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3" r:id="rId1"/>
  </p:sldMasterIdLst>
  <p:notesMasterIdLst>
    <p:notesMasterId r:id="rId19"/>
  </p:notesMasterIdLst>
  <p:handoutMasterIdLst>
    <p:handoutMasterId r:id="rId20"/>
  </p:handoutMasterIdLst>
  <p:sldIdLst>
    <p:sldId id="339" r:id="rId2"/>
    <p:sldId id="340" r:id="rId3"/>
    <p:sldId id="342" r:id="rId4"/>
    <p:sldId id="341" r:id="rId5"/>
    <p:sldId id="343" r:id="rId6"/>
    <p:sldId id="345" r:id="rId7"/>
    <p:sldId id="346" r:id="rId8"/>
    <p:sldId id="355" r:id="rId9"/>
    <p:sldId id="356" r:id="rId10"/>
    <p:sldId id="348" r:id="rId11"/>
    <p:sldId id="349" r:id="rId12"/>
    <p:sldId id="328" r:id="rId13"/>
    <p:sldId id="333" r:id="rId14"/>
    <p:sldId id="331" r:id="rId15"/>
    <p:sldId id="352" r:id="rId16"/>
    <p:sldId id="351" r:id="rId17"/>
    <p:sldId id="353" r:id="rId18"/>
  </p:sldIdLst>
  <p:sldSz cx="9144000" cy="6858000" type="screen4x3"/>
  <p:notesSz cx="6797675" cy="9928225"/>
  <p:defaultTextStyle>
    <a:defPPr>
      <a:defRPr lang="en-US"/>
    </a:defPPr>
    <a:lvl1pPr algn="l" rtl="0" fontAlgn="base">
      <a:spcBef>
        <a:spcPct val="50000"/>
      </a:spcBef>
      <a:spcAft>
        <a:spcPct val="0"/>
      </a:spcAft>
      <a:defRPr b="1" kern="1200">
        <a:solidFill>
          <a:schemeClr val="accent2"/>
        </a:solidFill>
        <a:latin typeface="Tahoma" pitchFamily="34" charset="0"/>
        <a:ea typeface="+mn-ea"/>
        <a:cs typeface="+mn-cs"/>
      </a:defRPr>
    </a:lvl1pPr>
    <a:lvl2pPr marL="457200" algn="l" rtl="0" fontAlgn="base">
      <a:spcBef>
        <a:spcPct val="50000"/>
      </a:spcBef>
      <a:spcAft>
        <a:spcPct val="0"/>
      </a:spcAft>
      <a:defRPr b="1" kern="1200">
        <a:solidFill>
          <a:schemeClr val="accent2"/>
        </a:solidFill>
        <a:latin typeface="Tahoma" pitchFamily="34" charset="0"/>
        <a:ea typeface="+mn-ea"/>
        <a:cs typeface="+mn-cs"/>
      </a:defRPr>
    </a:lvl2pPr>
    <a:lvl3pPr marL="914400" algn="l" rtl="0" fontAlgn="base">
      <a:spcBef>
        <a:spcPct val="50000"/>
      </a:spcBef>
      <a:spcAft>
        <a:spcPct val="0"/>
      </a:spcAft>
      <a:defRPr b="1" kern="1200">
        <a:solidFill>
          <a:schemeClr val="accent2"/>
        </a:solidFill>
        <a:latin typeface="Tahoma" pitchFamily="34" charset="0"/>
        <a:ea typeface="+mn-ea"/>
        <a:cs typeface="+mn-cs"/>
      </a:defRPr>
    </a:lvl3pPr>
    <a:lvl4pPr marL="1371600" algn="l" rtl="0" fontAlgn="base">
      <a:spcBef>
        <a:spcPct val="50000"/>
      </a:spcBef>
      <a:spcAft>
        <a:spcPct val="0"/>
      </a:spcAft>
      <a:defRPr b="1" kern="1200">
        <a:solidFill>
          <a:schemeClr val="accent2"/>
        </a:solidFill>
        <a:latin typeface="Tahoma" pitchFamily="34" charset="0"/>
        <a:ea typeface="+mn-ea"/>
        <a:cs typeface="+mn-cs"/>
      </a:defRPr>
    </a:lvl4pPr>
    <a:lvl5pPr marL="1828800" algn="l" rtl="0" fontAlgn="base">
      <a:spcBef>
        <a:spcPct val="50000"/>
      </a:spcBef>
      <a:spcAft>
        <a:spcPct val="0"/>
      </a:spcAft>
      <a:defRPr b="1" kern="1200">
        <a:solidFill>
          <a:schemeClr val="accent2"/>
        </a:solidFill>
        <a:latin typeface="Tahoma" pitchFamily="34" charset="0"/>
        <a:ea typeface="+mn-ea"/>
        <a:cs typeface="+mn-cs"/>
      </a:defRPr>
    </a:lvl5pPr>
    <a:lvl6pPr marL="2286000" algn="l" defTabSz="914400" rtl="0" eaLnBrk="1" latinLnBrk="0" hangingPunct="1">
      <a:defRPr b="1" kern="1200">
        <a:solidFill>
          <a:schemeClr val="accent2"/>
        </a:solidFill>
        <a:latin typeface="Tahoma" pitchFamily="34" charset="0"/>
        <a:ea typeface="+mn-ea"/>
        <a:cs typeface="+mn-cs"/>
      </a:defRPr>
    </a:lvl6pPr>
    <a:lvl7pPr marL="2743200" algn="l" defTabSz="914400" rtl="0" eaLnBrk="1" latinLnBrk="0" hangingPunct="1">
      <a:defRPr b="1" kern="1200">
        <a:solidFill>
          <a:schemeClr val="accent2"/>
        </a:solidFill>
        <a:latin typeface="Tahoma" pitchFamily="34" charset="0"/>
        <a:ea typeface="+mn-ea"/>
        <a:cs typeface="+mn-cs"/>
      </a:defRPr>
    </a:lvl7pPr>
    <a:lvl8pPr marL="3200400" algn="l" defTabSz="914400" rtl="0" eaLnBrk="1" latinLnBrk="0" hangingPunct="1">
      <a:defRPr b="1" kern="1200">
        <a:solidFill>
          <a:schemeClr val="accent2"/>
        </a:solidFill>
        <a:latin typeface="Tahoma" pitchFamily="34" charset="0"/>
        <a:ea typeface="+mn-ea"/>
        <a:cs typeface="+mn-cs"/>
      </a:defRPr>
    </a:lvl8pPr>
    <a:lvl9pPr marL="3657600" algn="l" defTabSz="914400" rtl="0" eaLnBrk="1" latinLnBrk="0" hangingPunct="1">
      <a:defRPr b="1" kern="1200">
        <a:solidFill>
          <a:schemeClr val="accent2"/>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FF66"/>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13" autoAdjust="0"/>
    <p:restoredTop sz="90692" autoAdjust="0"/>
  </p:normalViewPr>
  <p:slideViewPr>
    <p:cSldViewPr>
      <p:cViewPr>
        <p:scale>
          <a:sx n="63" d="100"/>
          <a:sy n="63" d="100"/>
        </p:scale>
        <p:origin x="-1512" y="-450"/>
      </p:cViewPr>
      <p:guideLst>
        <p:guide orient="horz" pos="2160"/>
        <p:guide pos="2880"/>
      </p:guideLst>
    </p:cSldViewPr>
  </p:slideViewPr>
  <p:outlineViewPr>
    <p:cViewPr>
      <p:scale>
        <a:sx n="33" d="100"/>
        <a:sy n="33" d="100"/>
      </p:scale>
      <p:origin x="30" y="11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2166"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2" y="0"/>
            <a:ext cx="2945659" cy="496412"/>
          </a:xfrm>
          <a:prstGeom prst="rect">
            <a:avLst/>
          </a:prstGeom>
        </p:spPr>
        <p:txBody>
          <a:bodyPr vert="horz" lIns="91440" tIns="45720" rIns="91440" bIns="45720" rtlCol="0"/>
          <a:lstStyle>
            <a:lvl1pPr algn="l">
              <a:defRPr sz="1200" smtClean="0"/>
            </a:lvl1pPr>
          </a:lstStyle>
          <a:p>
            <a:pPr>
              <a:defRPr/>
            </a:pPr>
            <a:endParaRPr lang="it-IT"/>
          </a:p>
        </p:txBody>
      </p:sp>
      <p:sp>
        <p:nvSpPr>
          <p:cNvPr id="3" name="Segnaposto data 2"/>
          <p:cNvSpPr>
            <a:spLocks noGrp="1"/>
          </p:cNvSpPr>
          <p:nvPr>
            <p:ph type="dt" sz="quarter" idx="1"/>
          </p:nvPr>
        </p:nvSpPr>
        <p:spPr>
          <a:xfrm>
            <a:off x="3850445" y="0"/>
            <a:ext cx="2945659" cy="496412"/>
          </a:xfrm>
          <a:prstGeom prst="rect">
            <a:avLst/>
          </a:prstGeom>
        </p:spPr>
        <p:txBody>
          <a:bodyPr vert="horz" lIns="91440" tIns="45720" rIns="91440" bIns="45720" rtlCol="0"/>
          <a:lstStyle>
            <a:lvl1pPr algn="r">
              <a:defRPr sz="1200" smtClean="0"/>
            </a:lvl1pPr>
          </a:lstStyle>
          <a:p>
            <a:pPr>
              <a:defRPr/>
            </a:pPr>
            <a:fld id="{C8FC3290-215C-4D70-B047-6819044948B0}" type="datetimeFigureOut">
              <a:rPr lang="it-IT"/>
              <a:pPr>
                <a:defRPr/>
              </a:pPr>
              <a:t>08/06/2017</a:t>
            </a:fld>
            <a:endParaRPr lang="it-IT"/>
          </a:p>
        </p:txBody>
      </p:sp>
      <p:sp>
        <p:nvSpPr>
          <p:cNvPr id="4" name="Segnaposto piè di pagina 3"/>
          <p:cNvSpPr>
            <a:spLocks noGrp="1"/>
          </p:cNvSpPr>
          <p:nvPr>
            <p:ph type="ftr" sz="quarter" idx="2"/>
          </p:nvPr>
        </p:nvSpPr>
        <p:spPr>
          <a:xfrm>
            <a:off x="2" y="9430091"/>
            <a:ext cx="2945659" cy="496412"/>
          </a:xfrm>
          <a:prstGeom prst="rect">
            <a:avLst/>
          </a:prstGeom>
        </p:spPr>
        <p:txBody>
          <a:bodyPr vert="horz" lIns="91440" tIns="45720" rIns="91440" bIns="45720" rtlCol="0" anchor="b"/>
          <a:lstStyle>
            <a:lvl1pPr algn="l">
              <a:defRPr sz="1200" smtClean="0"/>
            </a:lvl1pPr>
          </a:lstStyle>
          <a:p>
            <a:pPr>
              <a:defRPr/>
            </a:pPr>
            <a:endParaRPr lang="it-IT"/>
          </a:p>
        </p:txBody>
      </p:sp>
      <p:sp>
        <p:nvSpPr>
          <p:cNvPr id="5" name="Segnaposto numero diapositiva 4"/>
          <p:cNvSpPr>
            <a:spLocks noGrp="1"/>
          </p:cNvSpPr>
          <p:nvPr>
            <p:ph type="sldNum" sz="quarter" idx="3"/>
          </p:nvPr>
        </p:nvSpPr>
        <p:spPr>
          <a:xfrm>
            <a:off x="3850445" y="9430091"/>
            <a:ext cx="2945659" cy="496412"/>
          </a:xfrm>
          <a:prstGeom prst="rect">
            <a:avLst/>
          </a:prstGeom>
        </p:spPr>
        <p:txBody>
          <a:bodyPr vert="horz" lIns="91440" tIns="45720" rIns="91440" bIns="45720" rtlCol="0" anchor="b"/>
          <a:lstStyle>
            <a:lvl1pPr algn="r">
              <a:defRPr sz="1200" smtClean="0"/>
            </a:lvl1pPr>
          </a:lstStyle>
          <a:p>
            <a:pPr>
              <a:defRPr/>
            </a:pPr>
            <a:fld id="{33A2C26C-0B49-46E3-9374-D1896D5426CF}" type="slidenum">
              <a:rPr lang="it-IT"/>
              <a:pPr>
                <a:defRPr/>
              </a:pPr>
              <a:t>‹#›</a:t>
            </a:fld>
            <a:endParaRPr lang="it-IT"/>
          </a:p>
        </p:txBody>
      </p:sp>
    </p:spTree>
    <p:extLst>
      <p:ext uri="{BB962C8B-B14F-4D97-AF65-F5344CB8AC3E}">
        <p14:creationId xmlns:p14="http://schemas.microsoft.com/office/powerpoint/2010/main" val="14706865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2" y="0"/>
            <a:ext cx="2945659" cy="49641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5" y="0"/>
            <a:ext cx="2945659" cy="496412"/>
          </a:xfrm>
          <a:prstGeom prst="rect">
            <a:avLst/>
          </a:prstGeom>
        </p:spPr>
        <p:txBody>
          <a:bodyPr vert="horz" lIns="91440" tIns="45720" rIns="91440" bIns="45720" rtlCol="0"/>
          <a:lstStyle>
            <a:lvl1pPr algn="r">
              <a:defRPr sz="1200"/>
            </a:lvl1pPr>
          </a:lstStyle>
          <a:p>
            <a:fld id="{4DFDEBB2-305E-461A-A71D-DAD0B06A0B92}" type="datetimeFigureOut">
              <a:rPr lang="it-IT" smtClean="0"/>
              <a:pPr/>
              <a:t>08/06/2017</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908"/>
            <a:ext cx="5438140" cy="4467702"/>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2" y="9430091"/>
            <a:ext cx="2945659" cy="49641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5" y="9430091"/>
            <a:ext cx="2945659" cy="496412"/>
          </a:xfrm>
          <a:prstGeom prst="rect">
            <a:avLst/>
          </a:prstGeom>
        </p:spPr>
        <p:txBody>
          <a:bodyPr vert="horz" lIns="91440" tIns="45720" rIns="91440" bIns="45720" rtlCol="0" anchor="b"/>
          <a:lstStyle>
            <a:lvl1pPr algn="r">
              <a:defRPr sz="1200"/>
            </a:lvl1pPr>
          </a:lstStyle>
          <a:p>
            <a:fld id="{C77B91D0-243E-4E36-9D60-6E32D1E1B3F6}" type="slidenum">
              <a:rPr lang="it-IT" smtClean="0"/>
              <a:pPr/>
              <a:t>‹#›</a:t>
            </a:fld>
            <a:endParaRPr lang="it-IT"/>
          </a:p>
        </p:txBody>
      </p:sp>
    </p:spTree>
    <p:extLst>
      <p:ext uri="{BB962C8B-B14F-4D97-AF65-F5344CB8AC3E}">
        <p14:creationId xmlns:p14="http://schemas.microsoft.com/office/powerpoint/2010/main" val="3902369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PlaceHolder 1"/>
          <p:cNvSpPr>
            <a:spLocks noGrp="1"/>
          </p:cNvSpPr>
          <p:nvPr>
            <p:ph type="body"/>
          </p:nvPr>
        </p:nvSpPr>
        <p:spPr>
          <a:xfrm>
            <a:off x="679770" y="4715909"/>
            <a:ext cx="5437427" cy="4466918"/>
          </a:xfrm>
          <a:prstGeom prst="rect">
            <a:avLst/>
          </a:prstGeom>
        </p:spPr>
        <p:txBody>
          <a:bodyPr lIns="0" tIns="0" rIns="0" bIns="0"/>
          <a:lstStyle/>
          <a:p>
            <a:r>
              <a:rPr lang="en-US" sz="1200" kern="1200" dirty="0" smtClean="0">
                <a:solidFill>
                  <a:schemeClr val="tx1"/>
                </a:solidFill>
                <a:effectLst/>
                <a:latin typeface="+mn-lt"/>
                <a:ea typeface="+mn-ea"/>
                <a:cs typeface="+mn-cs"/>
              </a:rPr>
              <a:t>Good afternoon, I’m Captain </a:t>
            </a:r>
            <a:r>
              <a:rPr lang="en-US" sz="1200" kern="1200" dirty="0" err="1" smtClean="0">
                <a:solidFill>
                  <a:schemeClr val="tx1"/>
                </a:solidFill>
                <a:effectLst/>
                <a:latin typeface="+mn-lt"/>
                <a:ea typeface="+mn-ea"/>
                <a:cs typeface="+mn-cs"/>
              </a:rPr>
              <a:t>Lamberto</a:t>
            </a:r>
            <a:r>
              <a:rPr lang="en-US" sz="1200" kern="1200" dirty="0" smtClean="0">
                <a:solidFill>
                  <a:schemeClr val="tx1"/>
                </a:solidFill>
                <a:effectLst/>
                <a:latin typeface="+mn-lt"/>
                <a:ea typeface="+mn-ea"/>
                <a:cs typeface="+mn-cs"/>
              </a:rPr>
              <a:t> Orlando LAMBERTI, Deputy Director of Italian Navy Hydrographic Institute.</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my presentation I’ll show you the CB activities and the capabilities offered by the Italian Navy trough the Italian Navy Hydrographic Institute.</a:t>
            </a:r>
            <a:endParaRPr lang="it-IT" sz="1200" kern="1200" dirty="0" smtClean="0">
              <a:solidFill>
                <a:schemeClr val="tx1"/>
              </a:solidFill>
              <a:effectLst/>
              <a:latin typeface="+mn-lt"/>
              <a:ea typeface="+mn-ea"/>
              <a:cs typeface="+mn-cs"/>
            </a:endParaRPr>
          </a:p>
          <a:p>
            <a:endParaRPr lang="en-US" sz="1100" spc="-1" dirty="0">
              <a:uFill>
                <a:solidFill>
                  <a:srgbClr val="FFFFFF"/>
                </a:solidFill>
              </a:uFill>
            </a:endParaRPr>
          </a:p>
          <a:p>
            <a:r>
              <a:rPr lang="en-US" sz="1100" spc="-1" dirty="0">
                <a:uFill>
                  <a:solidFill>
                    <a:srgbClr val="FFFFFF"/>
                  </a:solidFill>
                </a:uFill>
              </a:rPr>
              <a:t>In my presentation I’ll show you the skills and the capabilities of the Italian Navy Survey vessel fleet.</a:t>
            </a:r>
            <a:endParaRPr lang="it-IT" sz="2000" spc="-1" dirty="0">
              <a:solidFill>
                <a:srgbClr val="000000"/>
              </a:solidFill>
              <a:uFill>
                <a:solidFill>
                  <a:srgbClr val="FFFFFF"/>
                </a:solidFill>
              </a:uFill>
              <a:latin typeface="Arial"/>
            </a:endParaRPr>
          </a:p>
        </p:txBody>
      </p:sp>
      <p:sp>
        <p:nvSpPr>
          <p:cNvPr id="189" name="CustomShape 2"/>
          <p:cNvSpPr/>
          <p:nvPr/>
        </p:nvSpPr>
        <p:spPr>
          <a:xfrm>
            <a:off x="3850588" y="9430252"/>
            <a:ext cx="2944946" cy="495628"/>
          </a:xfrm>
          <a:prstGeom prst="rect">
            <a:avLst/>
          </a:prstGeom>
          <a:noFill/>
          <a:ln>
            <a:noFill/>
          </a:ln>
        </p:spPr>
        <p:style>
          <a:lnRef idx="0">
            <a:scrgbClr r="0" g="0" b="0"/>
          </a:lnRef>
          <a:fillRef idx="0">
            <a:scrgbClr r="0" g="0" b="0"/>
          </a:fillRef>
          <a:effectRef idx="0">
            <a:scrgbClr r="0" g="0" b="0"/>
          </a:effectRef>
          <a:fontRef idx="minor"/>
        </p:style>
        <p:txBody>
          <a:bodyPr lIns="89817" tIns="44908" rIns="89817" bIns="44908" anchor="b"/>
          <a:lstStyle/>
          <a:p>
            <a:pPr algn="r">
              <a:lnSpc>
                <a:spcPct val="100000"/>
              </a:lnSpc>
            </a:pPr>
            <a:fld id="{FCCE88C7-4FED-476B-9C9B-E4F8E1D351F0}" type="slidenum">
              <a:rPr lang="it-IT" sz="1200" spc="-1">
                <a:solidFill>
                  <a:srgbClr val="000000"/>
                </a:solidFill>
                <a:uFill>
                  <a:solidFill>
                    <a:srgbClr val="FFFFFF"/>
                  </a:solidFill>
                </a:uFill>
                <a:latin typeface="Times New Roman"/>
                <a:ea typeface="ＭＳ Ｐゴシック"/>
              </a:rPr>
              <a:pPr algn="r">
                <a:lnSpc>
                  <a:spcPct val="100000"/>
                </a:lnSpc>
              </a:pPr>
              <a:t>1</a:t>
            </a:fld>
            <a:endParaRPr lang="it-IT" spc="-1" dirty="0">
              <a:solidFill>
                <a:srgbClr val="000000"/>
              </a:solidFill>
              <a:uFill>
                <a:solidFill>
                  <a:srgbClr val="FFFFFF"/>
                </a:solidFill>
              </a:uFill>
              <a:latin typeface="Arial"/>
            </a:endParaRPr>
          </a:p>
        </p:txBody>
      </p:sp>
      <p:sp>
        <p:nvSpPr>
          <p:cNvPr id="190" name="CustomShape 3"/>
          <p:cNvSpPr/>
          <p:nvPr/>
        </p:nvSpPr>
        <p:spPr>
          <a:xfrm>
            <a:off x="0" y="2"/>
            <a:ext cx="2944946" cy="495628"/>
          </a:xfrm>
          <a:prstGeom prst="rect">
            <a:avLst/>
          </a:prstGeom>
          <a:noFill/>
          <a:ln>
            <a:noFill/>
          </a:ln>
        </p:spPr>
        <p:style>
          <a:lnRef idx="0">
            <a:scrgbClr r="0" g="0" b="0"/>
          </a:lnRef>
          <a:fillRef idx="0">
            <a:scrgbClr r="0" g="0" b="0"/>
          </a:fillRef>
          <a:effectRef idx="0">
            <a:scrgbClr r="0" g="0" b="0"/>
          </a:effectRef>
          <a:fontRef idx="minor"/>
        </p:style>
        <p:txBody>
          <a:bodyPr lIns="89817" tIns="44908" rIns="89817" bIns="44908"/>
          <a:lstStyle/>
          <a:p>
            <a:pPr>
              <a:lnSpc>
                <a:spcPct val="100000"/>
              </a:lnSpc>
            </a:pPr>
            <a:r>
              <a:rPr lang="it-IT" sz="1200" spc="-1" dirty="0">
                <a:solidFill>
                  <a:srgbClr val="000000"/>
                </a:solidFill>
                <a:uFill>
                  <a:solidFill>
                    <a:srgbClr val="FFFFFF"/>
                  </a:solidFill>
                </a:uFill>
                <a:latin typeface="Times New Roman"/>
              </a:rPr>
              <a:t>Prova intestazione</a:t>
            </a:r>
            <a:endParaRPr lang="it-IT"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3853671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PlaceHolder 1"/>
          <p:cNvSpPr>
            <a:spLocks noGrp="1"/>
          </p:cNvSpPr>
          <p:nvPr>
            <p:ph type="body"/>
          </p:nvPr>
        </p:nvSpPr>
        <p:spPr>
          <a:xfrm>
            <a:off x="679770" y="4715909"/>
            <a:ext cx="5437427" cy="4466918"/>
          </a:xfrm>
          <a:prstGeom prst="rect">
            <a:avLst/>
          </a:prstGeom>
        </p:spPr>
        <p:txBody>
          <a:bodyPr lIns="0" tIns="0" rIns="0" bIns="0"/>
          <a:lstStyle/>
          <a:p>
            <a:r>
              <a:rPr lang="en-US" sz="2000" b="1" u="sng" kern="1200" dirty="0" smtClean="0">
                <a:solidFill>
                  <a:schemeClr val="tx1"/>
                </a:solidFill>
                <a:effectLst/>
                <a:latin typeface="+mn-lt"/>
                <a:ea typeface="+mn-ea"/>
                <a:cs typeface="+mn-cs"/>
              </a:rPr>
              <a:t>3rd Phase " CONSOLIDATION OF PRODUCTION CAPACITY "</a:t>
            </a:r>
            <a:endParaRPr lang="it-IT" sz="2000" kern="1200" dirty="0" smtClean="0">
              <a:solidFill>
                <a:schemeClr val="tx1"/>
              </a:solidFill>
              <a:effectLst/>
              <a:latin typeface="+mn-lt"/>
              <a:ea typeface="+mn-ea"/>
              <a:cs typeface="+mn-cs"/>
            </a:endParaRPr>
          </a:p>
          <a:p>
            <a:r>
              <a:rPr lang="en-US" sz="2000" kern="1200" dirty="0" smtClean="0">
                <a:solidFill>
                  <a:schemeClr val="tx1"/>
                </a:solidFill>
                <a:effectLst/>
                <a:latin typeface="+mn-lt"/>
                <a:ea typeface="+mn-ea"/>
                <a:cs typeface="+mn-cs"/>
              </a:rPr>
              <a:t>Is to provide , National Hydrographic Service, a hydrographic data management capabilities of production and systematic updating of nautical charts and publications and organizing, in situ , a service for the collection and dissemination of nautical information capable of interfacing with NAVAREA service, already active in the Mediterranean.</a:t>
            </a:r>
            <a:endParaRPr lang="it-IT" sz="2000" kern="1200" dirty="0" smtClean="0">
              <a:solidFill>
                <a:schemeClr val="tx1"/>
              </a:solidFill>
              <a:effectLst/>
              <a:latin typeface="+mn-lt"/>
              <a:ea typeface="+mn-ea"/>
              <a:cs typeface="+mn-cs"/>
            </a:endParaRPr>
          </a:p>
          <a:p>
            <a:r>
              <a:rPr lang="en-US" sz="2000" kern="1200" dirty="0" smtClean="0">
                <a:solidFill>
                  <a:schemeClr val="tx1"/>
                </a:solidFill>
                <a:effectLst/>
                <a:latin typeface="+mn-lt"/>
                <a:ea typeface="+mn-ea"/>
                <a:cs typeface="+mn-cs"/>
              </a:rPr>
              <a:t>Developing the capabilities of the first and second phases, at the end of this phase the National Hydrographic Service will be able to accomplish all the tasks highlighted in the third chapter of the IHO publication M-2 “The Need for The Need for National Hydrographic Services”.</a:t>
            </a:r>
            <a:endParaRPr lang="it-IT" sz="2000" kern="1200" dirty="0" smtClean="0">
              <a:solidFill>
                <a:schemeClr val="tx1"/>
              </a:solidFill>
              <a:effectLst/>
              <a:latin typeface="+mn-lt"/>
              <a:ea typeface="+mn-ea"/>
              <a:cs typeface="+mn-cs"/>
            </a:endParaRPr>
          </a:p>
          <a:p>
            <a:r>
              <a:rPr lang="en-US" sz="2000" kern="1200" dirty="0" smtClean="0">
                <a:solidFill>
                  <a:schemeClr val="tx1"/>
                </a:solidFill>
                <a:effectLst/>
                <a:latin typeface="+mn-lt"/>
                <a:ea typeface="+mn-ea"/>
                <a:cs typeface="+mn-cs"/>
              </a:rPr>
              <a:t>Basically, the equipment to be delivered in this phase consists of:</a:t>
            </a:r>
            <a:endParaRPr lang="it-IT" sz="20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2000" kern="1200" dirty="0" smtClean="0">
                <a:solidFill>
                  <a:schemeClr val="tx1"/>
                </a:solidFill>
                <a:effectLst/>
                <a:latin typeface="+mn-lt"/>
                <a:ea typeface="+mn-ea"/>
                <a:cs typeface="+mn-cs"/>
              </a:rPr>
              <a:t>hydrographic database software (Sounding/Bathymetric DB)</a:t>
            </a:r>
            <a:endParaRPr lang="it-IT" sz="20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2000" kern="1200" dirty="0" smtClean="0">
                <a:solidFill>
                  <a:schemeClr val="tx1"/>
                </a:solidFill>
                <a:effectLst/>
                <a:latin typeface="+mn-lt"/>
                <a:ea typeface="+mn-ea"/>
                <a:cs typeface="+mn-cs"/>
              </a:rPr>
              <a:t>cartographic software (Hydrographic and </a:t>
            </a:r>
            <a:r>
              <a:rPr lang="en-US" sz="2000" kern="1200" dirty="0" err="1" smtClean="0">
                <a:solidFill>
                  <a:schemeClr val="tx1"/>
                </a:solidFill>
                <a:effectLst/>
                <a:latin typeface="+mn-lt"/>
                <a:ea typeface="+mn-ea"/>
                <a:cs typeface="+mn-cs"/>
              </a:rPr>
              <a:t>Chartographic</a:t>
            </a:r>
            <a:r>
              <a:rPr lang="en-US" sz="2000" kern="1200" dirty="0" smtClean="0">
                <a:solidFill>
                  <a:schemeClr val="tx1"/>
                </a:solidFill>
                <a:effectLst/>
                <a:latin typeface="+mn-lt"/>
                <a:ea typeface="+mn-ea"/>
                <a:cs typeface="+mn-cs"/>
              </a:rPr>
              <a:t> Production Database)</a:t>
            </a:r>
            <a:endParaRPr lang="it-IT" sz="20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2000" kern="1200" dirty="0" smtClean="0">
                <a:solidFill>
                  <a:schemeClr val="tx1"/>
                </a:solidFill>
                <a:effectLst/>
                <a:latin typeface="+mn-lt"/>
                <a:ea typeface="+mn-ea"/>
                <a:cs typeface="+mn-cs"/>
              </a:rPr>
              <a:t>print on demand capabilities </a:t>
            </a:r>
            <a:endParaRPr lang="it-IT" sz="20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2000" kern="1200" dirty="0" smtClean="0">
                <a:solidFill>
                  <a:schemeClr val="tx1"/>
                </a:solidFill>
                <a:effectLst/>
                <a:latin typeface="+mn-lt"/>
                <a:ea typeface="+mn-ea"/>
                <a:cs typeface="+mn-cs"/>
              </a:rPr>
              <a:t>tutoring (on site recommended) </a:t>
            </a:r>
            <a:endParaRPr lang="it-IT" sz="2000" kern="1200" dirty="0" smtClean="0">
              <a:solidFill>
                <a:schemeClr val="tx1"/>
              </a:solidFill>
              <a:effectLst/>
              <a:latin typeface="+mn-lt"/>
              <a:ea typeface="+mn-ea"/>
              <a:cs typeface="+mn-cs"/>
            </a:endParaRPr>
          </a:p>
          <a:p>
            <a:r>
              <a:rPr lang="en-US" sz="2000" b="1" u="none" strike="noStrike" kern="1200" dirty="0" smtClean="0">
                <a:solidFill>
                  <a:schemeClr val="tx1"/>
                </a:solidFill>
                <a:effectLst/>
                <a:latin typeface="+mn-lt"/>
                <a:ea typeface="+mn-ea"/>
                <a:cs typeface="+mn-cs"/>
              </a:rPr>
              <a:t> </a:t>
            </a:r>
            <a:endParaRPr lang="it-IT" sz="2000" kern="1200" dirty="0" smtClean="0">
              <a:solidFill>
                <a:schemeClr val="tx1"/>
              </a:solidFill>
              <a:effectLst/>
              <a:latin typeface="+mn-lt"/>
              <a:ea typeface="+mn-ea"/>
              <a:cs typeface="+mn-cs"/>
            </a:endParaRPr>
          </a:p>
          <a:p>
            <a:r>
              <a:rPr lang="en-US" sz="2000" b="1" u="sng" kern="1200" dirty="0" smtClean="0">
                <a:solidFill>
                  <a:schemeClr val="tx1"/>
                </a:solidFill>
                <a:effectLst/>
                <a:latin typeface="+mn-lt"/>
                <a:ea typeface="+mn-ea"/>
                <a:cs typeface="+mn-cs"/>
              </a:rPr>
              <a:t>4th Phase " COOPERATION MAINTENANCE"</a:t>
            </a:r>
            <a:endParaRPr lang="it-IT" sz="2000" kern="1200" dirty="0" smtClean="0">
              <a:solidFill>
                <a:schemeClr val="tx1"/>
              </a:solidFill>
              <a:effectLst/>
              <a:latin typeface="+mn-lt"/>
              <a:ea typeface="+mn-ea"/>
              <a:cs typeface="+mn-cs"/>
            </a:endParaRPr>
          </a:p>
          <a:p>
            <a:r>
              <a:rPr lang="en-US" sz="2000" kern="1200" dirty="0" smtClean="0">
                <a:solidFill>
                  <a:schemeClr val="tx1"/>
                </a:solidFill>
                <a:effectLst/>
                <a:latin typeface="+mn-lt"/>
                <a:ea typeface="+mn-ea"/>
                <a:cs typeface="+mn-cs"/>
              </a:rPr>
              <a:t>Is to provide the possible opening of an Officer position, expert in hydrography, in support of the National Hydrographic Service.</a:t>
            </a:r>
            <a:endParaRPr lang="it-IT" sz="2000" kern="1200" dirty="0" smtClean="0">
              <a:solidFill>
                <a:schemeClr val="tx1"/>
              </a:solidFill>
              <a:effectLst/>
              <a:latin typeface="+mn-lt"/>
              <a:ea typeface="+mn-ea"/>
              <a:cs typeface="+mn-cs"/>
            </a:endParaRPr>
          </a:p>
          <a:p>
            <a:endParaRPr lang="it-IT" sz="2000" dirty="0"/>
          </a:p>
        </p:txBody>
      </p:sp>
      <p:sp>
        <p:nvSpPr>
          <p:cNvPr id="189" name="CustomShape 2"/>
          <p:cNvSpPr/>
          <p:nvPr/>
        </p:nvSpPr>
        <p:spPr>
          <a:xfrm>
            <a:off x="3850588" y="9430252"/>
            <a:ext cx="2944946" cy="495628"/>
          </a:xfrm>
          <a:prstGeom prst="rect">
            <a:avLst/>
          </a:prstGeom>
          <a:noFill/>
          <a:ln>
            <a:noFill/>
          </a:ln>
        </p:spPr>
        <p:style>
          <a:lnRef idx="0">
            <a:scrgbClr r="0" g="0" b="0"/>
          </a:lnRef>
          <a:fillRef idx="0">
            <a:scrgbClr r="0" g="0" b="0"/>
          </a:fillRef>
          <a:effectRef idx="0">
            <a:scrgbClr r="0" g="0" b="0"/>
          </a:effectRef>
          <a:fontRef idx="minor"/>
        </p:style>
        <p:txBody>
          <a:bodyPr lIns="89817" tIns="44908" rIns="89817" bIns="44908" anchor="b"/>
          <a:lstStyle/>
          <a:p>
            <a:pPr algn="r">
              <a:lnSpc>
                <a:spcPct val="100000"/>
              </a:lnSpc>
            </a:pPr>
            <a:fld id="{FCCE88C7-4FED-476B-9C9B-E4F8E1D351F0}" type="slidenum">
              <a:rPr lang="it-IT" sz="1200" spc="-1">
                <a:solidFill>
                  <a:srgbClr val="000000"/>
                </a:solidFill>
                <a:uFill>
                  <a:solidFill>
                    <a:srgbClr val="FFFFFF"/>
                  </a:solidFill>
                </a:uFill>
                <a:latin typeface="Times New Roman"/>
                <a:ea typeface="ＭＳ Ｐゴシック"/>
              </a:rPr>
              <a:pPr algn="r">
                <a:lnSpc>
                  <a:spcPct val="100000"/>
                </a:lnSpc>
              </a:pPr>
              <a:t>11</a:t>
            </a:fld>
            <a:endParaRPr lang="it-IT" spc="-1" dirty="0">
              <a:solidFill>
                <a:srgbClr val="000000"/>
              </a:solidFill>
              <a:uFill>
                <a:solidFill>
                  <a:srgbClr val="FFFFFF"/>
                </a:solidFill>
              </a:uFill>
              <a:latin typeface="Arial"/>
            </a:endParaRPr>
          </a:p>
        </p:txBody>
      </p:sp>
      <p:sp>
        <p:nvSpPr>
          <p:cNvPr id="190" name="CustomShape 3"/>
          <p:cNvSpPr/>
          <p:nvPr/>
        </p:nvSpPr>
        <p:spPr>
          <a:xfrm>
            <a:off x="0" y="2"/>
            <a:ext cx="2944946" cy="495628"/>
          </a:xfrm>
          <a:prstGeom prst="rect">
            <a:avLst/>
          </a:prstGeom>
          <a:noFill/>
          <a:ln>
            <a:noFill/>
          </a:ln>
        </p:spPr>
        <p:style>
          <a:lnRef idx="0">
            <a:scrgbClr r="0" g="0" b="0"/>
          </a:lnRef>
          <a:fillRef idx="0">
            <a:scrgbClr r="0" g="0" b="0"/>
          </a:fillRef>
          <a:effectRef idx="0">
            <a:scrgbClr r="0" g="0" b="0"/>
          </a:effectRef>
          <a:fontRef idx="minor"/>
        </p:style>
        <p:txBody>
          <a:bodyPr lIns="89817" tIns="44908" rIns="89817" bIns="44908"/>
          <a:lstStyle/>
          <a:p>
            <a:pPr>
              <a:lnSpc>
                <a:spcPct val="100000"/>
              </a:lnSpc>
            </a:pPr>
            <a:r>
              <a:rPr lang="it-IT" sz="1200" spc="-1" dirty="0">
                <a:solidFill>
                  <a:srgbClr val="000000"/>
                </a:solidFill>
                <a:uFill>
                  <a:solidFill>
                    <a:srgbClr val="FFFFFF"/>
                  </a:solidFill>
                </a:uFill>
                <a:latin typeface="Times New Roman"/>
              </a:rPr>
              <a:t>Prova intestazione</a:t>
            </a:r>
            <a:endParaRPr lang="it-IT"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3853671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indent="0">
              <a:buFont typeface="Arial" panose="020B0604020202020204" pitchFamily="34" charset="0"/>
              <a:buNone/>
            </a:pPr>
            <a:r>
              <a:rPr lang="it-IT" dirty="0" smtClean="0"/>
              <a:t>1</a:t>
            </a:r>
            <a:r>
              <a:rPr lang="it-IT" baseline="30000" dirty="0" smtClean="0"/>
              <a:t>st</a:t>
            </a:r>
            <a:r>
              <a:rPr lang="it-IT" dirty="0" smtClean="0"/>
              <a:t> PHASE (8 </a:t>
            </a:r>
            <a:r>
              <a:rPr lang="it-IT" dirty="0" err="1" smtClean="0"/>
              <a:t>years</a:t>
            </a:r>
            <a:r>
              <a:rPr lang="it-IT" dirty="0" smtClean="0"/>
              <a:t>):</a:t>
            </a:r>
          </a:p>
          <a:p>
            <a:pPr marL="171450" indent="-171450">
              <a:buFont typeface="Arial" panose="020B0604020202020204" pitchFamily="34" charset="0"/>
              <a:buChar char="•"/>
            </a:pPr>
            <a:r>
              <a:rPr lang="it-IT" dirty="0" smtClean="0"/>
              <a:t>Training</a:t>
            </a:r>
            <a:r>
              <a:rPr lang="it-IT" baseline="0" dirty="0" smtClean="0"/>
              <a:t> 1 = </a:t>
            </a:r>
            <a:r>
              <a:rPr lang="it-IT" baseline="0" dirty="0" err="1" smtClean="0"/>
              <a:t>Surveyor</a:t>
            </a:r>
            <a:r>
              <a:rPr lang="it-IT" baseline="0" dirty="0" smtClean="0"/>
              <a:t> </a:t>
            </a:r>
            <a:r>
              <a:rPr lang="it-IT" baseline="0" dirty="0" err="1" smtClean="0"/>
              <a:t>Hydrographic</a:t>
            </a:r>
            <a:r>
              <a:rPr lang="it-IT" baseline="0" dirty="0" smtClean="0"/>
              <a:t> Training IHO </a:t>
            </a:r>
            <a:r>
              <a:rPr lang="it-IT" baseline="0" dirty="0" err="1" smtClean="0"/>
              <a:t>Category</a:t>
            </a:r>
            <a:r>
              <a:rPr lang="it-IT" baseline="0" dirty="0" smtClean="0"/>
              <a:t> A (</a:t>
            </a:r>
            <a:r>
              <a:rPr lang="it-IT" baseline="0" dirty="0" err="1" smtClean="0"/>
              <a:t>highest</a:t>
            </a:r>
            <a:r>
              <a:rPr lang="it-IT" baseline="0" dirty="0" smtClean="0"/>
              <a:t> </a:t>
            </a:r>
            <a:r>
              <a:rPr lang="it-IT" baseline="0" dirty="0" err="1" smtClean="0"/>
              <a:t>level</a:t>
            </a:r>
            <a:r>
              <a:rPr lang="it-IT" baseline="0" dirty="0" smtClean="0"/>
              <a:t>) for 2 </a:t>
            </a:r>
            <a:r>
              <a:rPr lang="it-IT" baseline="0" dirty="0" err="1" smtClean="0"/>
              <a:t>people</a:t>
            </a:r>
            <a:r>
              <a:rPr lang="it-IT" baseline="0" dirty="0" smtClean="0"/>
              <a:t>(</a:t>
            </a:r>
            <a:r>
              <a:rPr lang="it-IT" baseline="0" dirty="0" err="1" smtClean="0"/>
              <a:t>Officer</a:t>
            </a:r>
            <a:r>
              <a:rPr lang="it-IT" baseline="0" dirty="0" smtClean="0"/>
              <a:t>) 65.000 €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dirty="0" smtClean="0"/>
              <a:t>Training</a:t>
            </a:r>
            <a:r>
              <a:rPr lang="it-IT" baseline="0" dirty="0" smtClean="0"/>
              <a:t> 2 = </a:t>
            </a:r>
            <a:r>
              <a:rPr lang="it-IT" baseline="0" dirty="0" err="1" smtClean="0"/>
              <a:t>Surveyor</a:t>
            </a:r>
            <a:r>
              <a:rPr lang="it-IT" baseline="0" dirty="0" smtClean="0"/>
              <a:t> </a:t>
            </a:r>
            <a:r>
              <a:rPr lang="it-IT" baseline="0" dirty="0" err="1" smtClean="0"/>
              <a:t>Hydrographic</a:t>
            </a:r>
            <a:r>
              <a:rPr lang="it-IT" baseline="0" dirty="0" smtClean="0"/>
              <a:t> Training IHO </a:t>
            </a:r>
            <a:r>
              <a:rPr lang="it-IT" baseline="0" dirty="0" err="1" smtClean="0"/>
              <a:t>Category</a:t>
            </a:r>
            <a:r>
              <a:rPr lang="it-IT" baseline="0" dirty="0" smtClean="0"/>
              <a:t> B (medium </a:t>
            </a:r>
            <a:r>
              <a:rPr lang="it-IT" baseline="0" dirty="0" err="1" smtClean="0"/>
              <a:t>level</a:t>
            </a:r>
            <a:r>
              <a:rPr lang="it-IT" baseline="0" dirty="0" smtClean="0"/>
              <a:t>) for 2 </a:t>
            </a:r>
            <a:r>
              <a:rPr lang="it-IT" baseline="0" dirty="0" err="1" smtClean="0"/>
              <a:t>people</a:t>
            </a:r>
            <a:r>
              <a:rPr lang="it-IT" baseline="0" dirty="0" smtClean="0"/>
              <a:t> (</a:t>
            </a:r>
            <a:r>
              <a:rPr lang="it-IT" baseline="0" dirty="0" err="1" smtClean="0"/>
              <a:t>Officer</a:t>
            </a:r>
            <a:r>
              <a:rPr lang="it-IT" baseline="0" dirty="0" smtClean="0"/>
              <a:t>/</a:t>
            </a:r>
            <a:r>
              <a:rPr lang="it-IT" baseline="0" dirty="0" err="1" smtClean="0"/>
              <a:t>Petty</a:t>
            </a:r>
            <a:r>
              <a:rPr lang="it-IT" baseline="0" dirty="0" smtClean="0"/>
              <a:t> </a:t>
            </a:r>
            <a:r>
              <a:rPr lang="it-IT" baseline="0" dirty="0" err="1" smtClean="0"/>
              <a:t>Officer</a:t>
            </a:r>
            <a:r>
              <a:rPr lang="it-IT" baseline="0" dirty="0" smtClean="0"/>
              <a:t>) 18.000 €</a:t>
            </a:r>
            <a:endParaRPr lang="it-IT"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dirty="0" smtClean="0"/>
              <a:t>Training</a:t>
            </a:r>
            <a:r>
              <a:rPr lang="it-IT" baseline="0" dirty="0" smtClean="0"/>
              <a:t> 3 = </a:t>
            </a:r>
            <a:r>
              <a:rPr lang="it-IT" baseline="0" dirty="0" err="1" smtClean="0"/>
              <a:t>Hydrographic</a:t>
            </a:r>
            <a:r>
              <a:rPr lang="it-IT" baseline="0" dirty="0" smtClean="0"/>
              <a:t> Training IHO (operator </a:t>
            </a:r>
            <a:r>
              <a:rPr lang="it-IT" baseline="0" dirty="0" err="1" smtClean="0"/>
              <a:t>level</a:t>
            </a:r>
            <a:r>
              <a:rPr lang="it-IT" baseline="0" dirty="0" smtClean="0"/>
              <a:t>) for 3 </a:t>
            </a:r>
            <a:r>
              <a:rPr lang="it-IT" baseline="0" dirty="0" err="1" smtClean="0"/>
              <a:t>people</a:t>
            </a:r>
            <a:r>
              <a:rPr lang="it-IT" baseline="0" dirty="0" smtClean="0"/>
              <a:t> 21.000 €</a:t>
            </a:r>
            <a:endParaRPr lang="it-IT" dirty="0" smtClean="0"/>
          </a:p>
          <a:p>
            <a:pPr marL="171450" indent="-171450">
              <a:buFont typeface="Arial" panose="020B0604020202020204" pitchFamily="34" charset="0"/>
              <a:buChar char="•"/>
            </a:pPr>
            <a:r>
              <a:rPr lang="it-IT" dirty="0" smtClean="0"/>
              <a:t>Training</a:t>
            </a:r>
            <a:r>
              <a:rPr lang="it-IT" baseline="0" dirty="0" smtClean="0"/>
              <a:t> 4 = </a:t>
            </a:r>
            <a:r>
              <a:rPr lang="it-IT" baseline="0" dirty="0" err="1" smtClean="0"/>
              <a:t>Surveyor</a:t>
            </a:r>
            <a:r>
              <a:rPr lang="it-IT" baseline="0" dirty="0" smtClean="0"/>
              <a:t> </a:t>
            </a:r>
            <a:r>
              <a:rPr lang="it-IT" baseline="0" dirty="0" err="1" smtClean="0"/>
              <a:t>Hydrographic</a:t>
            </a:r>
            <a:r>
              <a:rPr lang="it-IT" baseline="0" dirty="0" smtClean="0"/>
              <a:t> Training IHO </a:t>
            </a:r>
            <a:r>
              <a:rPr lang="it-IT" baseline="0" dirty="0" err="1" smtClean="0"/>
              <a:t>Category</a:t>
            </a:r>
            <a:r>
              <a:rPr lang="it-IT" baseline="0" dirty="0" smtClean="0"/>
              <a:t> A (</a:t>
            </a:r>
            <a:r>
              <a:rPr lang="it-IT" baseline="0" dirty="0" err="1" smtClean="0"/>
              <a:t>highest</a:t>
            </a:r>
            <a:r>
              <a:rPr lang="it-IT" baseline="0" dirty="0" smtClean="0"/>
              <a:t> </a:t>
            </a:r>
            <a:r>
              <a:rPr lang="it-IT" baseline="0" dirty="0" err="1" smtClean="0"/>
              <a:t>level</a:t>
            </a:r>
            <a:r>
              <a:rPr lang="it-IT" baseline="0" dirty="0" smtClean="0"/>
              <a:t>) for 2 </a:t>
            </a:r>
            <a:r>
              <a:rPr lang="it-IT" baseline="0" dirty="0" err="1" smtClean="0"/>
              <a:t>people</a:t>
            </a:r>
            <a:r>
              <a:rPr lang="it-IT" baseline="0" dirty="0" smtClean="0"/>
              <a:t> (</a:t>
            </a:r>
            <a:r>
              <a:rPr lang="it-IT" baseline="0" dirty="0" err="1" smtClean="0"/>
              <a:t>Officer</a:t>
            </a:r>
            <a:r>
              <a:rPr lang="it-IT" baseline="0" dirty="0" smtClean="0"/>
              <a:t>) 65.000 €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dirty="0" smtClean="0"/>
              <a:t>Training</a:t>
            </a:r>
            <a:r>
              <a:rPr lang="it-IT" baseline="0" dirty="0" smtClean="0"/>
              <a:t> 5 = </a:t>
            </a:r>
            <a:r>
              <a:rPr lang="it-IT" baseline="0" dirty="0" err="1" smtClean="0"/>
              <a:t>Surveyor</a:t>
            </a:r>
            <a:r>
              <a:rPr lang="it-IT" baseline="0" dirty="0" smtClean="0"/>
              <a:t> </a:t>
            </a:r>
            <a:r>
              <a:rPr lang="it-IT" baseline="0" dirty="0" err="1" smtClean="0"/>
              <a:t>Hydrographic</a:t>
            </a:r>
            <a:r>
              <a:rPr lang="it-IT" baseline="0" dirty="0" smtClean="0"/>
              <a:t> Training IHO </a:t>
            </a:r>
            <a:r>
              <a:rPr lang="it-IT" baseline="0" dirty="0" err="1" smtClean="0"/>
              <a:t>Category</a:t>
            </a:r>
            <a:r>
              <a:rPr lang="it-IT" baseline="0" dirty="0" smtClean="0"/>
              <a:t> B (medium </a:t>
            </a:r>
            <a:r>
              <a:rPr lang="it-IT" baseline="0" dirty="0" err="1" smtClean="0"/>
              <a:t>level</a:t>
            </a:r>
            <a:r>
              <a:rPr lang="it-IT" baseline="0" dirty="0" smtClean="0"/>
              <a:t>) for 2 </a:t>
            </a:r>
            <a:r>
              <a:rPr lang="it-IT" baseline="0" dirty="0" err="1" smtClean="0"/>
              <a:t>people</a:t>
            </a:r>
            <a:r>
              <a:rPr lang="it-IT" baseline="0" dirty="0" smtClean="0"/>
              <a:t> (</a:t>
            </a:r>
            <a:r>
              <a:rPr lang="it-IT" baseline="0" dirty="0" err="1" smtClean="0"/>
              <a:t>Officer</a:t>
            </a:r>
            <a:r>
              <a:rPr lang="it-IT" baseline="0" dirty="0" smtClean="0"/>
              <a:t>/</a:t>
            </a:r>
            <a:r>
              <a:rPr lang="it-IT" baseline="0" dirty="0" err="1" smtClean="0"/>
              <a:t>Petty</a:t>
            </a:r>
            <a:r>
              <a:rPr lang="it-IT" baseline="0" dirty="0" smtClean="0"/>
              <a:t> </a:t>
            </a:r>
            <a:r>
              <a:rPr lang="it-IT" baseline="0" dirty="0" err="1" smtClean="0"/>
              <a:t>Officer</a:t>
            </a:r>
            <a:r>
              <a:rPr lang="it-IT" baseline="0" dirty="0" smtClean="0"/>
              <a:t>) 18.000 €</a:t>
            </a:r>
            <a:endParaRPr lang="it-IT"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dirty="0" smtClean="0"/>
              <a:t>Training</a:t>
            </a:r>
            <a:r>
              <a:rPr lang="it-IT" baseline="0" dirty="0" smtClean="0"/>
              <a:t> 6 = </a:t>
            </a:r>
            <a:r>
              <a:rPr lang="it-IT" baseline="0" dirty="0" err="1" smtClean="0"/>
              <a:t>Hydrographic</a:t>
            </a:r>
            <a:r>
              <a:rPr lang="it-IT" baseline="0" dirty="0" smtClean="0"/>
              <a:t> Training IHO (operator </a:t>
            </a:r>
            <a:r>
              <a:rPr lang="it-IT" baseline="0" dirty="0" err="1" smtClean="0"/>
              <a:t>level</a:t>
            </a:r>
            <a:r>
              <a:rPr lang="it-IT" baseline="0" dirty="0" smtClean="0"/>
              <a:t>) for 3 </a:t>
            </a:r>
            <a:r>
              <a:rPr lang="it-IT" baseline="0" dirty="0" err="1" smtClean="0"/>
              <a:t>people</a:t>
            </a:r>
            <a:r>
              <a:rPr lang="it-IT" baseline="0" dirty="0" smtClean="0"/>
              <a:t> 21.000 €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dirty="0" smtClean="0"/>
              <a:t>Training</a:t>
            </a:r>
            <a:r>
              <a:rPr lang="it-IT" baseline="0" dirty="0" smtClean="0"/>
              <a:t> 7 = </a:t>
            </a:r>
            <a:r>
              <a:rPr lang="it-IT" baseline="0" dirty="0" err="1" smtClean="0"/>
              <a:t>Hydrographic</a:t>
            </a:r>
            <a:r>
              <a:rPr lang="it-IT" baseline="0" dirty="0" smtClean="0"/>
              <a:t> Training IHO (operator </a:t>
            </a:r>
            <a:r>
              <a:rPr lang="it-IT" baseline="0" dirty="0" err="1" smtClean="0"/>
              <a:t>level</a:t>
            </a:r>
            <a:r>
              <a:rPr lang="it-IT" baseline="0" dirty="0" smtClean="0"/>
              <a:t>) for 3 </a:t>
            </a:r>
            <a:r>
              <a:rPr lang="it-IT" baseline="0" dirty="0" err="1" smtClean="0"/>
              <a:t>people</a:t>
            </a:r>
            <a:r>
              <a:rPr lang="it-IT" baseline="0" dirty="0" smtClean="0"/>
              <a:t> 21.000 €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dirty="0" smtClean="0"/>
              <a:t>Training</a:t>
            </a:r>
            <a:r>
              <a:rPr lang="it-IT" baseline="0" dirty="0" smtClean="0"/>
              <a:t> 8 = </a:t>
            </a:r>
            <a:r>
              <a:rPr lang="it-IT" baseline="0" dirty="0" err="1" smtClean="0"/>
              <a:t>Hydrographic</a:t>
            </a:r>
            <a:r>
              <a:rPr lang="it-IT" baseline="0" dirty="0" smtClean="0"/>
              <a:t> Training IHO (operator </a:t>
            </a:r>
            <a:r>
              <a:rPr lang="it-IT" baseline="0" dirty="0" err="1" smtClean="0"/>
              <a:t>level</a:t>
            </a:r>
            <a:r>
              <a:rPr lang="it-IT" baseline="0" dirty="0" smtClean="0"/>
              <a:t>) for 3 </a:t>
            </a:r>
            <a:r>
              <a:rPr lang="it-IT" baseline="0" dirty="0" err="1" smtClean="0"/>
              <a:t>people</a:t>
            </a:r>
            <a:r>
              <a:rPr lang="it-IT" baseline="0" dirty="0" smtClean="0"/>
              <a:t> 21.000 €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t-IT" dirty="0" smtClean="0"/>
              <a:t>2</a:t>
            </a:r>
            <a:r>
              <a:rPr lang="it-IT" baseline="30000" dirty="0" smtClean="0"/>
              <a:t>nd</a:t>
            </a:r>
            <a:r>
              <a:rPr lang="it-IT" dirty="0" smtClean="0"/>
              <a:t> PHASE (from 2</a:t>
            </a:r>
            <a:r>
              <a:rPr lang="it-IT" baseline="30000" dirty="0" smtClean="0"/>
              <a:t>nd</a:t>
            </a:r>
            <a:r>
              <a:rPr lang="it-IT" dirty="0" smtClean="0"/>
              <a:t> </a:t>
            </a:r>
            <a:r>
              <a:rPr lang="it-IT" dirty="0" err="1" smtClean="0"/>
              <a:t>year</a:t>
            </a:r>
            <a:r>
              <a:rPr lang="it-IT" dirty="0" smtClean="0"/>
              <a:t> for</a:t>
            </a:r>
            <a:r>
              <a:rPr lang="it-IT" baseline="0" dirty="0" smtClean="0"/>
              <a:t> 4 </a:t>
            </a:r>
            <a:r>
              <a:rPr lang="it-IT" baseline="0" dirty="0" err="1" smtClean="0"/>
              <a:t>years</a:t>
            </a:r>
            <a:r>
              <a:rPr lang="it-IT" dirty="0" smtClean="0"/>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baseline="0" dirty="0" err="1" smtClean="0"/>
              <a:t>Survey</a:t>
            </a:r>
            <a:r>
              <a:rPr lang="it-IT" baseline="0" dirty="0" smtClean="0"/>
              <a:t> Boat = for </a:t>
            </a:r>
            <a:r>
              <a:rPr lang="it-IT" baseline="0" dirty="0" err="1" smtClean="0"/>
              <a:t>hydrographic</a:t>
            </a:r>
            <a:r>
              <a:rPr lang="it-IT" baseline="0" dirty="0" smtClean="0"/>
              <a:t> </a:t>
            </a:r>
            <a:r>
              <a:rPr lang="it-IT" baseline="0" dirty="0" err="1" smtClean="0"/>
              <a:t>survey</a:t>
            </a:r>
            <a:r>
              <a:rPr lang="it-IT" baseline="0" dirty="0" smtClean="0"/>
              <a:t> in </a:t>
            </a:r>
            <a:r>
              <a:rPr lang="it-IT" baseline="0" dirty="0" err="1" smtClean="0"/>
              <a:t>shallow</a:t>
            </a:r>
            <a:r>
              <a:rPr lang="it-IT" baseline="0" dirty="0" smtClean="0"/>
              <a:t> water (</a:t>
            </a:r>
            <a:r>
              <a:rPr lang="it-IT" baseline="0" dirty="0" err="1" smtClean="0"/>
              <a:t>port</a:t>
            </a:r>
            <a:r>
              <a:rPr lang="it-IT" baseline="0" dirty="0" smtClean="0"/>
              <a:t> and </a:t>
            </a:r>
            <a:r>
              <a:rPr lang="it-IT" baseline="0" dirty="0" err="1" smtClean="0"/>
              <a:t>harbour</a:t>
            </a:r>
            <a:r>
              <a:rPr lang="it-IT" baseline="0" dirty="0" smtClean="0"/>
              <a:t> </a:t>
            </a:r>
            <a:r>
              <a:rPr lang="it-IT" baseline="0" dirty="0" err="1" smtClean="0"/>
              <a:t>approach</a:t>
            </a:r>
            <a:r>
              <a:rPr lang="it-IT" baseline="0" dirty="0" smtClean="0"/>
              <a:t>) 100k€</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baseline="0" dirty="0" smtClean="0"/>
              <a:t>Boat </a:t>
            </a:r>
            <a:r>
              <a:rPr lang="it-IT" baseline="0" dirty="0" err="1" smtClean="0"/>
              <a:t>Equipment</a:t>
            </a:r>
            <a:r>
              <a:rPr lang="it-IT" baseline="0" dirty="0" smtClean="0"/>
              <a:t> = </a:t>
            </a:r>
            <a:r>
              <a:rPr lang="it-IT" baseline="0" dirty="0" err="1" smtClean="0"/>
              <a:t>Multibeam</a:t>
            </a:r>
            <a:r>
              <a:rPr lang="it-IT" baseline="0" dirty="0" smtClean="0"/>
              <a:t>/Side </a:t>
            </a:r>
            <a:r>
              <a:rPr lang="it-IT" baseline="0" dirty="0" err="1" smtClean="0"/>
              <a:t>Scan</a:t>
            </a:r>
            <a:r>
              <a:rPr lang="it-IT" baseline="0" dirty="0" smtClean="0"/>
              <a:t> Sonar/GPS for </a:t>
            </a:r>
            <a:r>
              <a:rPr lang="it-IT" baseline="0" dirty="0" err="1" smtClean="0"/>
              <a:t>hydrographic</a:t>
            </a:r>
            <a:r>
              <a:rPr lang="it-IT" baseline="0" dirty="0" smtClean="0"/>
              <a:t> </a:t>
            </a:r>
            <a:r>
              <a:rPr lang="it-IT" baseline="0" dirty="0" err="1" smtClean="0"/>
              <a:t>survey</a:t>
            </a:r>
            <a:r>
              <a:rPr lang="it-IT" baseline="0" dirty="0" smtClean="0"/>
              <a:t> in </a:t>
            </a:r>
            <a:r>
              <a:rPr lang="it-IT" baseline="0" dirty="0" err="1" smtClean="0"/>
              <a:t>shallow</a:t>
            </a:r>
            <a:r>
              <a:rPr lang="it-IT" baseline="0" dirty="0" smtClean="0"/>
              <a:t> water 1200k€</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baseline="0" dirty="0" err="1" smtClean="0"/>
              <a:t>Infrastructure</a:t>
            </a:r>
            <a:r>
              <a:rPr lang="it-IT" baseline="0" dirty="0" smtClean="0"/>
              <a:t> / Vessel </a:t>
            </a:r>
            <a:r>
              <a:rPr lang="it-IT" baseline="0" dirty="0" err="1" smtClean="0"/>
              <a:t>Equipment</a:t>
            </a:r>
            <a:r>
              <a:rPr lang="it-IT" baseline="0" dirty="0" smtClean="0"/>
              <a:t> = Integration </a:t>
            </a:r>
            <a:r>
              <a:rPr lang="it-IT" baseline="0" dirty="0" err="1" smtClean="0"/>
              <a:t>system</a:t>
            </a:r>
            <a:r>
              <a:rPr lang="it-IT" baseline="0" dirty="0" smtClean="0"/>
              <a:t> </a:t>
            </a:r>
            <a:r>
              <a:rPr lang="it-IT" baseline="0" dirty="0" err="1" smtClean="0"/>
              <a:t>Multibeam</a:t>
            </a:r>
            <a:r>
              <a:rPr lang="it-IT" baseline="0" dirty="0" smtClean="0"/>
              <a:t>/Side </a:t>
            </a:r>
            <a:r>
              <a:rPr lang="it-IT" baseline="0" dirty="0" err="1" smtClean="0"/>
              <a:t>Scan</a:t>
            </a:r>
            <a:r>
              <a:rPr lang="it-IT" baseline="0" dirty="0" smtClean="0"/>
              <a:t> Sonar/GPS for </a:t>
            </a:r>
            <a:r>
              <a:rPr lang="it-IT" baseline="0" dirty="0" err="1" smtClean="0"/>
              <a:t>hydrographic</a:t>
            </a:r>
            <a:r>
              <a:rPr lang="it-IT" baseline="0" dirty="0" smtClean="0"/>
              <a:t> </a:t>
            </a:r>
            <a:r>
              <a:rPr lang="it-IT" baseline="0" dirty="0" err="1" smtClean="0"/>
              <a:t>survey</a:t>
            </a:r>
            <a:r>
              <a:rPr lang="it-IT" baseline="0" dirty="0" smtClean="0"/>
              <a:t> in a </a:t>
            </a:r>
            <a:r>
              <a:rPr lang="it-IT" baseline="0" dirty="0" err="1" smtClean="0"/>
              <a:t>exsisting</a:t>
            </a:r>
            <a:r>
              <a:rPr lang="it-IT" baseline="0" dirty="0" smtClean="0"/>
              <a:t> </a:t>
            </a:r>
            <a:r>
              <a:rPr lang="it-IT" baseline="0" dirty="0" err="1" smtClean="0"/>
              <a:t>Ship</a:t>
            </a:r>
            <a:r>
              <a:rPr lang="it-IT" baseline="0" dirty="0" smtClean="0"/>
              <a:t> and </a:t>
            </a:r>
            <a:r>
              <a:rPr lang="it-IT" baseline="0" dirty="0" err="1" smtClean="0"/>
              <a:t>establishing</a:t>
            </a:r>
            <a:r>
              <a:rPr lang="it-IT" baseline="0" dirty="0" smtClean="0"/>
              <a:t> Tide/</a:t>
            </a:r>
            <a:r>
              <a:rPr lang="it-IT" baseline="0" dirty="0" err="1" smtClean="0"/>
              <a:t>Gps</a:t>
            </a:r>
            <a:r>
              <a:rPr lang="it-IT" baseline="0" dirty="0" smtClean="0"/>
              <a:t> net/</a:t>
            </a:r>
            <a:r>
              <a:rPr lang="it-IT" baseline="0" dirty="0" err="1" smtClean="0"/>
              <a:t>instrumentation</a:t>
            </a:r>
            <a:r>
              <a:rPr lang="it-IT" baseline="0" dirty="0" smtClean="0"/>
              <a:t> 1800k€</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it-IT"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t-IT" dirty="0" smtClean="0"/>
              <a:t>3</a:t>
            </a:r>
            <a:r>
              <a:rPr lang="it-IT" baseline="30000" dirty="0" smtClean="0"/>
              <a:t>rd</a:t>
            </a:r>
            <a:r>
              <a:rPr lang="it-IT" dirty="0" smtClean="0"/>
              <a:t> PHASE (from 4</a:t>
            </a:r>
            <a:r>
              <a:rPr lang="it-IT" baseline="30000" dirty="0" smtClean="0"/>
              <a:t>th</a:t>
            </a:r>
            <a:r>
              <a:rPr lang="it-IT" dirty="0" smtClean="0"/>
              <a:t> </a:t>
            </a:r>
            <a:r>
              <a:rPr lang="it-IT" dirty="0" err="1" smtClean="0"/>
              <a:t>year</a:t>
            </a:r>
            <a:r>
              <a:rPr lang="it-IT" dirty="0" smtClean="0"/>
              <a:t> for</a:t>
            </a:r>
            <a:r>
              <a:rPr lang="it-IT" baseline="0" dirty="0" smtClean="0"/>
              <a:t> 3/4 </a:t>
            </a:r>
            <a:r>
              <a:rPr lang="it-IT" baseline="0" dirty="0" err="1" smtClean="0"/>
              <a:t>years</a:t>
            </a:r>
            <a:r>
              <a:rPr lang="it-IT" dirty="0" smtClean="0"/>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baseline="0" dirty="0" err="1" smtClean="0"/>
              <a:t>Infrastructure</a:t>
            </a:r>
            <a:r>
              <a:rPr lang="it-IT" baseline="0" dirty="0" smtClean="0"/>
              <a:t>/Data Base </a:t>
            </a:r>
            <a:r>
              <a:rPr lang="it-IT" baseline="0" dirty="0" err="1" smtClean="0"/>
              <a:t>Equipment</a:t>
            </a:r>
            <a:r>
              <a:rPr lang="it-IT" baseline="0" dirty="0" smtClean="0"/>
              <a:t> = HW/SW for </a:t>
            </a:r>
            <a:r>
              <a:rPr lang="it-IT" baseline="0" dirty="0" err="1" smtClean="0"/>
              <a:t>sounding</a:t>
            </a:r>
            <a:r>
              <a:rPr lang="it-IT" baseline="0" dirty="0" smtClean="0"/>
              <a:t> DB data </a:t>
            </a:r>
            <a:r>
              <a:rPr lang="it-IT" baseline="0" dirty="0" err="1" smtClean="0"/>
              <a:t>managment</a:t>
            </a:r>
            <a:r>
              <a:rPr lang="it-IT" baseline="0" dirty="0" smtClean="0"/>
              <a:t>/</a:t>
            </a:r>
            <a:r>
              <a:rPr lang="it-IT" baseline="0" dirty="0" err="1" smtClean="0"/>
              <a:t>storage</a:t>
            </a:r>
            <a:r>
              <a:rPr lang="it-IT" baseline="0" dirty="0" smtClean="0"/>
              <a:t> 400k€</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baseline="0" dirty="0" err="1" smtClean="0"/>
              <a:t>Infrastructure</a:t>
            </a:r>
            <a:r>
              <a:rPr lang="it-IT" baseline="0" dirty="0" smtClean="0"/>
              <a:t>/Data Base </a:t>
            </a:r>
            <a:r>
              <a:rPr lang="it-IT" baseline="0" dirty="0" err="1" smtClean="0"/>
              <a:t>Equipment</a:t>
            </a:r>
            <a:r>
              <a:rPr lang="it-IT" baseline="0" dirty="0" smtClean="0"/>
              <a:t> = HW/SW for </a:t>
            </a:r>
            <a:r>
              <a:rPr lang="it-IT" baseline="0" dirty="0" err="1" smtClean="0"/>
              <a:t>publication</a:t>
            </a:r>
            <a:r>
              <a:rPr lang="it-IT" baseline="0" dirty="0" smtClean="0"/>
              <a:t>/chart DB data </a:t>
            </a:r>
            <a:r>
              <a:rPr lang="it-IT" baseline="0" dirty="0" err="1" smtClean="0"/>
              <a:t>compiling</a:t>
            </a:r>
            <a:r>
              <a:rPr lang="it-IT" baseline="0" dirty="0" smtClean="0"/>
              <a:t>/production/</a:t>
            </a:r>
            <a:r>
              <a:rPr lang="it-IT" baseline="0" dirty="0" err="1" smtClean="0"/>
              <a:t>managment</a:t>
            </a:r>
            <a:r>
              <a:rPr lang="it-IT" baseline="0" dirty="0" smtClean="0"/>
              <a:t> 600k€</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baseline="0" dirty="0" err="1" smtClean="0"/>
              <a:t>Infrastructure</a:t>
            </a:r>
            <a:r>
              <a:rPr lang="it-IT" baseline="0" dirty="0" smtClean="0"/>
              <a:t>/Data Base </a:t>
            </a:r>
            <a:r>
              <a:rPr lang="it-IT" baseline="0" dirty="0" err="1" smtClean="0"/>
              <a:t>Equipment</a:t>
            </a:r>
            <a:r>
              <a:rPr lang="it-IT" baseline="0" dirty="0" smtClean="0"/>
              <a:t> = HW/SW for </a:t>
            </a:r>
            <a:r>
              <a:rPr lang="it-IT" baseline="0" dirty="0" err="1" smtClean="0"/>
              <a:t>publication</a:t>
            </a:r>
            <a:r>
              <a:rPr lang="it-IT" baseline="0" dirty="0" smtClean="0"/>
              <a:t>/chart production/</a:t>
            </a:r>
            <a:r>
              <a:rPr lang="it-IT" baseline="0" dirty="0" err="1" smtClean="0"/>
              <a:t>print</a:t>
            </a:r>
            <a:r>
              <a:rPr lang="it-IT" baseline="0" dirty="0" smtClean="0"/>
              <a:t> on </a:t>
            </a:r>
            <a:r>
              <a:rPr lang="it-IT" baseline="0" dirty="0" err="1" smtClean="0"/>
              <a:t>demand</a:t>
            </a:r>
            <a:r>
              <a:rPr lang="it-IT" baseline="0" dirty="0" smtClean="0"/>
              <a:t> 600k€</a:t>
            </a:r>
          </a:p>
          <a:p>
            <a:pPr marL="0" marR="0" indent="0" algn="l" defTabSz="914400" rtl="0" eaLnBrk="1" fontAlgn="auto" latinLnBrk="0" hangingPunct="1">
              <a:lnSpc>
                <a:spcPct val="100000"/>
              </a:lnSpc>
              <a:spcBef>
                <a:spcPts val="0"/>
              </a:spcBef>
              <a:spcAft>
                <a:spcPts val="0"/>
              </a:spcAft>
              <a:buClrTx/>
              <a:buSzTx/>
              <a:buFontTx/>
              <a:buNone/>
              <a:tabLst/>
              <a:defRPr/>
            </a:pPr>
            <a:endParaRPr lang="it-IT"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4</a:t>
            </a:r>
            <a:r>
              <a:rPr lang="it-IT" baseline="30000" dirty="0" smtClean="0"/>
              <a:t>th</a:t>
            </a:r>
            <a:r>
              <a:rPr lang="it-IT" dirty="0" smtClean="0"/>
              <a:t> </a:t>
            </a:r>
            <a:r>
              <a:rPr lang="it-IT" dirty="0" err="1" smtClean="0"/>
              <a:t>phase</a:t>
            </a:r>
            <a:r>
              <a:rPr lang="it-IT" dirty="0" smtClean="0"/>
              <a:t> (8 </a:t>
            </a:r>
            <a:r>
              <a:rPr lang="it-IT" dirty="0" err="1" smtClean="0"/>
              <a:t>years</a:t>
            </a:r>
            <a:r>
              <a:rPr lang="it-IT"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Tutoring </a:t>
            </a:r>
            <a:r>
              <a:rPr lang="it-IT" dirty="0" err="1" smtClean="0"/>
              <a:t>if</a:t>
            </a:r>
            <a:r>
              <a:rPr lang="it-IT" dirty="0" smtClean="0"/>
              <a:t> </a:t>
            </a:r>
            <a:r>
              <a:rPr lang="it-IT" dirty="0" err="1" smtClean="0"/>
              <a:t>required</a:t>
            </a:r>
            <a:r>
              <a:rPr lang="it-IT" dirty="0" smtClean="0"/>
              <a:t> </a:t>
            </a:r>
            <a:r>
              <a:rPr lang="it-IT" dirty="0" err="1" smtClean="0"/>
              <a:t>during</a:t>
            </a:r>
            <a:r>
              <a:rPr lang="it-IT" dirty="0" smtClean="0"/>
              <a:t> 2/3 </a:t>
            </a:r>
            <a:r>
              <a:rPr lang="it-IT" dirty="0" err="1" smtClean="0"/>
              <a:t>phases</a:t>
            </a:r>
            <a:r>
              <a:rPr lang="it-IT" dirty="0" smtClean="0"/>
              <a:t>. </a:t>
            </a:r>
            <a:r>
              <a:rPr lang="it-IT" dirty="0" err="1" smtClean="0"/>
              <a:t>Costs</a:t>
            </a:r>
            <a:r>
              <a:rPr lang="it-IT" dirty="0" smtClean="0"/>
              <a:t> to be </a:t>
            </a:r>
            <a:r>
              <a:rPr lang="it-IT" dirty="0" err="1" smtClean="0"/>
              <a:t>determined</a:t>
            </a:r>
            <a:endParaRPr lang="it-IT" dirty="0" smtClean="0"/>
          </a:p>
        </p:txBody>
      </p:sp>
      <p:sp>
        <p:nvSpPr>
          <p:cNvPr id="4" name="Segnaposto numero diapositiva 3"/>
          <p:cNvSpPr>
            <a:spLocks noGrp="1"/>
          </p:cNvSpPr>
          <p:nvPr>
            <p:ph type="sldNum" sz="quarter" idx="10"/>
          </p:nvPr>
        </p:nvSpPr>
        <p:spPr/>
        <p:txBody>
          <a:bodyPr/>
          <a:lstStyle/>
          <a:p>
            <a:fld id="{FB87FF47-0FEB-4970-9F5A-FA367A35963F}" type="slidenum">
              <a:rPr lang="it-IT" smtClean="0"/>
              <a:t>12</a:t>
            </a:fld>
            <a:endParaRPr lang="it-IT"/>
          </a:p>
        </p:txBody>
      </p:sp>
    </p:spTree>
    <p:extLst>
      <p:ext uri="{BB962C8B-B14F-4D97-AF65-F5344CB8AC3E}">
        <p14:creationId xmlns:p14="http://schemas.microsoft.com/office/powerpoint/2010/main" val="20543022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indent="0">
              <a:buFont typeface="Arial" panose="020B0604020202020204" pitchFamily="34" charset="0"/>
              <a:buNone/>
            </a:pPr>
            <a:r>
              <a:rPr lang="it-IT" dirty="0" smtClean="0"/>
              <a:t>1</a:t>
            </a:r>
            <a:r>
              <a:rPr lang="it-IT" baseline="30000" dirty="0" smtClean="0"/>
              <a:t>st</a:t>
            </a:r>
            <a:r>
              <a:rPr lang="it-IT" dirty="0" smtClean="0"/>
              <a:t> PHASE (8 </a:t>
            </a:r>
            <a:r>
              <a:rPr lang="it-IT" dirty="0" err="1" smtClean="0"/>
              <a:t>years</a:t>
            </a:r>
            <a:r>
              <a:rPr lang="it-IT" dirty="0" smtClean="0"/>
              <a:t>):</a:t>
            </a:r>
          </a:p>
          <a:p>
            <a:pPr marL="171450" indent="-171450">
              <a:buFont typeface="Arial" panose="020B0604020202020204" pitchFamily="34" charset="0"/>
              <a:buChar char="•"/>
            </a:pPr>
            <a:r>
              <a:rPr lang="it-IT" dirty="0" smtClean="0"/>
              <a:t>Training</a:t>
            </a:r>
            <a:r>
              <a:rPr lang="it-IT" baseline="0" dirty="0" smtClean="0"/>
              <a:t> 1 = </a:t>
            </a:r>
            <a:r>
              <a:rPr lang="it-IT" baseline="0" dirty="0" err="1" smtClean="0"/>
              <a:t>Surveyor</a:t>
            </a:r>
            <a:r>
              <a:rPr lang="it-IT" baseline="0" dirty="0" smtClean="0"/>
              <a:t> </a:t>
            </a:r>
            <a:r>
              <a:rPr lang="it-IT" baseline="0" dirty="0" err="1" smtClean="0"/>
              <a:t>Hydrographic</a:t>
            </a:r>
            <a:r>
              <a:rPr lang="it-IT" baseline="0" dirty="0" smtClean="0"/>
              <a:t> Training IHO </a:t>
            </a:r>
            <a:r>
              <a:rPr lang="it-IT" baseline="0" dirty="0" err="1" smtClean="0"/>
              <a:t>Category</a:t>
            </a:r>
            <a:r>
              <a:rPr lang="it-IT" baseline="0" dirty="0" smtClean="0"/>
              <a:t> A (</a:t>
            </a:r>
            <a:r>
              <a:rPr lang="it-IT" baseline="0" dirty="0" err="1" smtClean="0"/>
              <a:t>highest</a:t>
            </a:r>
            <a:r>
              <a:rPr lang="it-IT" baseline="0" dirty="0" smtClean="0"/>
              <a:t> </a:t>
            </a:r>
            <a:r>
              <a:rPr lang="it-IT" baseline="0" dirty="0" err="1" smtClean="0"/>
              <a:t>level</a:t>
            </a:r>
            <a:r>
              <a:rPr lang="it-IT" baseline="0" dirty="0" smtClean="0"/>
              <a:t>) for 2 </a:t>
            </a:r>
            <a:r>
              <a:rPr lang="it-IT" baseline="0" dirty="0" err="1" smtClean="0"/>
              <a:t>people</a:t>
            </a:r>
            <a:r>
              <a:rPr lang="it-IT" baseline="0" dirty="0" smtClean="0"/>
              <a:t>(</a:t>
            </a:r>
            <a:r>
              <a:rPr lang="it-IT" baseline="0" dirty="0" err="1" smtClean="0"/>
              <a:t>Officer</a:t>
            </a:r>
            <a:r>
              <a:rPr lang="it-IT" baseline="0" dirty="0" smtClean="0"/>
              <a:t>) 65.000 €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dirty="0" smtClean="0"/>
              <a:t>Training</a:t>
            </a:r>
            <a:r>
              <a:rPr lang="it-IT" baseline="0" dirty="0" smtClean="0"/>
              <a:t> 2 = </a:t>
            </a:r>
            <a:r>
              <a:rPr lang="it-IT" baseline="0" dirty="0" err="1" smtClean="0"/>
              <a:t>Surveyor</a:t>
            </a:r>
            <a:r>
              <a:rPr lang="it-IT" baseline="0" dirty="0" smtClean="0"/>
              <a:t> </a:t>
            </a:r>
            <a:r>
              <a:rPr lang="it-IT" baseline="0" dirty="0" err="1" smtClean="0"/>
              <a:t>Hydrographic</a:t>
            </a:r>
            <a:r>
              <a:rPr lang="it-IT" baseline="0" dirty="0" smtClean="0"/>
              <a:t> Training IHO </a:t>
            </a:r>
            <a:r>
              <a:rPr lang="it-IT" baseline="0" dirty="0" err="1" smtClean="0"/>
              <a:t>Category</a:t>
            </a:r>
            <a:r>
              <a:rPr lang="it-IT" baseline="0" dirty="0" smtClean="0"/>
              <a:t> B (medium </a:t>
            </a:r>
            <a:r>
              <a:rPr lang="it-IT" baseline="0" dirty="0" err="1" smtClean="0"/>
              <a:t>level</a:t>
            </a:r>
            <a:r>
              <a:rPr lang="it-IT" baseline="0" dirty="0" smtClean="0"/>
              <a:t>) for 2 </a:t>
            </a:r>
            <a:r>
              <a:rPr lang="it-IT" baseline="0" dirty="0" err="1" smtClean="0"/>
              <a:t>people</a:t>
            </a:r>
            <a:r>
              <a:rPr lang="it-IT" baseline="0" dirty="0" smtClean="0"/>
              <a:t> (</a:t>
            </a:r>
            <a:r>
              <a:rPr lang="it-IT" baseline="0" dirty="0" err="1" smtClean="0"/>
              <a:t>Officer</a:t>
            </a:r>
            <a:r>
              <a:rPr lang="it-IT" baseline="0" dirty="0" smtClean="0"/>
              <a:t>/</a:t>
            </a:r>
            <a:r>
              <a:rPr lang="it-IT" baseline="0" dirty="0" err="1" smtClean="0"/>
              <a:t>Petty</a:t>
            </a:r>
            <a:r>
              <a:rPr lang="it-IT" baseline="0" dirty="0" smtClean="0"/>
              <a:t> </a:t>
            </a:r>
            <a:r>
              <a:rPr lang="it-IT" baseline="0" dirty="0" err="1" smtClean="0"/>
              <a:t>Officer</a:t>
            </a:r>
            <a:r>
              <a:rPr lang="it-IT" baseline="0" dirty="0" smtClean="0"/>
              <a:t>) 18.000 €</a:t>
            </a:r>
            <a:endParaRPr lang="it-IT"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dirty="0" smtClean="0"/>
              <a:t>Training</a:t>
            </a:r>
            <a:r>
              <a:rPr lang="it-IT" baseline="0" dirty="0" smtClean="0"/>
              <a:t> 3 = </a:t>
            </a:r>
            <a:r>
              <a:rPr lang="it-IT" baseline="0" dirty="0" err="1" smtClean="0"/>
              <a:t>Hydrographic</a:t>
            </a:r>
            <a:r>
              <a:rPr lang="it-IT" baseline="0" dirty="0" smtClean="0"/>
              <a:t> Training IHO (operator </a:t>
            </a:r>
            <a:r>
              <a:rPr lang="it-IT" baseline="0" dirty="0" err="1" smtClean="0"/>
              <a:t>level</a:t>
            </a:r>
            <a:r>
              <a:rPr lang="it-IT" baseline="0" dirty="0" smtClean="0"/>
              <a:t>) for 3 </a:t>
            </a:r>
            <a:r>
              <a:rPr lang="it-IT" baseline="0" dirty="0" err="1" smtClean="0"/>
              <a:t>people</a:t>
            </a:r>
            <a:r>
              <a:rPr lang="it-IT" baseline="0" dirty="0" smtClean="0"/>
              <a:t> 21.000 €</a:t>
            </a:r>
            <a:endParaRPr lang="it-IT" dirty="0" smtClean="0"/>
          </a:p>
          <a:p>
            <a:pPr marL="171450" indent="-171450">
              <a:buFont typeface="Arial" panose="020B0604020202020204" pitchFamily="34" charset="0"/>
              <a:buChar char="•"/>
            </a:pPr>
            <a:r>
              <a:rPr lang="it-IT" dirty="0" smtClean="0"/>
              <a:t>Training</a:t>
            </a:r>
            <a:r>
              <a:rPr lang="it-IT" baseline="0" dirty="0" smtClean="0"/>
              <a:t> 4 = </a:t>
            </a:r>
            <a:r>
              <a:rPr lang="it-IT" baseline="0" dirty="0" err="1" smtClean="0"/>
              <a:t>Surveyor</a:t>
            </a:r>
            <a:r>
              <a:rPr lang="it-IT" baseline="0" dirty="0" smtClean="0"/>
              <a:t> </a:t>
            </a:r>
            <a:r>
              <a:rPr lang="it-IT" baseline="0" dirty="0" err="1" smtClean="0"/>
              <a:t>Hydrographic</a:t>
            </a:r>
            <a:r>
              <a:rPr lang="it-IT" baseline="0" dirty="0" smtClean="0"/>
              <a:t> Training IHO </a:t>
            </a:r>
            <a:r>
              <a:rPr lang="it-IT" baseline="0" dirty="0" err="1" smtClean="0"/>
              <a:t>Category</a:t>
            </a:r>
            <a:r>
              <a:rPr lang="it-IT" baseline="0" dirty="0" smtClean="0"/>
              <a:t> A (</a:t>
            </a:r>
            <a:r>
              <a:rPr lang="it-IT" baseline="0" dirty="0" err="1" smtClean="0"/>
              <a:t>highest</a:t>
            </a:r>
            <a:r>
              <a:rPr lang="it-IT" baseline="0" dirty="0" smtClean="0"/>
              <a:t> </a:t>
            </a:r>
            <a:r>
              <a:rPr lang="it-IT" baseline="0" dirty="0" err="1" smtClean="0"/>
              <a:t>level</a:t>
            </a:r>
            <a:r>
              <a:rPr lang="it-IT" baseline="0" dirty="0" smtClean="0"/>
              <a:t>) for 2 </a:t>
            </a:r>
            <a:r>
              <a:rPr lang="it-IT" baseline="0" dirty="0" err="1" smtClean="0"/>
              <a:t>people</a:t>
            </a:r>
            <a:r>
              <a:rPr lang="it-IT" baseline="0" dirty="0" smtClean="0"/>
              <a:t> (</a:t>
            </a:r>
            <a:r>
              <a:rPr lang="it-IT" baseline="0" dirty="0" err="1" smtClean="0"/>
              <a:t>Officer</a:t>
            </a:r>
            <a:r>
              <a:rPr lang="it-IT" baseline="0" dirty="0" smtClean="0"/>
              <a:t>) 65.000 €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dirty="0" smtClean="0"/>
              <a:t>Training</a:t>
            </a:r>
            <a:r>
              <a:rPr lang="it-IT" baseline="0" dirty="0" smtClean="0"/>
              <a:t> 5 = </a:t>
            </a:r>
            <a:r>
              <a:rPr lang="it-IT" baseline="0" dirty="0" err="1" smtClean="0"/>
              <a:t>Surveyor</a:t>
            </a:r>
            <a:r>
              <a:rPr lang="it-IT" baseline="0" dirty="0" smtClean="0"/>
              <a:t> </a:t>
            </a:r>
            <a:r>
              <a:rPr lang="it-IT" baseline="0" dirty="0" err="1" smtClean="0"/>
              <a:t>Hydrographic</a:t>
            </a:r>
            <a:r>
              <a:rPr lang="it-IT" baseline="0" dirty="0" smtClean="0"/>
              <a:t> Training IHO </a:t>
            </a:r>
            <a:r>
              <a:rPr lang="it-IT" baseline="0" dirty="0" err="1" smtClean="0"/>
              <a:t>Category</a:t>
            </a:r>
            <a:r>
              <a:rPr lang="it-IT" baseline="0" dirty="0" smtClean="0"/>
              <a:t> B (medium </a:t>
            </a:r>
            <a:r>
              <a:rPr lang="it-IT" baseline="0" dirty="0" err="1" smtClean="0"/>
              <a:t>level</a:t>
            </a:r>
            <a:r>
              <a:rPr lang="it-IT" baseline="0" dirty="0" smtClean="0"/>
              <a:t>) for 2 </a:t>
            </a:r>
            <a:r>
              <a:rPr lang="it-IT" baseline="0" dirty="0" err="1" smtClean="0"/>
              <a:t>people</a:t>
            </a:r>
            <a:r>
              <a:rPr lang="it-IT" baseline="0" dirty="0" smtClean="0"/>
              <a:t> (</a:t>
            </a:r>
            <a:r>
              <a:rPr lang="it-IT" baseline="0" dirty="0" err="1" smtClean="0"/>
              <a:t>Officer</a:t>
            </a:r>
            <a:r>
              <a:rPr lang="it-IT" baseline="0" dirty="0" smtClean="0"/>
              <a:t>/</a:t>
            </a:r>
            <a:r>
              <a:rPr lang="it-IT" baseline="0" dirty="0" err="1" smtClean="0"/>
              <a:t>Petty</a:t>
            </a:r>
            <a:r>
              <a:rPr lang="it-IT" baseline="0" dirty="0" smtClean="0"/>
              <a:t> </a:t>
            </a:r>
            <a:r>
              <a:rPr lang="it-IT" baseline="0" dirty="0" err="1" smtClean="0"/>
              <a:t>Officer</a:t>
            </a:r>
            <a:r>
              <a:rPr lang="it-IT" baseline="0" dirty="0" smtClean="0"/>
              <a:t>) 18.000 €</a:t>
            </a:r>
            <a:endParaRPr lang="it-IT"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dirty="0" smtClean="0"/>
              <a:t>Training</a:t>
            </a:r>
            <a:r>
              <a:rPr lang="it-IT" baseline="0" dirty="0" smtClean="0"/>
              <a:t> 6 = </a:t>
            </a:r>
            <a:r>
              <a:rPr lang="it-IT" baseline="0" dirty="0" err="1" smtClean="0"/>
              <a:t>Hydrographic</a:t>
            </a:r>
            <a:r>
              <a:rPr lang="it-IT" baseline="0" dirty="0" smtClean="0"/>
              <a:t> Training IHO (operator </a:t>
            </a:r>
            <a:r>
              <a:rPr lang="it-IT" baseline="0" dirty="0" err="1" smtClean="0"/>
              <a:t>level</a:t>
            </a:r>
            <a:r>
              <a:rPr lang="it-IT" baseline="0" dirty="0" smtClean="0"/>
              <a:t>) for 3 </a:t>
            </a:r>
            <a:r>
              <a:rPr lang="it-IT" baseline="0" dirty="0" err="1" smtClean="0"/>
              <a:t>people</a:t>
            </a:r>
            <a:r>
              <a:rPr lang="it-IT" baseline="0" dirty="0" smtClean="0"/>
              <a:t> 21.000 €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dirty="0" smtClean="0"/>
              <a:t>Training</a:t>
            </a:r>
            <a:r>
              <a:rPr lang="it-IT" baseline="0" dirty="0" smtClean="0"/>
              <a:t> 7 = </a:t>
            </a:r>
            <a:r>
              <a:rPr lang="it-IT" baseline="0" dirty="0" err="1" smtClean="0"/>
              <a:t>Hydrographic</a:t>
            </a:r>
            <a:r>
              <a:rPr lang="it-IT" baseline="0" dirty="0" smtClean="0"/>
              <a:t> Training IHO (operator </a:t>
            </a:r>
            <a:r>
              <a:rPr lang="it-IT" baseline="0" dirty="0" err="1" smtClean="0"/>
              <a:t>level</a:t>
            </a:r>
            <a:r>
              <a:rPr lang="it-IT" baseline="0" dirty="0" smtClean="0"/>
              <a:t>) for 3 </a:t>
            </a:r>
            <a:r>
              <a:rPr lang="it-IT" baseline="0" dirty="0" err="1" smtClean="0"/>
              <a:t>people</a:t>
            </a:r>
            <a:r>
              <a:rPr lang="it-IT" baseline="0" dirty="0" smtClean="0"/>
              <a:t> 21.000 €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dirty="0" smtClean="0"/>
              <a:t>Training</a:t>
            </a:r>
            <a:r>
              <a:rPr lang="it-IT" baseline="0" dirty="0" smtClean="0"/>
              <a:t> 8 = </a:t>
            </a:r>
            <a:r>
              <a:rPr lang="it-IT" baseline="0" dirty="0" err="1" smtClean="0"/>
              <a:t>Hydrographic</a:t>
            </a:r>
            <a:r>
              <a:rPr lang="it-IT" baseline="0" dirty="0" smtClean="0"/>
              <a:t> Training IHO (operator </a:t>
            </a:r>
            <a:r>
              <a:rPr lang="it-IT" baseline="0" dirty="0" err="1" smtClean="0"/>
              <a:t>level</a:t>
            </a:r>
            <a:r>
              <a:rPr lang="it-IT" baseline="0" dirty="0" smtClean="0"/>
              <a:t>) for 3 </a:t>
            </a:r>
            <a:r>
              <a:rPr lang="it-IT" baseline="0" dirty="0" err="1" smtClean="0"/>
              <a:t>people</a:t>
            </a:r>
            <a:r>
              <a:rPr lang="it-IT" baseline="0" dirty="0" smtClean="0"/>
              <a:t> 21.000 €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t-IT" dirty="0" smtClean="0"/>
              <a:t>2</a:t>
            </a:r>
            <a:r>
              <a:rPr lang="it-IT" baseline="30000" dirty="0" smtClean="0"/>
              <a:t>nd</a:t>
            </a:r>
            <a:r>
              <a:rPr lang="it-IT" dirty="0" smtClean="0"/>
              <a:t> PHASE (from 2</a:t>
            </a:r>
            <a:r>
              <a:rPr lang="it-IT" baseline="30000" dirty="0" smtClean="0"/>
              <a:t>nd</a:t>
            </a:r>
            <a:r>
              <a:rPr lang="it-IT" dirty="0" smtClean="0"/>
              <a:t> </a:t>
            </a:r>
            <a:r>
              <a:rPr lang="it-IT" dirty="0" err="1" smtClean="0"/>
              <a:t>year</a:t>
            </a:r>
            <a:r>
              <a:rPr lang="it-IT" dirty="0" smtClean="0"/>
              <a:t> for</a:t>
            </a:r>
            <a:r>
              <a:rPr lang="it-IT" baseline="0" dirty="0" smtClean="0"/>
              <a:t> 4 </a:t>
            </a:r>
            <a:r>
              <a:rPr lang="it-IT" baseline="0" dirty="0" err="1" smtClean="0"/>
              <a:t>years</a:t>
            </a:r>
            <a:r>
              <a:rPr lang="it-IT" dirty="0" smtClean="0"/>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baseline="0" dirty="0" err="1" smtClean="0"/>
              <a:t>Survey</a:t>
            </a:r>
            <a:r>
              <a:rPr lang="it-IT" baseline="0" dirty="0" smtClean="0"/>
              <a:t> Boat = for </a:t>
            </a:r>
            <a:r>
              <a:rPr lang="it-IT" baseline="0" dirty="0" err="1" smtClean="0"/>
              <a:t>hydrographic</a:t>
            </a:r>
            <a:r>
              <a:rPr lang="it-IT" baseline="0" dirty="0" smtClean="0"/>
              <a:t> </a:t>
            </a:r>
            <a:r>
              <a:rPr lang="it-IT" baseline="0" dirty="0" err="1" smtClean="0"/>
              <a:t>survey</a:t>
            </a:r>
            <a:r>
              <a:rPr lang="it-IT" baseline="0" dirty="0" smtClean="0"/>
              <a:t> in </a:t>
            </a:r>
            <a:r>
              <a:rPr lang="it-IT" baseline="0" dirty="0" err="1" smtClean="0"/>
              <a:t>shallow</a:t>
            </a:r>
            <a:r>
              <a:rPr lang="it-IT" baseline="0" dirty="0" smtClean="0"/>
              <a:t> water (</a:t>
            </a:r>
            <a:r>
              <a:rPr lang="it-IT" baseline="0" dirty="0" err="1" smtClean="0"/>
              <a:t>port</a:t>
            </a:r>
            <a:r>
              <a:rPr lang="it-IT" baseline="0" dirty="0" smtClean="0"/>
              <a:t> and </a:t>
            </a:r>
            <a:r>
              <a:rPr lang="it-IT" baseline="0" dirty="0" err="1" smtClean="0"/>
              <a:t>harbour</a:t>
            </a:r>
            <a:r>
              <a:rPr lang="it-IT" baseline="0" dirty="0" smtClean="0"/>
              <a:t> </a:t>
            </a:r>
            <a:r>
              <a:rPr lang="it-IT" baseline="0" dirty="0" err="1" smtClean="0"/>
              <a:t>approach</a:t>
            </a:r>
            <a:r>
              <a:rPr lang="it-IT" baseline="0" dirty="0" smtClean="0"/>
              <a:t>) 100k€</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baseline="0" dirty="0" smtClean="0"/>
              <a:t>Boat </a:t>
            </a:r>
            <a:r>
              <a:rPr lang="it-IT" baseline="0" dirty="0" err="1" smtClean="0"/>
              <a:t>Equipment</a:t>
            </a:r>
            <a:r>
              <a:rPr lang="it-IT" baseline="0" dirty="0" smtClean="0"/>
              <a:t> = </a:t>
            </a:r>
            <a:r>
              <a:rPr lang="it-IT" baseline="0" dirty="0" err="1" smtClean="0"/>
              <a:t>Multibeam</a:t>
            </a:r>
            <a:r>
              <a:rPr lang="it-IT" baseline="0" dirty="0" smtClean="0"/>
              <a:t>/Side </a:t>
            </a:r>
            <a:r>
              <a:rPr lang="it-IT" baseline="0" dirty="0" err="1" smtClean="0"/>
              <a:t>Scan</a:t>
            </a:r>
            <a:r>
              <a:rPr lang="it-IT" baseline="0" dirty="0" smtClean="0"/>
              <a:t> Sonar/GPS for </a:t>
            </a:r>
            <a:r>
              <a:rPr lang="it-IT" baseline="0" dirty="0" err="1" smtClean="0"/>
              <a:t>hydrographic</a:t>
            </a:r>
            <a:r>
              <a:rPr lang="it-IT" baseline="0" dirty="0" smtClean="0"/>
              <a:t> </a:t>
            </a:r>
            <a:r>
              <a:rPr lang="it-IT" baseline="0" dirty="0" err="1" smtClean="0"/>
              <a:t>survey</a:t>
            </a:r>
            <a:r>
              <a:rPr lang="it-IT" baseline="0" dirty="0" smtClean="0"/>
              <a:t> in </a:t>
            </a:r>
            <a:r>
              <a:rPr lang="it-IT" baseline="0" dirty="0" err="1" smtClean="0"/>
              <a:t>shallow</a:t>
            </a:r>
            <a:r>
              <a:rPr lang="it-IT" baseline="0" dirty="0" smtClean="0"/>
              <a:t> water 1200k€</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baseline="0" dirty="0" err="1" smtClean="0"/>
              <a:t>Infrastructure</a:t>
            </a:r>
            <a:r>
              <a:rPr lang="it-IT" baseline="0" dirty="0" smtClean="0"/>
              <a:t> / Vessel </a:t>
            </a:r>
            <a:r>
              <a:rPr lang="it-IT" baseline="0" dirty="0" err="1" smtClean="0"/>
              <a:t>Equipment</a:t>
            </a:r>
            <a:r>
              <a:rPr lang="it-IT" baseline="0" dirty="0" smtClean="0"/>
              <a:t> = Integration </a:t>
            </a:r>
            <a:r>
              <a:rPr lang="it-IT" baseline="0" dirty="0" err="1" smtClean="0"/>
              <a:t>system</a:t>
            </a:r>
            <a:r>
              <a:rPr lang="it-IT" baseline="0" dirty="0" smtClean="0"/>
              <a:t> </a:t>
            </a:r>
            <a:r>
              <a:rPr lang="it-IT" baseline="0" dirty="0" err="1" smtClean="0"/>
              <a:t>Multibeam</a:t>
            </a:r>
            <a:r>
              <a:rPr lang="it-IT" baseline="0" dirty="0" smtClean="0"/>
              <a:t>/Side </a:t>
            </a:r>
            <a:r>
              <a:rPr lang="it-IT" baseline="0" dirty="0" err="1" smtClean="0"/>
              <a:t>Scan</a:t>
            </a:r>
            <a:r>
              <a:rPr lang="it-IT" baseline="0" dirty="0" smtClean="0"/>
              <a:t> Sonar/GPS for </a:t>
            </a:r>
            <a:r>
              <a:rPr lang="it-IT" baseline="0" dirty="0" err="1" smtClean="0"/>
              <a:t>hydrographic</a:t>
            </a:r>
            <a:r>
              <a:rPr lang="it-IT" baseline="0" dirty="0" smtClean="0"/>
              <a:t> </a:t>
            </a:r>
            <a:r>
              <a:rPr lang="it-IT" baseline="0" dirty="0" err="1" smtClean="0"/>
              <a:t>survey</a:t>
            </a:r>
            <a:r>
              <a:rPr lang="it-IT" baseline="0" dirty="0" smtClean="0"/>
              <a:t> in a </a:t>
            </a:r>
            <a:r>
              <a:rPr lang="it-IT" baseline="0" dirty="0" err="1" smtClean="0"/>
              <a:t>exsisting</a:t>
            </a:r>
            <a:r>
              <a:rPr lang="it-IT" baseline="0" dirty="0" smtClean="0"/>
              <a:t> </a:t>
            </a:r>
            <a:r>
              <a:rPr lang="it-IT" baseline="0" dirty="0" err="1" smtClean="0"/>
              <a:t>Ship</a:t>
            </a:r>
            <a:r>
              <a:rPr lang="it-IT" baseline="0" dirty="0" smtClean="0"/>
              <a:t> and </a:t>
            </a:r>
            <a:r>
              <a:rPr lang="it-IT" baseline="0" dirty="0" err="1" smtClean="0"/>
              <a:t>establishing</a:t>
            </a:r>
            <a:r>
              <a:rPr lang="it-IT" baseline="0" dirty="0" smtClean="0"/>
              <a:t> Tide/</a:t>
            </a:r>
            <a:r>
              <a:rPr lang="it-IT" baseline="0" dirty="0" err="1" smtClean="0"/>
              <a:t>Gps</a:t>
            </a:r>
            <a:r>
              <a:rPr lang="it-IT" baseline="0" dirty="0" smtClean="0"/>
              <a:t> net/</a:t>
            </a:r>
            <a:r>
              <a:rPr lang="it-IT" baseline="0" dirty="0" err="1" smtClean="0"/>
              <a:t>instrumentation</a:t>
            </a:r>
            <a:r>
              <a:rPr lang="it-IT" baseline="0" dirty="0" smtClean="0"/>
              <a:t> 1800k€</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it-IT"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t-IT" dirty="0" smtClean="0"/>
              <a:t>3</a:t>
            </a:r>
            <a:r>
              <a:rPr lang="it-IT" baseline="30000" dirty="0" smtClean="0"/>
              <a:t>rd</a:t>
            </a:r>
            <a:r>
              <a:rPr lang="it-IT" dirty="0" smtClean="0"/>
              <a:t> PHASE (from 4</a:t>
            </a:r>
            <a:r>
              <a:rPr lang="it-IT" baseline="30000" dirty="0" smtClean="0"/>
              <a:t>th</a:t>
            </a:r>
            <a:r>
              <a:rPr lang="it-IT" dirty="0" smtClean="0"/>
              <a:t> </a:t>
            </a:r>
            <a:r>
              <a:rPr lang="it-IT" dirty="0" err="1" smtClean="0"/>
              <a:t>year</a:t>
            </a:r>
            <a:r>
              <a:rPr lang="it-IT" dirty="0" smtClean="0"/>
              <a:t> for</a:t>
            </a:r>
            <a:r>
              <a:rPr lang="it-IT" baseline="0" dirty="0" smtClean="0"/>
              <a:t> 3/4 </a:t>
            </a:r>
            <a:r>
              <a:rPr lang="it-IT" baseline="0" dirty="0" err="1" smtClean="0"/>
              <a:t>years</a:t>
            </a:r>
            <a:r>
              <a:rPr lang="it-IT" dirty="0" smtClean="0"/>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baseline="0" dirty="0" err="1" smtClean="0"/>
              <a:t>Infrastructure</a:t>
            </a:r>
            <a:r>
              <a:rPr lang="it-IT" baseline="0" dirty="0" smtClean="0"/>
              <a:t>/Data Base </a:t>
            </a:r>
            <a:r>
              <a:rPr lang="it-IT" baseline="0" dirty="0" err="1" smtClean="0"/>
              <a:t>Equipment</a:t>
            </a:r>
            <a:r>
              <a:rPr lang="it-IT" baseline="0" dirty="0" smtClean="0"/>
              <a:t> = HW/SW for </a:t>
            </a:r>
            <a:r>
              <a:rPr lang="it-IT" baseline="0" dirty="0" err="1" smtClean="0"/>
              <a:t>sounding</a:t>
            </a:r>
            <a:r>
              <a:rPr lang="it-IT" baseline="0" dirty="0" smtClean="0"/>
              <a:t> DB data </a:t>
            </a:r>
            <a:r>
              <a:rPr lang="it-IT" baseline="0" dirty="0" err="1" smtClean="0"/>
              <a:t>managment</a:t>
            </a:r>
            <a:r>
              <a:rPr lang="it-IT" baseline="0" dirty="0" smtClean="0"/>
              <a:t>/</a:t>
            </a:r>
            <a:r>
              <a:rPr lang="it-IT" baseline="0" dirty="0" err="1" smtClean="0"/>
              <a:t>storage</a:t>
            </a:r>
            <a:r>
              <a:rPr lang="it-IT" baseline="0" dirty="0" smtClean="0"/>
              <a:t> 400k€</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baseline="0" dirty="0" err="1" smtClean="0"/>
              <a:t>Infrastructure</a:t>
            </a:r>
            <a:r>
              <a:rPr lang="it-IT" baseline="0" dirty="0" smtClean="0"/>
              <a:t>/Data Base </a:t>
            </a:r>
            <a:r>
              <a:rPr lang="it-IT" baseline="0" dirty="0" err="1" smtClean="0"/>
              <a:t>Equipment</a:t>
            </a:r>
            <a:r>
              <a:rPr lang="it-IT" baseline="0" dirty="0" smtClean="0"/>
              <a:t> = HW/SW for </a:t>
            </a:r>
            <a:r>
              <a:rPr lang="it-IT" baseline="0" dirty="0" err="1" smtClean="0"/>
              <a:t>publication</a:t>
            </a:r>
            <a:r>
              <a:rPr lang="it-IT" baseline="0" dirty="0" smtClean="0"/>
              <a:t>/chart DB data </a:t>
            </a:r>
            <a:r>
              <a:rPr lang="it-IT" baseline="0" dirty="0" err="1" smtClean="0"/>
              <a:t>compiling</a:t>
            </a:r>
            <a:r>
              <a:rPr lang="it-IT" baseline="0" dirty="0" smtClean="0"/>
              <a:t>/production/</a:t>
            </a:r>
            <a:r>
              <a:rPr lang="it-IT" baseline="0" dirty="0" err="1" smtClean="0"/>
              <a:t>managment</a:t>
            </a:r>
            <a:r>
              <a:rPr lang="it-IT" baseline="0" dirty="0" smtClean="0"/>
              <a:t> 600k€</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baseline="0" dirty="0" err="1" smtClean="0"/>
              <a:t>Infrastructure</a:t>
            </a:r>
            <a:r>
              <a:rPr lang="it-IT" baseline="0" dirty="0" smtClean="0"/>
              <a:t>/Data Base </a:t>
            </a:r>
            <a:r>
              <a:rPr lang="it-IT" baseline="0" dirty="0" err="1" smtClean="0"/>
              <a:t>Equipment</a:t>
            </a:r>
            <a:r>
              <a:rPr lang="it-IT" baseline="0" dirty="0" smtClean="0"/>
              <a:t> = HW/SW for </a:t>
            </a:r>
            <a:r>
              <a:rPr lang="it-IT" baseline="0" dirty="0" err="1" smtClean="0"/>
              <a:t>publication</a:t>
            </a:r>
            <a:r>
              <a:rPr lang="it-IT" baseline="0" dirty="0" smtClean="0"/>
              <a:t>/chart production/</a:t>
            </a:r>
            <a:r>
              <a:rPr lang="it-IT" baseline="0" dirty="0" err="1" smtClean="0"/>
              <a:t>print</a:t>
            </a:r>
            <a:r>
              <a:rPr lang="it-IT" baseline="0" dirty="0" smtClean="0"/>
              <a:t> on </a:t>
            </a:r>
            <a:r>
              <a:rPr lang="it-IT" baseline="0" dirty="0" err="1" smtClean="0"/>
              <a:t>demand</a:t>
            </a:r>
            <a:r>
              <a:rPr lang="it-IT" baseline="0" dirty="0" smtClean="0"/>
              <a:t> 600k€</a:t>
            </a:r>
          </a:p>
          <a:p>
            <a:pPr marL="0" marR="0" indent="0" algn="l" defTabSz="914400" rtl="0" eaLnBrk="1" fontAlgn="auto" latinLnBrk="0" hangingPunct="1">
              <a:lnSpc>
                <a:spcPct val="100000"/>
              </a:lnSpc>
              <a:spcBef>
                <a:spcPts val="0"/>
              </a:spcBef>
              <a:spcAft>
                <a:spcPts val="0"/>
              </a:spcAft>
              <a:buClrTx/>
              <a:buSzTx/>
              <a:buFontTx/>
              <a:buNone/>
              <a:tabLst/>
              <a:defRPr/>
            </a:pPr>
            <a:endParaRPr lang="it-IT"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4</a:t>
            </a:r>
            <a:r>
              <a:rPr lang="it-IT" baseline="30000" dirty="0" smtClean="0"/>
              <a:t>th</a:t>
            </a:r>
            <a:r>
              <a:rPr lang="it-IT" dirty="0" smtClean="0"/>
              <a:t> </a:t>
            </a:r>
            <a:r>
              <a:rPr lang="it-IT" dirty="0" err="1" smtClean="0"/>
              <a:t>phase</a:t>
            </a:r>
            <a:r>
              <a:rPr lang="it-IT" dirty="0" smtClean="0"/>
              <a:t>(8 </a:t>
            </a:r>
            <a:r>
              <a:rPr lang="it-IT" dirty="0" err="1" smtClean="0"/>
              <a:t>years</a:t>
            </a:r>
            <a:r>
              <a:rPr lang="it-IT"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Tutoring </a:t>
            </a:r>
            <a:r>
              <a:rPr lang="it-IT" dirty="0" err="1" smtClean="0"/>
              <a:t>if</a:t>
            </a:r>
            <a:r>
              <a:rPr lang="it-IT" dirty="0" smtClean="0"/>
              <a:t> </a:t>
            </a:r>
            <a:r>
              <a:rPr lang="it-IT" dirty="0" err="1" smtClean="0"/>
              <a:t>required</a:t>
            </a:r>
            <a:r>
              <a:rPr lang="it-IT" dirty="0" smtClean="0"/>
              <a:t> </a:t>
            </a:r>
            <a:r>
              <a:rPr lang="it-IT" dirty="0" err="1" smtClean="0"/>
              <a:t>during</a:t>
            </a:r>
            <a:r>
              <a:rPr lang="it-IT" dirty="0" smtClean="0"/>
              <a:t> 2/3 </a:t>
            </a:r>
            <a:r>
              <a:rPr lang="it-IT" dirty="0" err="1" smtClean="0"/>
              <a:t>phases</a:t>
            </a:r>
            <a:r>
              <a:rPr lang="it-IT" dirty="0" smtClean="0"/>
              <a:t>. </a:t>
            </a:r>
            <a:r>
              <a:rPr lang="it-IT" dirty="0" err="1" smtClean="0"/>
              <a:t>Costs</a:t>
            </a:r>
            <a:r>
              <a:rPr lang="it-IT" dirty="0" smtClean="0"/>
              <a:t> to be </a:t>
            </a:r>
            <a:r>
              <a:rPr lang="it-IT" dirty="0" err="1" smtClean="0"/>
              <a:t>determined</a:t>
            </a:r>
            <a:endParaRPr lang="it-IT" dirty="0" smtClean="0"/>
          </a:p>
        </p:txBody>
      </p:sp>
      <p:sp>
        <p:nvSpPr>
          <p:cNvPr id="4" name="Segnaposto numero diapositiva 3"/>
          <p:cNvSpPr>
            <a:spLocks noGrp="1"/>
          </p:cNvSpPr>
          <p:nvPr>
            <p:ph type="sldNum" sz="quarter" idx="10"/>
          </p:nvPr>
        </p:nvSpPr>
        <p:spPr/>
        <p:txBody>
          <a:bodyPr/>
          <a:lstStyle/>
          <a:p>
            <a:fld id="{FB87FF47-0FEB-4970-9F5A-FA367A35963F}" type="slidenum">
              <a:rPr lang="it-IT" smtClean="0"/>
              <a:t>13</a:t>
            </a:fld>
            <a:endParaRPr lang="it-IT"/>
          </a:p>
        </p:txBody>
      </p:sp>
    </p:spTree>
    <p:extLst>
      <p:ext uri="{BB962C8B-B14F-4D97-AF65-F5344CB8AC3E}">
        <p14:creationId xmlns:p14="http://schemas.microsoft.com/office/powerpoint/2010/main" val="20543022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endParaRPr lang="it-IT" sz="1200" b="0" i="0" u="none" strike="noStrike" kern="1200" baseline="0" dirty="0" smtClean="0">
              <a:solidFill>
                <a:schemeClr val="tx1"/>
              </a:solidFill>
              <a:latin typeface="+mn-lt"/>
              <a:ea typeface="+mn-ea"/>
              <a:cs typeface="+mn-cs"/>
            </a:endParaRPr>
          </a:p>
          <a:p>
            <a:pPr algn="just"/>
            <a:endParaRPr lang="it-IT" dirty="0"/>
          </a:p>
        </p:txBody>
      </p:sp>
      <p:sp>
        <p:nvSpPr>
          <p:cNvPr id="4" name="Segnaposto numero diapositiva 3"/>
          <p:cNvSpPr>
            <a:spLocks noGrp="1"/>
          </p:cNvSpPr>
          <p:nvPr>
            <p:ph type="sldNum" sz="quarter" idx="10"/>
          </p:nvPr>
        </p:nvSpPr>
        <p:spPr/>
        <p:txBody>
          <a:bodyPr/>
          <a:lstStyle/>
          <a:p>
            <a:fld id="{C77B91D0-243E-4E36-9D60-6E32D1E1B3F6}" type="slidenum">
              <a:rPr lang="it-IT" smtClean="0"/>
              <a:pPr/>
              <a:t>14</a:t>
            </a:fld>
            <a:endParaRPr lang="it-IT"/>
          </a:p>
        </p:txBody>
      </p:sp>
    </p:spTree>
    <p:extLst>
      <p:ext uri="{BB962C8B-B14F-4D97-AF65-F5344CB8AC3E}">
        <p14:creationId xmlns:p14="http://schemas.microsoft.com/office/powerpoint/2010/main" val="5861301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PlaceHolder 1"/>
          <p:cNvSpPr>
            <a:spLocks noGrp="1"/>
          </p:cNvSpPr>
          <p:nvPr>
            <p:ph type="body"/>
          </p:nvPr>
        </p:nvSpPr>
        <p:spPr>
          <a:xfrm>
            <a:off x="679770" y="4715909"/>
            <a:ext cx="5437427" cy="4466918"/>
          </a:xfrm>
          <a:prstGeom prst="rect">
            <a:avLst/>
          </a:prstGeom>
        </p:spPr>
        <p:txBody>
          <a:bodyPr lIns="0" tIns="0" rIns="0" bIns="0"/>
          <a:lstStyle/>
          <a:p>
            <a:pPr lvl="0"/>
            <a:r>
              <a:rPr lang="en-US" sz="1200" kern="1200" dirty="0" smtClean="0">
                <a:solidFill>
                  <a:schemeClr val="tx1"/>
                </a:solidFill>
                <a:effectLst/>
                <a:latin typeface="+mn-lt"/>
                <a:ea typeface="+mn-ea"/>
                <a:cs typeface="+mn-cs"/>
              </a:rPr>
              <a:t>High/Intermediate level courses (English Language)</a:t>
            </a:r>
            <a:endParaRPr lang="it-IT"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Master of Science and 2nd Postgraduate Master Course on Hydrography and  Oceanography (FIG/IHO/ICA Category A Level)</a:t>
            </a:r>
            <a:endParaRPr lang="it-IT"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International Doctoral Research (Ph.D.) with Italian/foreign Universities on Earth and Marine Sciences (EMAS)</a:t>
            </a:r>
            <a:endParaRPr lang="it-IT"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Hydrographic Surveyor Course with IMSSEA (FIG/IHO/ICA Category B Level)</a:t>
            </a:r>
            <a:endParaRPr lang="it-IT"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Training Stage (2/3 weeks) focused (Traditional Charts, ENC, MSI, AML, etc.)</a:t>
            </a:r>
            <a:endParaRPr lang="it-IT"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Bilateral Technical Agreement  (according IHO standards on hydrography, oceanography and nautical cartography)</a:t>
            </a:r>
            <a:endParaRPr lang="it-IT"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Embarkation/Training on board IT Vessels</a:t>
            </a:r>
            <a:endParaRPr lang="it-IT"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Surveys Project in the related Country (upon request)</a:t>
            </a:r>
            <a:endParaRPr lang="it-IT"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Co-Production Project of INT Nautical Charts/ENC’s</a:t>
            </a:r>
            <a:endParaRPr lang="it-IT" sz="1200" kern="1200" dirty="0" smtClean="0">
              <a:solidFill>
                <a:schemeClr val="tx1"/>
              </a:solidFill>
              <a:effectLst/>
              <a:latin typeface="+mn-lt"/>
              <a:ea typeface="+mn-ea"/>
              <a:cs typeface="+mn-cs"/>
            </a:endParaRPr>
          </a:p>
          <a:p>
            <a:endParaRPr lang="it-IT" sz="2000" spc="-1" dirty="0">
              <a:solidFill>
                <a:srgbClr val="000000"/>
              </a:solidFill>
              <a:uFill>
                <a:solidFill>
                  <a:srgbClr val="FFFFFF"/>
                </a:solidFill>
              </a:uFill>
              <a:latin typeface="Arial"/>
            </a:endParaRPr>
          </a:p>
        </p:txBody>
      </p:sp>
      <p:sp>
        <p:nvSpPr>
          <p:cNvPr id="189" name="CustomShape 2"/>
          <p:cNvSpPr/>
          <p:nvPr/>
        </p:nvSpPr>
        <p:spPr>
          <a:xfrm>
            <a:off x="3850588" y="9430252"/>
            <a:ext cx="2944946" cy="495628"/>
          </a:xfrm>
          <a:prstGeom prst="rect">
            <a:avLst/>
          </a:prstGeom>
          <a:noFill/>
          <a:ln>
            <a:noFill/>
          </a:ln>
        </p:spPr>
        <p:style>
          <a:lnRef idx="0">
            <a:scrgbClr r="0" g="0" b="0"/>
          </a:lnRef>
          <a:fillRef idx="0">
            <a:scrgbClr r="0" g="0" b="0"/>
          </a:fillRef>
          <a:effectRef idx="0">
            <a:scrgbClr r="0" g="0" b="0"/>
          </a:effectRef>
          <a:fontRef idx="minor"/>
        </p:style>
        <p:txBody>
          <a:bodyPr lIns="89817" tIns="44908" rIns="89817" bIns="44908" anchor="b"/>
          <a:lstStyle/>
          <a:p>
            <a:pPr algn="r">
              <a:lnSpc>
                <a:spcPct val="100000"/>
              </a:lnSpc>
            </a:pPr>
            <a:fld id="{FCCE88C7-4FED-476B-9C9B-E4F8E1D351F0}" type="slidenum">
              <a:rPr lang="it-IT" sz="1200" spc="-1">
                <a:solidFill>
                  <a:srgbClr val="000000"/>
                </a:solidFill>
                <a:uFill>
                  <a:solidFill>
                    <a:srgbClr val="FFFFFF"/>
                  </a:solidFill>
                </a:uFill>
                <a:latin typeface="Times New Roman"/>
                <a:ea typeface="ＭＳ Ｐゴシック"/>
              </a:rPr>
              <a:pPr algn="r">
                <a:lnSpc>
                  <a:spcPct val="100000"/>
                </a:lnSpc>
              </a:pPr>
              <a:t>15</a:t>
            </a:fld>
            <a:endParaRPr lang="it-IT" spc="-1" dirty="0">
              <a:solidFill>
                <a:srgbClr val="000000"/>
              </a:solidFill>
              <a:uFill>
                <a:solidFill>
                  <a:srgbClr val="FFFFFF"/>
                </a:solidFill>
              </a:uFill>
              <a:latin typeface="Arial"/>
            </a:endParaRPr>
          </a:p>
        </p:txBody>
      </p:sp>
      <p:sp>
        <p:nvSpPr>
          <p:cNvPr id="190" name="CustomShape 3"/>
          <p:cNvSpPr/>
          <p:nvPr/>
        </p:nvSpPr>
        <p:spPr>
          <a:xfrm>
            <a:off x="0" y="2"/>
            <a:ext cx="2944946" cy="495628"/>
          </a:xfrm>
          <a:prstGeom prst="rect">
            <a:avLst/>
          </a:prstGeom>
          <a:noFill/>
          <a:ln>
            <a:noFill/>
          </a:ln>
        </p:spPr>
        <p:style>
          <a:lnRef idx="0">
            <a:scrgbClr r="0" g="0" b="0"/>
          </a:lnRef>
          <a:fillRef idx="0">
            <a:scrgbClr r="0" g="0" b="0"/>
          </a:fillRef>
          <a:effectRef idx="0">
            <a:scrgbClr r="0" g="0" b="0"/>
          </a:effectRef>
          <a:fontRef idx="minor"/>
        </p:style>
        <p:txBody>
          <a:bodyPr lIns="89817" tIns="44908" rIns="89817" bIns="44908"/>
          <a:lstStyle/>
          <a:p>
            <a:pPr>
              <a:lnSpc>
                <a:spcPct val="100000"/>
              </a:lnSpc>
            </a:pPr>
            <a:r>
              <a:rPr lang="it-IT" sz="1200" spc="-1" dirty="0">
                <a:solidFill>
                  <a:srgbClr val="000000"/>
                </a:solidFill>
                <a:uFill>
                  <a:solidFill>
                    <a:srgbClr val="FFFFFF"/>
                  </a:solidFill>
                </a:uFill>
                <a:latin typeface="Times New Roman"/>
              </a:rPr>
              <a:t>Prova intestazione</a:t>
            </a:r>
            <a:endParaRPr lang="it-IT"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3853671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PlaceHolder 1"/>
          <p:cNvSpPr>
            <a:spLocks noGrp="1"/>
          </p:cNvSpPr>
          <p:nvPr>
            <p:ph type="body"/>
          </p:nvPr>
        </p:nvSpPr>
        <p:spPr>
          <a:xfrm>
            <a:off x="679770" y="4715909"/>
            <a:ext cx="5437427" cy="4466918"/>
          </a:xfrm>
          <a:prstGeom prst="rect">
            <a:avLst/>
          </a:prstGeom>
        </p:spPr>
        <p:txBody>
          <a:bodyPr lIns="0" tIns="0" rIns="0" bIns="0"/>
          <a:lstStyle/>
          <a:p>
            <a:endParaRPr lang="it-IT" sz="2000" spc="-1" dirty="0">
              <a:solidFill>
                <a:srgbClr val="000000"/>
              </a:solidFill>
              <a:uFill>
                <a:solidFill>
                  <a:srgbClr val="FFFFFF"/>
                </a:solidFill>
              </a:uFill>
              <a:latin typeface="Arial"/>
            </a:endParaRPr>
          </a:p>
        </p:txBody>
      </p:sp>
      <p:sp>
        <p:nvSpPr>
          <p:cNvPr id="189" name="CustomShape 2"/>
          <p:cNvSpPr/>
          <p:nvPr/>
        </p:nvSpPr>
        <p:spPr>
          <a:xfrm>
            <a:off x="3850588" y="9430252"/>
            <a:ext cx="2944946" cy="495628"/>
          </a:xfrm>
          <a:prstGeom prst="rect">
            <a:avLst/>
          </a:prstGeom>
          <a:noFill/>
          <a:ln>
            <a:noFill/>
          </a:ln>
        </p:spPr>
        <p:style>
          <a:lnRef idx="0">
            <a:scrgbClr r="0" g="0" b="0"/>
          </a:lnRef>
          <a:fillRef idx="0">
            <a:scrgbClr r="0" g="0" b="0"/>
          </a:fillRef>
          <a:effectRef idx="0">
            <a:scrgbClr r="0" g="0" b="0"/>
          </a:effectRef>
          <a:fontRef idx="minor"/>
        </p:style>
        <p:txBody>
          <a:bodyPr lIns="89817" tIns="44908" rIns="89817" bIns="44908" anchor="b"/>
          <a:lstStyle/>
          <a:p>
            <a:pPr algn="r">
              <a:lnSpc>
                <a:spcPct val="100000"/>
              </a:lnSpc>
            </a:pPr>
            <a:fld id="{FCCE88C7-4FED-476B-9C9B-E4F8E1D351F0}" type="slidenum">
              <a:rPr lang="it-IT" sz="1200" spc="-1">
                <a:solidFill>
                  <a:srgbClr val="000000"/>
                </a:solidFill>
                <a:uFill>
                  <a:solidFill>
                    <a:srgbClr val="FFFFFF"/>
                  </a:solidFill>
                </a:uFill>
                <a:latin typeface="Times New Roman"/>
                <a:ea typeface="ＭＳ Ｐゴシック"/>
              </a:rPr>
              <a:pPr algn="r">
                <a:lnSpc>
                  <a:spcPct val="100000"/>
                </a:lnSpc>
              </a:pPr>
              <a:t>16</a:t>
            </a:fld>
            <a:endParaRPr lang="it-IT" spc="-1" dirty="0">
              <a:solidFill>
                <a:srgbClr val="000000"/>
              </a:solidFill>
              <a:uFill>
                <a:solidFill>
                  <a:srgbClr val="FFFFFF"/>
                </a:solidFill>
              </a:uFill>
              <a:latin typeface="Arial"/>
            </a:endParaRPr>
          </a:p>
        </p:txBody>
      </p:sp>
      <p:sp>
        <p:nvSpPr>
          <p:cNvPr id="190" name="CustomShape 3"/>
          <p:cNvSpPr/>
          <p:nvPr/>
        </p:nvSpPr>
        <p:spPr>
          <a:xfrm>
            <a:off x="0" y="2"/>
            <a:ext cx="2944946" cy="495628"/>
          </a:xfrm>
          <a:prstGeom prst="rect">
            <a:avLst/>
          </a:prstGeom>
          <a:noFill/>
          <a:ln>
            <a:noFill/>
          </a:ln>
        </p:spPr>
        <p:style>
          <a:lnRef idx="0">
            <a:scrgbClr r="0" g="0" b="0"/>
          </a:lnRef>
          <a:fillRef idx="0">
            <a:scrgbClr r="0" g="0" b="0"/>
          </a:fillRef>
          <a:effectRef idx="0">
            <a:scrgbClr r="0" g="0" b="0"/>
          </a:effectRef>
          <a:fontRef idx="minor"/>
        </p:style>
        <p:txBody>
          <a:bodyPr lIns="89817" tIns="44908" rIns="89817" bIns="44908"/>
          <a:lstStyle/>
          <a:p>
            <a:pPr>
              <a:lnSpc>
                <a:spcPct val="100000"/>
              </a:lnSpc>
            </a:pPr>
            <a:r>
              <a:rPr lang="it-IT" sz="1200" spc="-1" dirty="0">
                <a:solidFill>
                  <a:srgbClr val="000000"/>
                </a:solidFill>
                <a:uFill>
                  <a:solidFill>
                    <a:srgbClr val="FFFFFF"/>
                  </a:solidFill>
                </a:uFill>
                <a:latin typeface="Times New Roman"/>
              </a:rPr>
              <a:t>Prova intestazione</a:t>
            </a:r>
            <a:endParaRPr lang="it-IT"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3853671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917575" y="744538"/>
            <a:ext cx="4962525" cy="3722687"/>
          </a:xfrm>
          <a:ln/>
        </p:spPr>
      </p:sp>
      <p:sp>
        <p:nvSpPr>
          <p:cNvPr id="38915" name="Rectangle 3"/>
          <p:cNvSpPr>
            <a:spLocks noGrp="1" noChangeArrowheads="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it-IT" baseline="0" dirty="0" smtClean="0">
              <a:latin typeface="Arial" charset="0"/>
            </a:endParaRPr>
          </a:p>
        </p:txBody>
      </p:sp>
      <p:sp>
        <p:nvSpPr>
          <p:cNvPr id="2" name="Segnaposto intestazione 1"/>
          <p:cNvSpPr>
            <a:spLocks noGrp="1"/>
          </p:cNvSpPr>
          <p:nvPr>
            <p:ph type="hdr" sz="quarter" idx="10"/>
          </p:nvPr>
        </p:nvSpPr>
        <p:spPr/>
        <p:txBody>
          <a:bodyPr/>
          <a:lstStyle/>
          <a:p>
            <a:pPr>
              <a:defRPr/>
            </a:pPr>
            <a:r>
              <a:rPr lang="it-IT" smtClean="0"/>
              <a:t>Prova intestazione</a:t>
            </a:r>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PlaceHolder 1"/>
          <p:cNvSpPr>
            <a:spLocks noGrp="1"/>
          </p:cNvSpPr>
          <p:nvPr>
            <p:ph type="body"/>
          </p:nvPr>
        </p:nvSpPr>
        <p:spPr>
          <a:xfrm>
            <a:off x="679770" y="4715909"/>
            <a:ext cx="5437427" cy="4466918"/>
          </a:xfrm>
          <a:prstGeom prst="rect">
            <a:avLst/>
          </a:prstGeom>
        </p:spPr>
        <p:txBody>
          <a:bodyPr lIns="0" tIns="0" rIns="0" bIns="0"/>
          <a:lstStyle/>
          <a:p>
            <a:endParaRPr lang="it-IT" sz="2000" spc="-1" dirty="0">
              <a:solidFill>
                <a:srgbClr val="000000"/>
              </a:solidFill>
              <a:uFill>
                <a:solidFill>
                  <a:srgbClr val="FFFFFF"/>
                </a:solidFill>
              </a:uFill>
              <a:latin typeface="Arial"/>
            </a:endParaRPr>
          </a:p>
        </p:txBody>
      </p:sp>
      <p:sp>
        <p:nvSpPr>
          <p:cNvPr id="189" name="CustomShape 2"/>
          <p:cNvSpPr/>
          <p:nvPr/>
        </p:nvSpPr>
        <p:spPr>
          <a:xfrm>
            <a:off x="3850588" y="9430252"/>
            <a:ext cx="2944946" cy="495628"/>
          </a:xfrm>
          <a:prstGeom prst="rect">
            <a:avLst/>
          </a:prstGeom>
          <a:noFill/>
          <a:ln>
            <a:noFill/>
          </a:ln>
        </p:spPr>
        <p:style>
          <a:lnRef idx="0">
            <a:scrgbClr r="0" g="0" b="0"/>
          </a:lnRef>
          <a:fillRef idx="0">
            <a:scrgbClr r="0" g="0" b="0"/>
          </a:fillRef>
          <a:effectRef idx="0">
            <a:scrgbClr r="0" g="0" b="0"/>
          </a:effectRef>
          <a:fontRef idx="minor"/>
        </p:style>
        <p:txBody>
          <a:bodyPr lIns="89817" tIns="44908" rIns="89817" bIns="44908" anchor="b"/>
          <a:lstStyle/>
          <a:p>
            <a:pPr algn="r">
              <a:lnSpc>
                <a:spcPct val="100000"/>
              </a:lnSpc>
            </a:pPr>
            <a:fld id="{FCCE88C7-4FED-476B-9C9B-E4F8E1D351F0}" type="slidenum">
              <a:rPr lang="it-IT" sz="1200" spc="-1">
                <a:solidFill>
                  <a:srgbClr val="000000"/>
                </a:solidFill>
                <a:uFill>
                  <a:solidFill>
                    <a:srgbClr val="FFFFFF"/>
                  </a:solidFill>
                </a:uFill>
                <a:latin typeface="Times New Roman"/>
                <a:ea typeface="ＭＳ Ｐゴシック"/>
              </a:rPr>
              <a:pPr algn="r">
                <a:lnSpc>
                  <a:spcPct val="100000"/>
                </a:lnSpc>
              </a:pPr>
              <a:t>2</a:t>
            </a:fld>
            <a:endParaRPr lang="it-IT" spc="-1" dirty="0">
              <a:solidFill>
                <a:srgbClr val="000000"/>
              </a:solidFill>
              <a:uFill>
                <a:solidFill>
                  <a:srgbClr val="FFFFFF"/>
                </a:solidFill>
              </a:uFill>
              <a:latin typeface="Arial"/>
            </a:endParaRPr>
          </a:p>
        </p:txBody>
      </p:sp>
      <p:sp>
        <p:nvSpPr>
          <p:cNvPr id="190" name="CustomShape 3"/>
          <p:cNvSpPr/>
          <p:nvPr/>
        </p:nvSpPr>
        <p:spPr>
          <a:xfrm>
            <a:off x="0" y="2"/>
            <a:ext cx="2944946" cy="495628"/>
          </a:xfrm>
          <a:prstGeom prst="rect">
            <a:avLst/>
          </a:prstGeom>
          <a:noFill/>
          <a:ln>
            <a:noFill/>
          </a:ln>
        </p:spPr>
        <p:style>
          <a:lnRef idx="0">
            <a:scrgbClr r="0" g="0" b="0"/>
          </a:lnRef>
          <a:fillRef idx="0">
            <a:scrgbClr r="0" g="0" b="0"/>
          </a:fillRef>
          <a:effectRef idx="0">
            <a:scrgbClr r="0" g="0" b="0"/>
          </a:effectRef>
          <a:fontRef idx="minor"/>
        </p:style>
        <p:txBody>
          <a:bodyPr lIns="89817" tIns="44908" rIns="89817" bIns="44908"/>
          <a:lstStyle/>
          <a:p>
            <a:pPr>
              <a:lnSpc>
                <a:spcPct val="100000"/>
              </a:lnSpc>
            </a:pPr>
            <a:r>
              <a:rPr lang="it-IT" sz="1200" spc="-1" dirty="0">
                <a:solidFill>
                  <a:srgbClr val="000000"/>
                </a:solidFill>
                <a:uFill>
                  <a:solidFill>
                    <a:srgbClr val="FFFFFF"/>
                  </a:solidFill>
                </a:uFill>
                <a:latin typeface="Times New Roman"/>
              </a:rPr>
              <a:t>Prova intestazione</a:t>
            </a:r>
            <a:endParaRPr lang="it-IT"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385367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PlaceHolder 1"/>
          <p:cNvSpPr>
            <a:spLocks noGrp="1"/>
          </p:cNvSpPr>
          <p:nvPr>
            <p:ph type="body"/>
          </p:nvPr>
        </p:nvSpPr>
        <p:spPr>
          <a:xfrm>
            <a:off x="679770" y="4715909"/>
            <a:ext cx="5437427" cy="4466918"/>
          </a:xfrm>
          <a:prstGeom prst="rect">
            <a:avLst/>
          </a:prstGeom>
        </p:spPr>
        <p:txBody>
          <a:bodyPr lIns="0" tIns="0" rIns="0" bIns="0"/>
          <a:lstStyle/>
          <a:p>
            <a:endParaRPr lang="it-IT" sz="2000" spc="-1" dirty="0">
              <a:solidFill>
                <a:srgbClr val="000000"/>
              </a:solidFill>
              <a:uFill>
                <a:solidFill>
                  <a:srgbClr val="FFFFFF"/>
                </a:solidFill>
              </a:uFill>
              <a:latin typeface="Arial"/>
            </a:endParaRPr>
          </a:p>
        </p:txBody>
      </p:sp>
      <p:sp>
        <p:nvSpPr>
          <p:cNvPr id="189" name="CustomShape 2"/>
          <p:cNvSpPr/>
          <p:nvPr/>
        </p:nvSpPr>
        <p:spPr>
          <a:xfrm>
            <a:off x="3850588" y="9430252"/>
            <a:ext cx="2944946" cy="495628"/>
          </a:xfrm>
          <a:prstGeom prst="rect">
            <a:avLst/>
          </a:prstGeom>
          <a:noFill/>
          <a:ln>
            <a:noFill/>
          </a:ln>
        </p:spPr>
        <p:style>
          <a:lnRef idx="0">
            <a:scrgbClr r="0" g="0" b="0"/>
          </a:lnRef>
          <a:fillRef idx="0">
            <a:scrgbClr r="0" g="0" b="0"/>
          </a:fillRef>
          <a:effectRef idx="0">
            <a:scrgbClr r="0" g="0" b="0"/>
          </a:effectRef>
          <a:fontRef idx="minor"/>
        </p:style>
        <p:txBody>
          <a:bodyPr lIns="89817" tIns="44908" rIns="89817" bIns="44908" anchor="b"/>
          <a:lstStyle/>
          <a:p>
            <a:pPr algn="r">
              <a:lnSpc>
                <a:spcPct val="100000"/>
              </a:lnSpc>
            </a:pPr>
            <a:fld id="{FCCE88C7-4FED-476B-9C9B-E4F8E1D351F0}" type="slidenum">
              <a:rPr lang="it-IT" sz="1200" spc="-1">
                <a:solidFill>
                  <a:srgbClr val="000000"/>
                </a:solidFill>
                <a:uFill>
                  <a:solidFill>
                    <a:srgbClr val="FFFFFF"/>
                  </a:solidFill>
                </a:uFill>
                <a:latin typeface="Times New Roman"/>
                <a:ea typeface="ＭＳ Ｐゴシック"/>
              </a:rPr>
              <a:pPr algn="r">
                <a:lnSpc>
                  <a:spcPct val="100000"/>
                </a:lnSpc>
              </a:pPr>
              <a:t>3</a:t>
            </a:fld>
            <a:endParaRPr lang="it-IT" spc="-1" dirty="0">
              <a:solidFill>
                <a:srgbClr val="000000"/>
              </a:solidFill>
              <a:uFill>
                <a:solidFill>
                  <a:srgbClr val="FFFFFF"/>
                </a:solidFill>
              </a:uFill>
              <a:latin typeface="Arial"/>
            </a:endParaRPr>
          </a:p>
        </p:txBody>
      </p:sp>
      <p:sp>
        <p:nvSpPr>
          <p:cNvPr id="190" name="CustomShape 3"/>
          <p:cNvSpPr/>
          <p:nvPr/>
        </p:nvSpPr>
        <p:spPr>
          <a:xfrm>
            <a:off x="0" y="2"/>
            <a:ext cx="2944946" cy="495628"/>
          </a:xfrm>
          <a:prstGeom prst="rect">
            <a:avLst/>
          </a:prstGeom>
          <a:noFill/>
          <a:ln>
            <a:noFill/>
          </a:ln>
        </p:spPr>
        <p:style>
          <a:lnRef idx="0">
            <a:scrgbClr r="0" g="0" b="0"/>
          </a:lnRef>
          <a:fillRef idx="0">
            <a:scrgbClr r="0" g="0" b="0"/>
          </a:fillRef>
          <a:effectRef idx="0">
            <a:scrgbClr r="0" g="0" b="0"/>
          </a:effectRef>
          <a:fontRef idx="minor"/>
        </p:style>
        <p:txBody>
          <a:bodyPr lIns="89817" tIns="44908" rIns="89817" bIns="44908"/>
          <a:lstStyle/>
          <a:p>
            <a:pPr>
              <a:lnSpc>
                <a:spcPct val="100000"/>
              </a:lnSpc>
            </a:pPr>
            <a:r>
              <a:rPr lang="it-IT" sz="1200" spc="-1" dirty="0">
                <a:solidFill>
                  <a:srgbClr val="000000"/>
                </a:solidFill>
                <a:uFill>
                  <a:solidFill>
                    <a:srgbClr val="FFFFFF"/>
                  </a:solidFill>
                </a:uFill>
                <a:latin typeface="Times New Roman"/>
              </a:rPr>
              <a:t>Prova intestazione</a:t>
            </a:r>
            <a:endParaRPr lang="it-IT"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385367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PlaceHolder 1"/>
          <p:cNvSpPr>
            <a:spLocks noGrp="1"/>
          </p:cNvSpPr>
          <p:nvPr>
            <p:ph type="body"/>
          </p:nvPr>
        </p:nvSpPr>
        <p:spPr>
          <a:xfrm>
            <a:off x="679770" y="4715909"/>
            <a:ext cx="5437427" cy="4466918"/>
          </a:xfrm>
          <a:prstGeom prst="rect">
            <a:avLst/>
          </a:prstGeom>
        </p:spPr>
        <p:txBody>
          <a:bodyPr lIns="0" tIns="0" rIns="0" bIns="0"/>
          <a:lstStyle/>
          <a:p>
            <a:endParaRPr lang="it-IT" sz="2000" spc="-1" dirty="0">
              <a:solidFill>
                <a:srgbClr val="000000"/>
              </a:solidFill>
              <a:uFill>
                <a:solidFill>
                  <a:srgbClr val="FFFFFF"/>
                </a:solidFill>
              </a:uFill>
              <a:latin typeface="Arial"/>
            </a:endParaRPr>
          </a:p>
        </p:txBody>
      </p:sp>
      <p:sp>
        <p:nvSpPr>
          <p:cNvPr id="189" name="CustomShape 2"/>
          <p:cNvSpPr/>
          <p:nvPr/>
        </p:nvSpPr>
        <p:spPr>
          <a:xfrm>
            <a:off x="3850588" y="9430252"/>
            <a:ext cx="2944946" cy="495628"/>
          </a:xfrm>
          <a:prstGeom prst="rect">
            <a:avLst/>
          </a:prstGeom>
          <a:noFill/>
          <a:ln>
            <a:noFill/>
          </a:ln>
        </p:spPr>
        <p:style>
          <a:lnRef idx="0">
            <a:scrgbClr r="0" g="0" b="0"/>
          </a:lnRef>
          <a:fillRef idx="0">
            <a:scrgbClr r="0" g="0" b="0"/>
          </a:fillRef>
          <a:effectRef idx="0">
            <a:scrgbClr r="0" g="0" b="0"/>
          </a:effectRef>
          <a:fontRef idx="minor"/>
        </p:style>
        <p:txBody>
          <a:bodyPr lIns="89817" tIns="44908" rIns="89817" bIns="44908" anchor="b"/>
          <a:lstStyle/>
          <a:p>
            <a:pPr algn="r">
              <a:lnSpc>
                <a:spcPct val="100000"/>
              </a:lnSpc>
            </a:pPr>
            <a:fld id="{FCCE88C7-4FED-476B-9C9B-E4F8E1D351F0}" type="slidenum">
              <a:rPr lang="it-IT" sz="1200" spc="-1">
                <a:solidFill>
                  <a:srgbClr val="000000"/>
                </a:solidFill>
                <a:uFill>
                  <a:solidFill>
                    <a:srgbClr val="FFFFFF"/>
                  </a:solidFill>
                </a:uFill>
                <a:latin typeface="Times New Roman"/>
                <a:ea typeface="ＭＳ Ｐゴシック"/>
              </a:rPr>
              <a:pPr algn="r">
                <a:lnSpc>
                  <a:spcPct val="100000"/>
                </a:lnSpc>
              </a:pPr>
              <a:t>4</a:t>
            </a:fld>
            <a:endParaRPr lang="it-IT" spc="-1" dirty="0">
              <a:solidFill>
                <a:srgbClr val="000000"/>
              </a:solidFill>
              <a:uFill>
                <a:solidFill>
                  <a:srgbClr val="FFFFFF"/>
                </a:solidFill>
              </a:uFill>
              <a:latin typeface="Arial"/>
            </a:endParaRPr>
          </a:p>
        </p:txBody>
      </p:sp>
      <p:sp>
        <p:nvSpPr>
          <p:cNvPr id="190" name="CustomShape 3"/>
          <p:cNvSpPr/>
          <p:nvPr/>
        </p:nvSpPr>
        <p:spPr>
          <a:xfrm>
            <a:off x="0" y="2"/>
            <a:ext cx="2944946" cy="495628"/>
          </a:xfrm>
          <a:prstGeom prst="rect">
            <a:avLst/>
          </a:prstGeom>
          <a:noFill/>
          <a:ln>
            <a:noFill/>
          </a:ln>
        </p:spPr>
        <p:style>
          <a:lnRef idx="0">
            <a:scrgbClr r="0" g="0" b="0"/>
          </a:lnRef>
          <a:fillRef idx="0">
            <a:scrgbClr r="0" g="0" b="0"/>
          </a:fillRef>
          <a:effectRef idx="0">
            <a:scrgbClr r="0" g="0" b="0"/>
          </a:effectRef>
          <a:fontRef idx="minor"/>
        </p:style>
        <p:txBody>
          <a:bodyPr lIns="89817" tIns="44908" rIns="89817" bIns="44908"/>
          <a:lstStyle/>
          <a:p>
            <a:pPr>
              <a:lnSpc>
                <a:spcPct val="100000"/>
              </a:lnSpc>
            </a:pPr>
            <a:r>
              <a:rPr lang="it-IT" sz="1200" spc="-1" dirty="0">
                <a:solidFill>
                  <a:srgbClr val="000000"/>
                </a:solidFill>
                <a:uFill>
                  <a:solidFill>
                    <a:srgbClr val="FFFFFF"/>
                  </a:solidFill>
                </a:uFill>
                <a:latin typeface="Times New Roman"/>
              </a:rPr>
              <a:t>Prova intestazione</a:t>
            </a:r>
            <a:endParaRPr lang="it-IT"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385367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PlaceHolder 1"/>
          <p:cNvSpPr>
            <a:spLocks noGrp="1"/>
          </p:cNvSpPr>
          <p:nvPr>
            <p:ph type="body"/>
          </p:nvPr>
        </p:nvSpPr>
        <p:spPr>
          <a:xfrm>
            <a:off x="679770" y="4715909"/>
            <a:ext cx="5437427" cy="4466918"/>
          </a:xfrm>
          <a:prstGeom prst="rect">
            <a:avLst/>
          </a:prstGeom>
        </p:spPr>
        <p:txBody>
          <a:bodyPr lIns="0" tIns="0" rIns="0" bIns="0"/>
          <a:lstStyle/>
          <a:p>
            <a:endParaRPr lang="it-IT" sz="2000" spc="-1" dirty="0">
              <a:solidFill>
                <a:srgbClr val="000000"/>
              </a:solidFill>
              <a:uFill>
                <a:solidFill>
                  <a:srgbClr val="FFFFFF"/>
                </a:solidFill>
              </a:uFill>
              <a:latin typeface="Arial"/>
            </a:endParaRPr>
          </a:p>
        </p:txBody>
      </p:sp>
      <p:sp>
        <p:nvSpPr>
          <p:cNvPr id="189" name="CustomShape 2"/>
          <p:cNvSpPr/>
          <p:nvPr/>
        </p:nvSpPr>
        <p:spPr>
          <a:xfrm>
            <a:off x="3850588" y="9430252"/>
            <a:ext cx="2944946" cy="495628"/>
          </a:xfrm>
          <a:prstGeom prst="rect">
            <a:avLst/>
          </a:prstGeom>
          <a:noFill/>
          <a:ln>
            <a:noFill/>
          </a:ln>
        </p:spPr>
        <p:style>
          <a:lnRef idx="0">
            <a:scrgbClr r="0" g="0" b="0"/>
          </a:lnRef>
          <a:fillRef idx="0">
            <a:scrgbClr r="0" g="0" b="0"/>
          </a:fillRef>
          <a:effectRef idx="0">
            <a:scrgbClr r="0" g="0" b="0"/>
          </a:effectRef>
          <a:fontRef idx="minor"/>
        </p:style>
        <p:txBody>
          <a:bodyPr lIns="89817" tIns="44908" rIns="89817" bIns="44908" anchor="b"/>
          <a:lstStyle/>
          <a:p>
            <a:pPr algn="r">
              <a:lnSpc>
                <a:spcPct val="100000"/>
              </a:lnSpc>
            </a:pPr>
            <a:fld id="{FCCE88C7-4FED-476B-9C9B-E4F8E1D351F0}" type="slidenum">
              <a:rPr lang="it-IT" sz="1200" spc="-1">
                <a:solidFill>
                  <a:srgbClr val="000000"/>
                </a:solidFill>
                <a:uFill>
                  <a:solidFill>
                    <a:srgbClr val="FFFFFF"/>
                  </a:solidFill>
                </a:uFill>
                <a:latin typeface="Times New Roman"/>
                <a:ea typeface="ＭＳ Ｐゴシック"/>
              </a:rPr>
              <a:pPr algn="r">
                <a:lnSpc>
                  <a:spcPct val="100000"/>
                </a:lnSpc>
              </a:pPr>
              <a:t>5</a:t>
            </a:fld>
            <a:endParaRPr lang="it-IT" spc="-1" dirty="0">
              <a:solidFill>
                <a:srgbClr val="000000"/>
              </a:solidFill>
              <a:uFill>
                <a:solidFill>
                  <a:srgbClr val="FFFFFF"/>
                </a:solidFill>
              </a:uFill>
              <a:latin typeface="Arial"/>
            </a:endParaRPr>
          </a:p>
        </p:txBody>
      </p:sp>
      <p:sp>
        <p:nvSpPr>
          <p:cNvPr id="190" name="CustomShape 3"/>
          <p:cNvSpPr/>
          <p:nvPr/>
        </p:nvSpPr>
        <p:spPr>
          <a:xfrm>
            <a:off x="0" y="2"/>
            <a:ext cx="2944946" cy="495628"/>
          </a:xfrm>
          <a:prstGeom prst="rect">
            <a:avLst/>
          </a:prstGeom>
          <a:noFill/>
          <a:ln>
            <a:noFill/>
          </a:ln>
        </p:spPr>
        <p:style>
          <a:lnRef idx="0">
            <a:scrgbClr r="0" g="0" b="0"/>
          </a:lnRef>
          <a:fillRef idx="0">
            <a:scrgbClr r="0" g="0" b="0"/>
          </a:fillRef>
          <a:effectRef idx="0">
            <a:scrgbClr r="0" g="0" b="0"/>
          </a:effectRef>
          <a:fontRef idx="minor"/>
        </p:style>
        <p:txBody>
          <a:bodyPr lIns="89817" tIns="44908" rIns="89817" bIns="44908"/>
          <a:lstStyle/>
          <a:p>
            <a:pPr>
              <a:lnSpc>
                <a:spcPct val="100000"/>
              </a:lnSpc>
            </a:pPr>
            <a:r>
              <a:rPr lang="it-IT" sz="1200" spc="-1" dirty="0">
                <a:solidFill>
                  <a:srgbClr val="000000"/>
                </a:solidFill>
                <a:uFill>
                  <a:solidFill>
                    <a:srgbClr val="FFFFFF"/>
                  </a:solidFill>
                </a:uFill>
                <a:latin typeface="Times New Roman"/>
              </a:rPr>
              <a:t>Prova intestazione</a:t>
            </a:r>
            <a:endParaRPr lang="it-IT"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385367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PlaceHolder 1"/>
          <p:cNvSpPr>
            <a:spLocks noGrp="1"/>
          </p:cNvSpPr>
          <p:nvPr>
            <p:ph type="body"/>
          </p:nvPr>
        </p:nvSpPr>
        <p:spPr>
          <a:xfrm>
            <a:off x="679770" y="4715909"/>
            <a:ext cx="5437427" cy="4466918"/>
          </a:xfrm>
          <a:prstGeom prst="rect">
            <a:avLst/>
          </a:prstGeom>
        </p:spPr>
        <p:txBody>
          <a:bodyPr lIns="0" tIns="0" rIns="0" bIns="0"/>
          <a:lstStyle/>
          <a:p>
            <a:endParaRPr lang="it-IT" sz="2000" spc="-1" dirty="0">
              <a:solidFill>
                <a:srgbClr val="000000"/>
              </a:solidFill>
              <a:uFill>
                <a:solidFill>
                  <a:srgbClr val="FFFFFF"/>
                </a:solidFill>
              </a:uFill>
              <a:latin typeface="Arial"/>
            </a:endParaRPr>
          </a:p>
        </p:txBody>
      </p:sp>
      <p:sp>
        <p:nvSpPr>
          <p:cNvPr id="189" name="CustomShape 2"/>
          <p:cNvSpPr/>
          <p:nvPr/>
        </p:nvSpPr>
        <p:spPr>
          <a:xfrm>
            <a:off x="3850588" y="9430252"/>
            <a:ext cx="2944946" cy="495628"/>
          </a:xfrm>
          <a:prstGeom prst="rect">
            <a:avLst/>
          </a:prstGeom>
          <a:noFill/>
          <a:ln>
            <a:noFill/>
          </a:ln>
        </p:spPr>
        <p:style>
          <a:lnRef idx="0">
            <a:scrgbClr r="0" g="0" b="0"/>
          </a:lnRef>
          <a:fillRef idx="0">
            <a:scrgbClr r="0" g="0" b="0"/>
          </a:fillRef>
          <a:effectRef idx="0">
            <a:scrgbClr r="0" g="0" b="0"/>
          </a:effectRef>
          <a:fontRef idx="minor"/>
        </p:style>
        <p:txBody>
          <a:bodyPr lIns="89817" tIns="44908" rIns="89817" bIns="44908" anchor="b"/>
          <a:lstStyle/>
          <a:p>
            <a:pPr algn="r">
              <a:lnSpc>
                <a:spcPct val="100000"/>
              </a:lnSpc>
            </a:pPr>
            <a:fld id="{FCCE88C7-4FED-476B-9C9B-E4F8E1D351F0}" type="slidenum">
              <a:rPr lang="it-IT" sz="1200" spc="-1">
                <a:solidFill>
                  <a:srgbClr val="000000"/>
                </a:solidFill>
                <a:uFill>
                  <a:solidFill>
                    <a:srgbClr val="FFFFFF"/>
                  </a:solidFill>
                </a:uFill>
                <a:latin typeface="Times New Roman"/>
                <a:ea typeface="ＭＳ Ｐゴシック"/>
              </a:rPr>
              <a:pPr algn="r">
                <a:lnSpc>
                  <a:spcPct val="100000"/>
                </a:lnSpc>
              </a:pPr>
              <a:t>6</a:t>
            </a:fld>
            <a:endParaRPr lang="it-IT" spc="-1" dirty="0">
              <a:solidFill>
                <a:srgbClr val="000000"/>
              </a:solidFill>
              <a:uFill>
                <a:solidFill>
                  <a:srgbClr val="FFFFFF"/>
                </a:solidFill>
              </a:uFill>
              <a:latin typeface="Arial"/>
            </a:endParaRPr>
          </a:p>
        </p:txBody>
      </p:sp>
      <p:sp>
        <p:nvSpPr>
          <p:cNvPr id="190" name="CustomShape 3"/>
          <p:cNvSpPr/>
          <p:nvPr/>
        </p:nvSpPr>
        <p:spPr>
          <a:xfrm>
            <a:off x="0" y="2"/>
            <a:ext cx="2944946" cy="495628"/>
          </a:xfrm>
          <a:prstGeom prst="rect">
            <a:avLst/>
          </a:prstGeom>
          <a:noFill/>
          <a:ln>
            <a:noFill/>
          </a:ln>
        </p:spPr>
        <p:style>
          <a:lnRef idx="0">
            <a:scrgbClr r="0" g="0" b="0"/>
          </a:lnRef>
          <a:fillRef idx="0">
            <a:scrgbClr r="0" g="0" b="0"/>
          </a:fillRef>
          <a:effectRef idx="0">
            <a:scrgbClr r="0" g="0" b="0"/>
          </a:effectRef>
          <a:fontRef idx="minor"/>
        </p:style>
        <p:txBody>
          <a:bodyPr lIns="89817" tIns="44908" rIns="89817" bIns="44908"/>
          <a:lstStyle/>
          <a:p>
            <a:pPr>
              <a:lnSpc>
                <a:spcPct val="100000"/>
              </a:lnSpc>
            </a:pPr>
            <a:r>
              <a:rPr lang="it-IT" sz="1200" spc="-1" dirty="0">
                <a:solidFill>
                  <a:srgbClr val="000000"/>
                </a:solidFill>
                <a:uFill>
                  <a:solidFill>
                    <a:srgbClr val="FFFFFF"/>
                  </a:solidFill>
                </a:uFill>
                <a:latin typeface="Times New Roman"/>
              </a:rPr>
              <a:t>Prova intestazione</a:t>
            </a:r>
            <a:endParaRPr lang="it-IT"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385367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PlaceHolder 1"/>
          <p:cNvSpPr>
            <a:spLocks noGrp="1"/>
          </p:cNvSpPr>
          <p:nvPr>
            <p:ph type="body"/>
          </p:nvPr>
        </p:nvSpPr>
        <p:spPr>
          <a:xfrm>
            <a:off x="679770" y="4715909"/>
            <a:ext cx="5437427" cy="4466918"/>
          </a:xfrm>
          <a:prstGeom prst="rect">
            <a:avLst/>
          </a:prstGeom>
        </p:spPr>
        <p:txBody>
          <a:bodyPr lIns="0" tIns="0" rIns="0" bIns="0"/>
          <a:lstStyle/>
          <a:p>
            <a:endParaRPr lang="it-IT" sz="2000" spc="-1" dirty="0">
              <a:solidFill>
                <a:srgbClr val="000000"/>
              </a:solidFill>
              <a:uFill>
                <a:solidFill>
                  <a:srgbClr val="FFFFFF"/>
                </a:solidFill>
              </a:uFill>
              <a:latin typeface="Arial"/>
            </a:endParaRPr>
          </a:p>
        </p:txBody>
      </p:sp>
      <p:sp>
        <p:nvSpPr>
          <p:cNvPr id="189" name="CustomShape 2"/>
          <p:cNvSpPr/>
          <p:nvPr/>
        </p:nvSpPr>
        <p:spPr>
          <a:xfrm>
            <a:off x="3850588" y="9430252"/>
            <a:ext cx="2944946" cy="495628"/>
          </a:xfrm>
          <a:prstGeom prst="rect">
            <a:avLst/>
          </a:prstGeom>
          <a:noFill/>
          <a:ln>
            <a:noFill/>
          </a:ln>
        </p:spPr>
        <p:style>
          <a:lnRef idx="0">
            <a:scrgbClr r="0" g="0" b="0"/>
          </a:lnRef>
          <a:fillRef idx="0">
            <a:scrgbClr r="0" g="0" b="0"/>
          </a:fillRef>
          <a:effectRef idx="0">
            <a:scrgbClr r="0" g="0" b="0"/>
          </a:effectRef>
          <a:fontRef idx="minor"/>
        </p:style>
        <p:txBody>
          <a:bodyPr lIns="89817" tIns="44908" rIns="89817" bIns="44908" anchor="b"/>
          <a:lstStyle/>
          <a:p>
            <a:pPr algn="r">
              <a:lnSpc>
                <a:spcPct val="100000"/>
              </a:lnSpc>
            </a:pPr>
            <a:fld id="{FCCE88C7-4FED-476B-9C9B-E4F8E1D351F0}" type="slidenum">
              <a:rPr lang="it-IT" sz="1200" spc="-1">
                <a:solidFill>
                  <a:srgbClr val="000000"/>
                </a:solidFill>
                <a:uFill>
                  <a:solidFill>
                    <a:srgbClr val="FFFFFF"/>
                  </a:solidFill>
                </a:uFill>
                <a:latin typeface="Times New Roman"/>
                <a:ea typeface="ＭＳ Ｐゴシック"/>
              </a:rPr>
              <a:pPr algn="r">
                <a:lnSpc>
                  <a:spcPct val="100000"/>
                </a:lnSpc>
              </a:pPr>
              <a:t>7</a:t>
            </a:fld>
            <a:endParaRPr lang="it-IT" spc="-1" dirty="0">
              <a:solidFill>
                <a:srgbClr val="000000"/>
              </a:solidFill>
              <a:uFill>
                <a:solidFill>
                  <a:srgbClr val="FFFFFF"/>
                </a:solidFill>
              </a:uFill>
              <a:latin typeface="Arial"/>
            </a:endParaRPr>
          </a:p>
        </p:txBody>
      </p:sp>
      <p:sp>
        <p:nvSpPr>
          <p:cNvPr id="190" name="CustomShape 3"/>
          <p:cNvSpPr/>
          <p:nvPr/>
        </p:nvSpPr>
        <p:spPr>
          <a:xfrm>
            <a:off x="0" y="2"/>
            <a:ext cx="2944946" cy="495628"/>
          </a:xfrm>
          <a:prstGeom prst="rect">
            <a:avLst/>
          </a:prstGeom>
          <a:noFill/>
          <a:ln>
            <a:noFill/>
          </a:ln>
        </p:spPr>
        <p:style>
          <a:lnRef idx="0">
            <a:scrgbClr r="0" g="0" b="0"/>
          </a:lnRef>
          <a:fillRef idx="0">
            <a:scrgbClr r="0" g="0" b="0"/>
          </a:fillRef>
          <a:effectRef idx="0">
            <a:scrgbClr r="0" g="0" b="0"/>
          </a:effectRef>
          <a:fontRef idx="minor"/>
        </p:style>
        <p:txBody>
          <a:bodyPr lIns="89817" tIns="44908" rIns="89817" bIns="44908"/>
          <a:lstStyle/>
          <a:p>
            <a:pPr>
              <a:lnSpc>
                <a:spcPct val="100000"/>
              </a:lnSpc>
            </a:pPr>
            <a:r>
              <a:rPr lang="it-IT" sz="1200" spc="-1" dirty="0">
                <a:solidFill>
                  <a:srgbClr val="000000"/>
                </a:solidFill>
                <a:uFill>
                  <a:solidFill>
                    <a:srgbClr val="FFFFFF"/>
                  </a:solidFill>
                </a:uFill>
                <a:latin typeface="Times New Roman"/>
              </a:rPr>
              <a:t>Prova intestazione</a:t>
            </a:r>
            <a:endParaRPr lang="it-IT"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385367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4 Officers hydrographic (Patent Cat "A"): it will be possible to split the training into two sessions (1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years and 3</a:t>
            </a:r>
            <a:r>
              <a:rPr lang="en-US" sz="1200" kern="1200" baseline="30000" dirty="0" smtClean="0">
                <a:solidFill>
                  <a:schemeClr val="tx1"/>
                </a:solidFill>
                <a:effectLst/>
                <a:latin typeface="+mn-lt"/>
                <a:ea typeface="+mn-ea"/>
                <a:cs typeface="+mn-cs"/>
              </a:rPr>
              <a:t>rd</a:t>
            </a:r>
            <a:r>
              <a:rPr lang="en-US" sz="1200" kern="1200" baseline="0" dirty="0" smtClean="0">
                <a:solidFill>
                  <a:schemeClr val="tx1"/>
                </a:solidFill>
                <a:effectLst/>
                <a:latin typeface="+mn-lt"/>
                <a:ea typeface="+mn-ea"/>
                <a:cs typeface="+mn-cs"/>
              </a:rPr>
              <a:t>/4</a:t>
            </a:r>
            <a:r>
              <a:rPr lang="en-US" sz="1200" kern="1200" baseline="30000" dirty="0" smtClean="0">
                <a:solidFill>
                  <a:schemeClr val="tx1"/>
                </a:solidFill>
                <a:effectLst/>
                <a:latin typeface="+mn-lt"/>
                <a:ea typeface="+mn-ea"/>
                <a:cs typeface="+mn-cs"/>
              </a:rPr>
              <a:t>th</a:t>
            </a:r>
            <a:r>
              <a:rPr lang="en-US" sz="1200" kern="1200" baseline="0" dirty="0" smtClean="0">
                <a:solidFill>
                  <a:schemeClr val="tx1"/>
                </a:solidFill>
                <a:effectLst/>
                <a:latin typeface="+mn-lt"/>
                <a:ea typeface="+mn-ea"/>
                <a:cs typeface="+mn-cs"/>
              </a:rPr>
              <a:t> years</a:t>
            </a:r>
            <a:r>
              <a:rPr lang="en-US" sz="1200" kern="1200" dirty="0" smtClean="0">
                <a:solidFill>
                  <a:schemeClr val="tx1"/>
                </a:solidFill>
                <a:effectLst/>
                <a:latin typeface="+mn-lt"/>
                <a:ea typeface="+mn-ea"/>
                <a:cs typeface="+mn-cs"/>
              </a:rPr>
              <a:t>) – the minimum requirement is for 2 Officers;</a:t>
            </a:r>
            <a:endParaRPr lang="it-IT"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4 Officers hydrographic (Patent Cat "B"); it will be possible to split the training into two sessions (1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years and 3</a:t>
            </a:r>
            <a:r>
              <a:rPr lang="en-US" sz="1200" kern="1200" baseline="30000" dirty="0" smtClean="0">
                <a:solidFill>
                  <a:schemeClr val="tx1"/>
                </a:solidFill>
                <a:effectLst/>
                <a:latin typeface="+mn-lt"/>
                <a:ea typeface="+mn-ea"/>
                <a:cs typeface="+mn-cs"/>
              </a:rPr>
              <a:t>rd</a:t>
            </a:r>
            <a:r>
              <a:rPr lang="en-US" sz="1200" kern="1200" baseline="0" dirty="0" smtClean="0">
                <a:solidFill>
                  <a:schemeClr val="tx1"/>
                </a:solidFill>
                <a:effectLst/>
                <a:latin typeface="+mn-lt"/>
                <a:ea typeface="+mn-ea"/>
                <a:cs typeface="+mn-cs"/>
              </a:rPr>
              <a:t>/4</a:t>
            </a:r>
            <a:r>
              <a:rPr lang="en-US" sz="1200" kern="1200" baseline="30000" dirty="0" smtClean="0">
                <a:solidFill>
                  <a:schemeClr val="tx1"/>
                </a:solidFill>
                <a:effectLst/>
                <a:latin typeface="+mn-lt"/>
                <a:ea typeface="+mn-ea"/>
                <a:cs typeface="+mn-cs"/>
              </a:rPr>
              <a:t>th</a:t>
            </a:r>
            <a:r>
              <a:rPr lang="en-US" sz="1200" kern="1200" baseline="0" dirty="0" smtClean="0">
                <a:solidFill>
                  <a:schemeClr val="tx1"/>
                </a:solidFill>
                <a:effectLst/>
                <a:latin typeface="+mn-lt"/>
                <a:ea typeface="+mn-ea"/>
                <a:cs typeface="+mn-cs"/>
              </a:rPr>
              <a:t> years</a:t>
            </a:r>
            <a:r>
              <a:rPr lang="en-US" sz="1200" kern="1200" dirty="0" smtClean="0">
                <a:solidFill>
                  <a:schemeClr val="tx1"/>
                </a:solidFill>
                <a:effectLst/>
                <a:latin typeface="+mn-lt"/>
                <a:ea typeface="+mn-ea"/>
                <a:cs typeface="+mn-cs"/>
              </a:rPr>
              <a:t>) – the minimum requirement is for 2 Officers;</a:t>
            </a:r>
            <a:endParaRPr lang="it-IT"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12 Petty Officers (NCOs) hydrographic; it will be possible to split the training into different four sessions (1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- 3</a:t>
            </a:r>
            <a:r>
              <a:rPr lang="en-US" sz="1200" kern="1200" baseline="30000" dirty="0" smtClean="0">
                <a:solidFill>
                  <a:schemeClr val="tx1"/>
                </a:solidFill>
                <a:effectLst/>
                <a:latin typeface="+mn-lt"/>
                <a:ea typeface="+mn-ea"/>
                <a:cs typeface="+mn-cs"/>
              </a:rPr>
              <a:t>rd</a:t>
            </a:r>
            <a:r>
              <a:rPr lang="en-US" sz="1200" kern="1200" baseline="0" dirty="0" smtClean="0">
                <a:solidFill>
                  <a:schemeClr val="tx1"/>
                </a:solidFill>
                <a:effectLst/>
                <a:latin typeface="+mn-lt"/>
                <a:ea typeface="+mn-ea"/>
                <a:cs typeface="+mn-cs"/>
              </a:rPr>
              <a:t>/4</a:t>
            </a:r>
            <a:r>
              <a:rPr lang="en-US" sz="1200" kern="1200" baseline="30000" dirty="0" smtClean="0">
                <a:solidFill>
                  <a:schemeClr val="tx1"/>
                </a:solidFill>
                <a:effectLst/>
                <a:latin typeface="+mn-lt"/>
                <a:ea typeface="+mn-ea"/>
                <a:cs typeface="+mn-cs"/>
              </a:rPr>
              <a:t>th</a:t>
            </a:r>
            <a:r>
              <a:rPr lang="en-US" sz="1200" kern="1200" baseline="0" dirty="0" smtClean="0">
                <a:solidFill>
                  <a:schemeClr val="tx1"/>
                </a:solidFill>
                <a:effectLst/>
                <a:latin typeface="+mn-lt"/>
                <a:ea typeface="+mn-ea"/>
                <a:cs typeface="+mn-cs"/>
              </a:rPr>
              <a:t> – 5</a:t>
            </a:r>
            <a:r>
              <a:rPr lang="en-US" sz="1200" kern="1200" baseline="30000" dirty="0" smtClean="0">
                <a:solidFill>
                  <a:schemeClr val="tx1"/>
                </a:solidFill>
                <a:effectLst/>
                <a:latin typeface="+mn-lt"/>
                <a:ea typeface="+mn-ea"/>
                <a:cs typeface="+mn-cs"/>
              </a:rPr>
              <a:t>th</a:t>
            </a:r>
            <a:r>
              <a:rPr lang="en-US" sz="1200" kern="1200" baseline="0" dirty="0" smtClean="0">
                <a:solidFill>
                  <a:schemeClr val="tx1"/>
                </a:solidFill>
                <a:effectLst/>
                <a:latin typeface="+mn-lt"/>
                <a:ea typeface="+mn-ea"/>
                <a:cs typeface="+mn-cs"/>
              </a:rPr>
              <a:t>/6</a:t>
            </a:r>
            <a:r>
              <a:rPr lang="en-US" sz="1200" kern="1200" baseline="30000" dirty="0" smtClean="0">
                <a:solidFill>
                  <a:schemeClr val="tx1"/>
                </a:solidFill>
                <a:effectLst/>
                <a:latin typeface="+mn-lt"/>
                <a:ea typeface="+mn-ea"/>
                <a:cs typeface="+mn-cs"/>
              </a:rPr>
              <a:t>th</a:t>
            </a:r>
            <a:r>
              <a:rPr lang="en-US" sz="1200" kern="1200" baseline="0" dirty="0" smtClean="0">
                <a:solidFill>
                  <a:schemeClr val="tx1"/>
                </a:solidFill>
                <a:effectLst/>
                <a:latin typeface="+mn-lt"/>
                <a:ea typeface="+mn-ea"/>
                <a:cs typeface="+mn-cs"/>
              </a:rPr>
              <a:t> – 7</a:t>
            </a:r>
            <a:r>
              <a:rPr lang="en-US" sz="1200" kern="1200" baseline="30000" dirty="0" smtClean="0">
                <a:solidFill>
                  <a:schemeClr val="tx1"/>
                </a:solidFill>
                <a:effectLst/>
                <a:latin typeface="+mn-lt"/>
                <a:ea typeface="+mn-ea"/>
                <a:cs typeface="+mn-cs"/>
              </a:rPr>
              <a:t>th</a:t>
            </a:r>
            <a:r>
              <a:rPr lang="en-US" sz="1200" kern="1200" baseline="0" dirty="0" smtClean="0">
                <a:solidFill>
                  <a:schemeClr val="tx1"/>
                </a:solidFill>
                <a:effectLst/>
                <a:latin typeface="+mn-lt"/>
                <a:ea typeface="+mn-ea"/>
                <a:cs typeface="+mn-cs"/>
              </a:rPr>
              <a:t>/8</a:t>
            </a:r>
            <a:r>
              <a:rPr lang="en-US" sz="1200" kern="1200" baseline="30000" dirty="0" smtClean="0">
                <a:solidFill>
                  <a:schemeClr val="tx1"/>
                </a:solidFill>
                <a:effectLst/>
                <a:latin typeface="+mn-lt"/>
                <a:ea typeface="+mn-ea"/>
                <a:cs typeface="+mn-cs"/>
              </a:rPr>
              <a:t>th</a:t>
            </a:r>
            <a:r>
              <a:rPr lang="en-US" sz="1200" kern="1200" baseline="0" dirty="0" smtClean="0">
                <a:solidFill>
                  <a:schemeClr val="tx1"/>
                </a:solidFill>
                <a:effectLst/>
                <a:latin typeface="+mn-lt"/>
                <a:ea typeface="+mn-ea"/>
                <a:cs typeface="+mn-cs"/>
              </a:rPr>
              <a:t> years</a:t>
            </a:r>
            <a:r>
              <a:rPr lang="en-US" sz="1200" kern="1200" dirty="0" smtClean="0">
                <a:solidFill>
                  <a:schemeClr val="tx1"/>
                </a:solidFill>
                <a:effectLst/>
                <a:latin typeface="+mn-lt"/>
                <a:ea typeface="+mn-ea"/>
                <a:cs typeface="+mn-cs"/>
              </a:rPr>
              <a:t>) – the minimum requirement is for 3 NCOs or </a:t>
            </a:r>
            <a:r>
              <a:rPr lang="en-US" sz="1200" kern="1200" dirty="0" err="1" smtClean="0">
                <a:solidFill>
                  <a:schemeClr val="tx1"/>
                </a:solidFill>
                <a:effectLst/>
                <a:latin typeface="+mn-lt"/>
                <a:ea typeface="+mn-ea"/>
                <a:cs typeface="+mn-cs"/>
              </a:rPr>
              <a:t>POs.</a:t>
            </a:r>
            <a:endParaRPr lang="it-IT"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NCOs=Non-Commissioned Officers</a:t>
            </a:r>
            <a:r>
              <a:rPr lang="en-US" sz="1600" kern="1200" dirty="0" smtClean="0">
                <a:solidFill>
                  <a:schemeClr val="tx1"/>
                </a:solidFill>
                <a:effectLst/>
                <a:latin typeface="+mn-lt"/>
                <a:ea typeface="+mn-ea"/>
                <a:cs typeface="+mn-cs"/>
              </a:rPr>
              <a:t>.</a:t>
            </a:r>
          </a:p>
          <a:p>
            <a:r>
              <a:rPr lang="en-US" sz="1600" kern="1200" dirty="0" smtClean="0">
                <a:solidFill>
                  <a:schemeClr val="tx1"/>
                </a:solidFill>
                <a:effectLst/>
                <a:latin typeface="+mn-lt"/>
                <a:ea typeface="+mn-ea"/>
                <a:cs typeface="+mn-cs"/>
              </a:rPr>
              <a:t>POs=Petty</a:t>
            </a:r>
            <a:r>
              <a:rPr lang="en-US" sz="1600" kern="1200" baseline="0" dirty="0" smtClean="0">
                <a:solidFill>
                  <a:schemeClr val="tx1"/>
                </a:solidFill>
                <a:effectLst/>
                <a:latin typeface="+mn-lt"/>
                <a:ea typeface="+mn-ea"/>
                <a:cs typeface="+mn-cs"/>
              </a:rPr>
              <a:t> Officers.</a:t>
            </a:r>
            <a:endParaRPr lang="it-IT" sz="1600" kern="1200" dirty="0" smtClean="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C77B91D0-243E-4E36-9D60-6E32D1E1B3F6}" type="slidenum">
              <a:rPr lang="it-IT" smtClean="0"/>
              <a:pPr/>
              <a:t>8</a:t>
            </a:fld>
            <a:endParaRPr lang="it-IT"/>
          </a:p>
        </p:txBody>
      </p:sp>
    </p:spTree>
    <p:extLst>
      <p:ext uri="{BB962C8B-B14F-4D97-AF65-F5344CB8AC3E}">
        <p14:creationId xmlns:p14="http://schemas.microsoft.com/office/powerpoint/2010/main" val="618474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PlaceHolder 1"/>
          <p:cNvSpPr>
            <a:spLocks noGrp="1"/>
          </p:cNvSpPr>
          <p:nvPr>
            <p:ph type="body"/>
          </p:nvPr>
        </p:nvSpPr>
        <p:spPr>
          <a:xfrm>
            <a:off x="679770" y="4715909"/>
            <a:ext cx="5437427" cy="4466918"/>
          </a:xfrm>
          <a:prstGeom prst="rect">
            <a:avLst/>
          </a:prstGeom>
        </p:spPr>
        <p:txBody>
          <a:bodyPr lIns="0" tIns="0" rIns="0" bIns="0"/>
          <a:lstStyle/>
          <a:p>
            <a:r>
              <a:rPr lang="en-US" sz="2000" b="1" u="sng" kern="1200" dirty="0" smtClean="0">
                <a:solidFill>
                  <a:schemeClr val="tx1"/>
                </a:solidFill>
                <a:effectLst/>
                <a:latin typeface="+mn-lt"/>
                <a:ea typeface="+mn-ea"/>
                <a:cs typeface="+mn-cs"/>
              </a:rPr>
              <a:t>1st Phase " TRAINING "</a:t>
            </a:r>
            <a:endParaRPr lang="it-IT" sz="2000" kern="1200" dirty="0" smtClean="0">
              <a:solidFill>
                <a:schemeClr val="tx1"/>
              </a:solidFill>
              <a:effectLst/>
              <a:latin typeface="+mn-lt"/>
              <a:ea typeface="+mn-ea"/>
              <a:cs typeface="+mn-cs"/>
            </a:endParaRPr>
          </a:p>
          <a:p>
            <a:r>
              <a:rPr lang="en-US" sz="2000" kern="1200" dirty="0" smtClean="0">
                <a:solidFill>
                  <a:schemeClr val="tx1"/>
                </a:solidFill>
                <a:effectLst/>
                <a:latin typeface="+mn-lt"/>
                <a:ea typeface="+mn-ea"/>
                <a:cs typeface="+mn-cs"/>
              </a:rPr>
              <a:t>It consists in </a:t>
            </a:r>
            <a:r>
              <a:rPr lang="en-US" sz="2000" kern="1200" dirty="0" err="1" smtClean="0">
                <a:solidFill>
                  <a:schemeClr val="tx1"/>
                </a:solidFill>
                <a:effectLst/>
                <a:latin typeface="+mn-lt"/>
                <a:ea typeface="+mn-ea"/>
                <a:cs typeface="+mn-cs"/>
              </a:rPr>
              <a:t>hydrograpic</a:t>
            </a:r>
            <a:r>
              <a:rPr lang="en-US" sz="2000" kern="1200" dirty="0" smtClean="0">
                <a:solidFill>
                  <a:schemeClr val="tx1"/>
                </a:solidFill>
                <a:effectLst/>
                <a:latin typeface="+mn-lt"/>
                <a:ea typeface="+mn-ea"/>
                <a:cs typeface="+mn-cs"/>
              </a:rPr>
              <a:t> qualification of the necessary personnel (20 people in total) through participation in courses already set up at Italian HO and periodic refreshing courses . The initiative is inclusive of expenses for attending courses / conduct practical training / food -lodging .</a:t>
            </a:r>
            <a:endParaRPr lang="it-IT" sz="2000" kern="1200" dirty="0" smtClean="0">
              <a:solidFill>
                <a:schemeClr val="tx1"/>
              </a:solidFill>
              <a:effectLst/>
              <a:latin typeface="+mn-lt"/>
              <a:ea typeface="+mn-ea"/>
              <a:cs typeface="+mn-cs"/>
            </a:endParaRPr>
          </a:p>
          <a:p>
            <a:r>
              <a:rPr lang="en-US" sz="2000" kern="1200" dirty="0" smtClean="0">
                <a:solidFill>
                  <a:schemeClr val="tx1"/>
                </a:solidFill>
                <a:effectLst/>
                <a:latin typeface="+mn-lt"/>
                <a:ea typeface="+mn-ea"/>
                <a:cs typeface="+mn-cs"/>
              </a:rPr>
              <a:t>At the end of the training every hydrographer will be able to conduct a survey, process data and will have all the key skills to work at the Hydrographic Office.</a:t>
            </a:r>
            <a:endParaRPr lang="it-IT" sz="2000" kern="1200" dirty="0" smtClean="0">
              <a:solidFill>
                <a:schemeClr val="tx1"/>
              </a:solidFill>
              <a:effectLst/>
              <a:latin typeface="+mn-lt"/>
              <a:ea typeface="+mn-ea"/>
              <a:cs typeface="+mn-cs"/>
            </a:endParaRPr>
          </a:p>
          <a:p>
            <a:r>
              <a:rPr lang="en-US" sz="2000" kern="1200" dirty="0" smtClean="0">
                <a:solidFill>
                  <a:schemeClr val="tx1"/>
                </a:solidFill>
                <a:effectLst/>
                <a:latin typeface="+mn-lt"/>
                <a:ea typeface="+mn-ea"/>
                <a:cs typeface="+mn-cs"/>
              </a:rPr>
              <a:t> </a:t>
            </a:r>
            <a:endParaRPr lang="it-IT" sz="2000" kern="1200" dirty="0" smtClean="0">
              <a:solidFill>
                <a:schemeClr val="tx1"/>
              </a:solidFill>
              <a:effectLst/>
              <a:latin typeface="+mn-lt"/>
              <a:ea typeface="+mn-ea"/>
              <a:cs typeface="+mn-cs"/>
            </a:endParaRPr>
          </a:p>
          <a:p>
            <a:r>
              <a:rPr lang="en-US" sz="2000" b="1" u="sng" kern="1200" dirty="0" smtClean="0">
                <a:solidFill>
                  <a:schemeClr val="tx1"/>
                </a:solidFill>
                <a:effectLst/>
                <a:latin typeface="+mn-lt"/>
                <a:ea typeface="+mn-ea"/>
                <a:cs typeface="+mn-cs"/>
              </a:rPr>
              <a:t>2nd Phase " VEHICLES AND EQUIPMENT ACQUISITION":</a:t>
            </a:r>
            <a:endParaRPr lang="it-IT" sz="2000" kern="1200" dirty="0" smtClean="0">
              <a:solidFill>
                <a:schemeClr val="tx1"/>
              </a:solidFill>
              <a:effectLst/>
              <a:latin typeface="+mn-lt"/>
              <a:ea typeface="+mn-ea"/>
              <a:cs typeface="+mn-cs"/>
            </a:endParaRPr>
          </a:p>
          <a:p>
            <a:r>
              <a:rPr lang="en-US" sz="2000" kern="1200" dirty="0" smtClean="0">
                <a:solidFill>
                  <a:schemeClr val="tx1"/>
                </a:solidFill>
                <a:effectLst/>
                <a:latin typeface="+mn-lt"/>
                <a:ea typeface="+mn-ea"/>
                <a:cs typeface="+mn-cs"/>
              </a:rPr>
              <a:t>This phase could start when two Cat A and two cat B or NCOs finish the courses </a:t>
            </a:r>
            <a:endParaRPr lang="it-IT" sz="2000" kern="1200" dirty="0" smtClean="0">
              <a:solidFill>
                <a:schemeClr val="tx1"/>
              </a:solidFill>
              <a:effectLst/>
              <a:latin typeface="+mn-lt"/>
              <a:ea typeface="+mn-ea"/>
              <a:cs typeface="+mn-cs"/>
            </a:endParaRPr>
          </a:p>
          <a:p>
            <a:r>
              <a:rPr lang="en-US" sz="2000" kern="1200" dirty="0" smtClean="0">
                <a:solidFill>
                  <a:schemeClr val="tx1"/>
                </a:solidFill>
                <a:effectLst/>
                <a:latin typeface="+mn-lt"/>
                <a:ea typeface="+mn-ea"/>
                <a:cs typeface="+mn-cs"/>
              </a:rPr>
              <a:t>It consists in acquisition of a survey boat for port and coastal surveys ( called " </a:t>
            </a:r>
            <a:r>
              <a:rPr lang="en-US" sz="2000" kern="1200" dirty="0" err="1" smtClean="0">
                <a:solidFill>
                  <a:schemeClr val="tx1"/>
                </a:solidFill>
                <a:effectLst/>
                <a:latin typeface="+mn-lt"/>
                <a:ea typeface="+mn-ea"/>
                <a:cs typeface="+mn-cs"/>
              </a:rPr>
              <a:t>idrobarca</a:t>
            </a:r>
            <a:r>
              <a:rPr lang="en-US" sz="2000" kern="1200" dirty="0" smtClean="0">
                <a:solidFill>
                  <a:schemeClr val="tx1"/>
                </a:solidFill>
                <a:effectLst/>
                <a:latin typeface="+mn-lt"/>
                <a:ea typeface="+mn-ea"/>
                <a:cs typeface="+mn-cs"/>
              </a:rPr>
              <a:t>" ) complete with all the necessary equipment and moreover in testing the functionality of a suitable vessel if present in the</a:t>
            </a:r>
            <a:r>
              <a:rPr lang="en-US" sz="2000" kern="1200" baseline="0" dirty="0" smtClean="0">
                <a:solidFill>
                  <a:schemeClr val="tx1"/>
                </a:solidFill>
                <a:effectLst/>
                <a:latin typeface="+mn-lt"/>
                <a:ea typeface="+mn-ea"/>
                <a:cs typeface="+mn-cs"/>
              </a:rPr>
              <a:t> Nation/State for </a:t>
            </a:r>
            <a:r>
              <a:rPr lang="en-US" sz="2000" kern="1200" dirty="0" smtClean="0">
                <a:solidFill>
                  <a:schemeClr val="tx1"/>
                </a:solidFill>
                <a:effectLst/>
                <a:latin typeface="+mn-lt"/>
                <a:ea typeface="+mn-ea"/>
                <a:cs typeface="+mn-cs"/>
              </a:rPr>
              <a:t>the high seas, already available with the eventual integration / replacement / operational hydrographic equipment upgrade.</a:t>
            </a:r>
            <a:endParaRPr lang="it-IT" sz="2000" kern="1200" dirty="0" smtClean="0">
              <a:solidFill>
                <a:schemeClr val="tx1"/>
              </a:solidFill>
              <a:effectLst/>
              <a:latin typeface="+mn-lt"/>
              <a:ea typeface="+mn-ea"/>
              <a:cs typeface="+mn-cs"/>
            </a:endParaRPr>
          </a:p>
          <a:p>
            <a:r>
              <a:rPr lang="en-US" sz="2000" kern="1200" dirty="0" smtClean="0">
                <a:solidFill>
                  <a:schemeClr val="tx1"/>
                </a:solidFill>
                <a:effectLst/>
                <a:latin typeface="+mn-lt"/>
                <a:ea typeface="+mn-ea"/>
                <a:cs typeface="+mn-cs"/>
              </a:rPr>
              <a:t>The vessels will be able to acquire data from extremely shallow to deep water. Data acquired will be compliant with all the international hydrographic rules imposed by IHO (shallow water surveys will respect the IHO S44 Special Order standard).</a:t>
            </a:r>
            <a:endParaRPr lang="it-IT" sz="2000" kern="1200" dirty="0" smtClean="0">
              <a:solidFill>
                <a:schemeClr val="tx1"/>
              </a:solidFill>
              <a:effectLst/>
              <a:latin typeface="+mn-lt"/>
              <a:ea typeface="+mn-ea"/>
              <a:cs typeface="+mn-cs"/>
            </a:endParaRPr>
          </a:p>
          <a:p>
            <a:r>
              <a:rPr lang="en-US" sz="2000" kern="1200" dirty="0" smtClean="0">
                <a:solidFill>
                  <a:schemeClr val="tx1"/>
                </a:solidFill>
                <a:effectLst/>
                <a:latin typeface="+mn-lt"/>
                <a:ea typeface="+mn-ea"/>
                <a:cs typeface="+mn-cs"/>
              </a:rPr>
              <a:t>After the processing of acquired data the surveyors will be able to produce and print out a </a:t>
            </a:r>
            <a:r>
              <a:rPr lang="en-US" sz="2000" kern="1200" dirty="0" err="1" smtClean="0">
                <a:solidFill>
                  <a:schemeClr val="tx1"/>
                </a:solidFill>
                <a:effectLst/>
                <a:latin typeface="+mn-lt"/>
                <a:ea typeface="+mn-ea"/>
                <a:cs typeface="+mn-cs"/>
              </a:rPr>
              <a:t>fairsheet</a:t>
            </a:r>
            <a:r>
              <a:rPr lang="en-US" sz="2000" kern="1200" dirty="0" smtClean="0">
                <a:solidFill>
                  <a:schemeClr val="tx1"/>
                </a:solidFill>
                <a:effectLst/>
                <a:latin typeface="+mn-lt"/>
                <a:ea typeface="+mn-ea"/>
                <a:cs typeface="+mn-cs"/>
              </a:rPr>
              <a:t> with soundings, contours, coastline and lights-aims to navigation.</a:t>
            </a:r>
            <a:endParaRPr lang="it-IT" sz="2000" kern="1200" dirty="0" smtClean="0">
              <a:solidFill>
                <a:schemeClr val="tx1"/>
              </a:solidFill>
              <a:effectLst/>
              <a:latin typeface="+mn-lt"/>
              <a:ea typeface="+mn-ea"/>
              <a:cs typeface="+mn-cs"/>
            </a:endParaRPr>
          </a:p>
          <a:p>
            <a:r>
              <a:rPr lang="en-US" sz="2000" kern="1200" dirty="0" smtClean="0">
                <a:solidFill>
                  <a:schemeClr val="tx1"/>
                </a:solidFill>
                <a:effectLst/>
                <a:latin typeface="+mn-lt"/>
                <a:ea typeface="+mn-ea"/>
                <a:cs typeface="+mn-cs"/>
              </a:rPr>
              <a:t>Basically, the equipment to be delivered in this phase consists of:</a:t>
            </a:r>
            <a:endParaRPr lang="it-IT" sz="2000" kern="1200" dirty="0" smtClean="0">
              <a:solidFill>
                <a:schemeClr val="tx1"/>
              </a:solidFill>
              <a:effectLst/>
              <a:latin typeface="+mn-lt"/>
              <a:ea typeface="+mn-ea"/>
              <a:cs typeface="+mn-cs"/>
            </a:endParaRPr>
          </a:p>
          <a:p>
            <a:pPr lvl="0"/>
            <a:r>
              <a:rPr lang="en-US" sz="2000" kern="1200" dirty="0" smtClean="0">
                <a:solidFill>
                  <a:schemeClr val="tx1"/>
                </a:solidFill>
                <a:effectLst/>
                <a:latin typeface="+mn-lt"/>
                <a:ea typeface="+mn-ea"/>
                <a:cs typeface="+mn-cs"/>
              </a:rPr>
              <a:t>one new hydrographic boat</a:t>
            </a:r>
            <a:endParaRPr lang="it-IT" sz="2000" kern="1200" dirty="0" smtClean="0">
              <a:solidFill>
                <a:schemeClr val="tx1"/>
              </a:solidFill>
              <a:effectLst/>
              <a:latin typeface="+mn-lt"/>
              <a:ea typeface="+mn-ea"/>
              <a:cs typeface="+mn-cs"/>
            </a:endParaRPr>
          </a:p>
          <a:p>
            <a:pPr lvl="0"/>
            <a:r>
              <a:rPr lang="en-US" sz="2000" kern="1200" dirty="0" smtClean="0">
                <a:solidFill>
                  <a:schemeClr val="tx1"/>
                </a:solidFill>
                <a:effectLst/>
                <a:latin typeface="+mn-lt"/>
                <a:ea typeface="+mn-ea"/>
                <a:cs typeface="+mn-cs"/>
              </a:rPr>
              <a:t>hydrographic equipment for the boat: shallow water </a:t>
            </a:r>
            <a:r>
              <a:rPr lang="en-US" sz="2000" kern="1200" dirty="0" err="1" smtClean="0">
                <a:solidFill>
                  <a:schemeClr val="tx1"/>
                </a:solidFill>
                <a:effectLst/>
                <a:latin typeface="+mn-lt"/>
                <a:ea typeface="+mn-ea"/>
                <a:cs typeface="+mn-cs"/>
              </a:rPr>
              <a:t>echosounders</a:t>
            </a:r>
            <a:r>
              <a:rPr lang="en-US" sz="2000" kern="1200" dirty="0" smtClean="0">
                <a:solidFill>
                  <a:schemeClr val="tx1"/>
                </a:solidFill>
                <a:effectLst/>
                <a:latin typeface="+mn-lt"/>
                <a:ea typeface="+mn-ea"/>
                <a:cs typeface="+mn-cs"/>
              </a:rPr>
              <a:t> (</a:t>
            </a:r>
            <a:r>
              <a:rPr lang="en-US" sz="2000" kern="1200" dirty="0" err="1" smtClean="0">
                <a:solidFill>
                  <a:schemeClr val="tx1"/>
                </a:solidFill>
                <a:effectLst/>
                <a:latin typeface="+mn-lt"/>
                <a:ea typeface="+mn-ea"/>
                <a:cs typeface="+mn-cs"/>
              </a:rPr>
              <a:t>Singlebeam</a:t>
            </a:r>
            <a:r>
              <a:rPr lang="en-US" sz="2000" kern="1200" dirty="0" smtClean="0">
                <a:solidFill>
                  <a:schemeClr val="tx1"/>
                </a:solidFill>
                <a:effectLst/>
                <a:latin typeface="+mn-lt"/>
                <a:ea typeface="+mn-ea"/>
                <a:cs typeface="+mn-cs"/>
              </a:rPr>
              <a:t>, </a:t>
            </a:r>
            <a:r>
              <a:rPr lang="en-US" sz="2000" kern="1200" dirty="0" err="1" smtClean="0">
                <a:solidFill>
                  <a:schemeClr val="tx1"/>
                </a:solidFill>
                <a:effectLst/>
                <a:latin typeface="+mn-lt"/>
                <a:ea typeface="+mn-ea"/>
                <a:cs typeface="+mn-cs"/>
              </a:rPr>
              <a:t>Multibeam</a:t>
            </a:r>
            <a:r>
              <a:rPr lang="en-US" sz="2000" kern="1200" dirty="0" smtClean="0">
                <a:solidFill>
                  <a:schemeClr val="tx1"/>
                </a:solidFill>
                <a:effectLst/>
                <a:latin typeface="+mn-lt"/>
                <a:ea typeface="+mn-ea"/>
                <a:cs typeface="+mn-cs"/>
              </a:rPr>
              <a:t>, Sub Bottom Profiler), digital Side Scan Sonar and IMU-POS/MV sensors, etc.;</a:t>
            </a:r>
            <a:endParaRPr lang="it-IT" sz="2000" kern="1200" dirty="0" smtClean="0">
              <a:solidFill>
                <a:schemeClr val="tx1"/>
              </a:solidFill>
              <a:effectLst/>
              <a:latin typeface="+mn-lt"/>
              <a:ea typeface="+mn-ea"/>
              <a:cs typeface="+mn-cs"/>
            </a:endParaRPr>
          </a:p>
          <a:p>
            <a:pPr lvl="0"/>
            <a:r>
              <a:rPr lang="en-US" sz="2000" kern="1200" dirty="0" smtClean="0">
                <a:solidFill>
                  <a:schemeClr val="tx1"/>
                </a:solidFill>
                <a:effectLst/>
                <a:latin typeface="+mn-lt"/>
                <a:ea typeface="+mn-ea"/>
                <a:cs typeface="+mn-cs"/>
              </a:rPr>
              <a:t>topographic (total station and level) and geodetic equipment (RTK/Geodetic GPS) for land surveys;</a:t>
            </a:r>
            <a:endParaRPr lang="it-IT" sz="2000" kern="1200" dirty="0" smtClean="0">
              <a:solidFill>
                <a:schemeClr val="tx1"/>
              </a:solidFill>
              <a:effectLst/>
              <a:latin typeface="+mn-lt"/>
              <a:ea typeface="+mn-ea"/>
              <a:cs typeface="+mn-cs"/>
            </a:endParaRPr>
          </a:p>
          <a:p>
            <a:pPr lvl="0"/>
            <a:r>
              <a:rPr lang="en-US" sz="2000" kern="1200" dirty="0" smtClean="0">
                <a:solidFill>
                  <a:schemeClr val="tx1"/>
                </a:solidFill>
                <a:effectLst/>
                <a:latin typeface="+mn-lt"/>
                <a:ea typeface="+mn-ea"/>
                <a:cs typeface="+mn-cs"/>
              </a:rPr>
              <a:t>integration of existing hydrographic equipment a board Cana Vessel (CNRS);</a:t>
            </a:r>
            <a:endParaRPr lang="it-IT" sz="2000" kern="1200" dirty="0" smtClean="0">
              <a:solidFill>
                <a:schemeClr val="tx1"/>
              </a:solidFill>
              <a:effectLst/>
              <a:latin typeface="+mn-lt"/>
              <a:ea typeface="+mn-ea"/>
              <a:cs typeface="+mn-cs"/>
            </a:endParaRPr>
          </a:p>
          <a:p>
            <a:pPr lvl="0"/>
            <a:r>
              <a:rPr lang="en-US" sz="2000" kern="1200" dirty="0" smtClean="0">
                <a:solidFill>
                  <a:schemeClr val="tx1"/>
                </a:solidFill>
                <a:effectLst/>
                <a:latin typeface="+mn-lt"/>
                <a:ea typeface="+mn-ea"/>
                <a:cs typeface="+mn-cs"/>
              </a:rPr>
              <a:t>hydrographic and geo-topographic software;</a:t>
            </a:r>
            <a:endParaRPr lang="it-IT" sz="2000" kern="1200" dirty="0" smtClean="0">
              <a:solidFill>
                <a:schemeClr val="tx1"/>
              </a:solidFill>
              <a:effectLst/>
              <a:latin typeface="+mn-lt"/>
              <a:ea typeface="+mn-ea"/>
              <a:cs typeface="+mn-cs"/>
            </a:endParaRPr>
          </a:p>
          <a:p>
            <a:pPr lvl="0"/>
            <a:r>
              <a:rPr lang="en-US" sz="2000" kern="1200" dirty="0" smtClean="0">
                <a:solidFill>
                  <a:schemeClr val="tx1"/>
                </a:solidFill>
                <a:effectLst/>
                <a:latin typeface="+mn-lt"/>
                <a:ea typeface="+mn-ea"/>
                <a:cs typeface="+mn-cs"/>
              </a:rPr>
              <a:t>tutoring (on site recommended).</a:t>
            </a:r>
            <a:endParaRPr lang="it-IT" sz="2000" kern="1200" dirty="0" smtClean="0">
              <a:solidFill>
                <a:schemeClr val="tx1"/>
              </a:solidFill>
              <a:effectLst/>
              <a:latin typeface="+mn-lt"/>
              <a:ea typeface="+mn-ea"/>
              <a:cs typeface="+mn-cs"/>
            </a:endParaRPr>
          </a:p>
          <a:p>
            <a:r>
              <a:rPr lang="en-US" sz="2000" kern="1200" dirty="0" smtClean="0">
                <a:solidFill>
                  <a:schemeClr val="tx1"/>
                </a:solidFill>
                <a:effectLst/>
                <a:latin typeface="+mn-lt"/>
                <a:ea typeface="+mn-ea"/>
                <a:cs typeface="+mn-cs"/>
              </a:rPr>
              <a:t> </a:t>
            </a:r>
            <a:endParaRPr lang="it-IT" sz="2000" kern="1200" dirty="0" smtClean="0">
              <a:solidFill>
                <a:schemeClr val="tx1"/>
              </a:solidFill>
              <a:effectLst/>
              <a:latin typeface="+mn-lt"/>
              <a:ea typeface="+mn-ea"/>
              <a:cs typeface="+mn-cs"/>
            </a:endParaRPr>
          </a:p>
          <a:p>
            <a:endParaRPr lang="it-IT" sz="2000" dirty="0" smtClean="0"/>
          </a:p>
          <a:p>
            <a:endParaRPr lang="it-IT" sz="2000" spc="-1" dirty="0">
              <a:solidFill>
                <a:srgbClr val="000000"/>
              </a:solidFill>
              <a:uFill>
                <a:solidFill>
                  <a:srgbClr val="FFFFFF"/>
                </a:solidFill>
              </a:uFill>
              <a:latin typeface="Arial"/>
            </a:endParaRPr>
          </a:p>
        </p:txBody>
      </p:sp>
      <p:sp>
        <p:nvSpPr>
          <p:cNvPr id="189" name="CustomShape 2"/>
          <p:cNvSpPr/>
          <p:nvPr/>
        </p:nvSpPr>
        <p:spPr>
          <a:xfrm>
            <a:off x="3850588" y="9430252"/>
            <a:ext cx="2944946" cy="495628"/>
          </a:xfrm>
          <a:prstGeom prst="rect">
            <a:avLst/>
          </a:prstGeom>
          <a:noFill/>
          <a:ln>
            <a:noFill/>
          </a:ln>
        </p:spPr>
        <p:style>
          <a:lnRef idx="0">
            <a:scrgbClr r="0" g="0" b="0"/>
          </a:lnRef>
          <a:fillRef idx="0">
            <a:scrgbClr r="0" g="0" b="0"/>
          </a:fillRef>
          <a:effectRef idx="0">
            <a:scrgbClr r="0" g="0" b="0"/>
          </a:effectRef>
          <a:fontRef idx="minor"/>
        </p:style>
        <p:txBody>
          <a:bodyPr lIns="89817" tIns="44908" rIns="89817" bIns="44908" anchor="b"/>
          <a:lstStyle/>
          <a:p>
            <a:pPr algn="r">
              <a:lnSpc>
                <a:spcPct val="100000"/>
              </a:lnSpc>
            </a:pPr>
            <a:fld id="{FCCE88C7-4FED-476B-9C9B-E4F8E1D351F0}" type="slidenum">
              <a:rPr lang="it-IT" sz="1200" spc="-1">
                <a:solidFill>
                  <a:srgbClr val="000000"/>
                </a:solidFill>
                <a:uFill>
                  <a:solidFill>
                    <a:srgbClr val="FFFFFF"/>
                  </a:solidFill>
                </a:uFill>
                <a:latin typeface="Times New Roman"/>
                <a:ea typeface="ＭＳ Ｐゴシック"/>
              </a:rPr>
              <a:pPr algn="r">
                <a:lnSpc>
                  <a:spcPct val="100000"/>
                </a:lnSpc>
              </a:pPr>
              <a:t>10</a:t>
            </a:fld>
            <a:endParaRPr lang="it-IT" spc="-1" dirty="0">
              <a:solidFill>
                <a:srgbClr val="000000"/>
              </a:solidFill>
              <a:uFill>
                <a:solidFill>
                  <a:srgbClr val="FFFFFF"/>
                </a:solidFill>
              </a:uFill>
              <a:latin typeface="Arial"/>
            </a:endParaRPr>
          </a:p>
        </p:txBody>
      </p:sp>
      <p:sp>
        <p:nvSpPr>
          <p:cNvPr id="190" name="CustomShape 3"/>
          <p:cNvSpPr/>
          <p:nvPr/>
        </p:nvSpPr>
        <p:spPr>
          <a:xfrm>
            <a:off x="0" y="2"/>
            <a:ext cx="2944946" cy="495628"/>
          </a:xfrm>
          <a:prstGeom prst="rect">
            <a:avLst/>
          </a:prstGeom>
          <a:noFill/>
          <a:ln>
            <a:noFill/>
          </a:ln>
        </p:spPr>
        <p:style>
          <a:lnRef idx="0">
            <a:scrgbClr r="0" g="0" b="0"/>
          </a:lnRef>
          <a:fillRef idx="0">
            <a:scrgbClr r="0" g="0" b="0"/>
          </a:fillRef>
          <a:effectRef idx="0">
            <a:scrgbClr r="0" g="0" b="0"/>
          </a:effectRef>
          <a:fontRef idx="minor"/>
        </p:style>
        <p:txBody>
          <a:bodyPr lIns="89817" tIns="44908" rIns="89817" bIns="44908"/>
          <a:lstStyle/>
          <a:p>
            <a:pPr>
              <a:lnSpc>
                <a:spcPct val="100000"/>
              </a:lnSpc>
            </a:pPr>
            <a:r>
              <a:rPr lang="it-IT" sz="1200" spc="-1" dirty="0">
                <a:solidFill>
                  <a:srgbClr val="000000"/>
                </a:solidFill>
                <a:uFill>
                  <a:solidFill>
                    <a:srgbClr val="FFFFFF"/>
                  </a:solidFill>
                </a:uFill>
                <a:latin typeface="Times New Roman"/>
              </a:rPr>
              <a:t>Prova intestazione</a:t>
            </a:r>
            <a:endParaRPr lang="it-IT"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385367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5078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it-IT" sz="4400" strike="noStrike" spc="-1">
              <a:solidFill>
                <a:srgbClr val="000000"/>
              </a:solidFill>
              <a:uFill>
                <a:solidFill>
                  <a:srgbClr val="FFFFFF"/>
                </a:solidFill>
              </a:uFill>
              <a:latin typeface="Arial"/>
            </a:endParaRPr>
          </a:p>
        </p:txBody>
      </p:sp>
      <p:sp>
        <p:nvSpPr>
          <p:cNvPr id="68" name="PlaceHolder 2"/>
          <p:cNvSpPr>
            <a:spLocks noGrp="1"/>
          </p:cNvSpPr>
          <p:nvPr>
            <p:ph type="body"/>
          </p:nvPr>
        </p:nvSpPr>
        <p:spPr>
          <a:xfrm>
            <a:off x="457200" y="1604520"/>
            <a:ext cx="8229240" cy="1896840"/>
          </a:xfrm>
          <a:prstGeom prst="rect">
            <a:avLst/>
          </a:prstGeom>
        </p:spPr>
        <p:txBody>
          <a:bodyPr lIns="0" tIns="0" rIns="0" bIns="0"/>
          <a:lstStyle/>
          <a:p>
            <a:endParaRPr lang="it-IT" sz="3200" strike="noStrike" spc="-1">
              <a:solidFill>
                <a:srgbClr val="000000"/>
              </a:solidFill>
              <a:uFill>
                <a:solidFill>
                  <a:srgbClr val="FFFFFF"/>
                </a:solidFill>
              </a:uFill>
              <a:latin typeface="Arial"/>
            </a:endParaRPr>
          </a:p>
        </p:txBody>
      </p:sp>
      <p:sp>
        <p:nvSpPr>
          <p:cNvPr id="69" name="PlaceHolder 3"/>
          <p:cNvSpPr>
            <a:spLocks noGrp="1"/>
          </p:cNvSpPr>
          <p:nvPr>
            <p:ph type="body"/>
          </p:nvPr>
        </p:nvSpPr>
        <p:spPr>
          <a:xfrm>
            <a:off x="457200" y="3682080"/>
            <a:ext cx="8229240" cy="1896840"/>
          </a:xfrm>
          <a:prstGeom prst="rect">
            <a:avLst/>
          </a:prstGeom>
        </p:spPr>
        <p:txBody>
          <a:bodyPr lIns="0" tIns="0" rIns="0" bIns="0"/>
          <a:lstStyle/>
          <a:p>
            <a:endParaRPr lang="it-IT" sz="320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1566900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it-IT" sz="4400" strike="noStrike" spc="-1">
              <a:solidFill>
                <a:srgbClr val="000000"/>
              </a:solidFill>
              <a:uFill>
                <a:solidFill>
                  <a:srgbClr val="FFFFFF"/>
                </a:solidFill>
              </a:uFill>
              <a:latin typeface="Arial"/>
            </a:endParaRPr>
          </a:p>
        </p:txBody>
      </p:sp>
      <p:sp>
        <p:nvSpPr>
          <p:cNvPr id="71" name="PlaceHolder 2"/>
          <p:cNvSpPr>
            <a:spLocks noGrp="1"/>
          </p:cNvSpPr>
          <p:nvPr>
            <p:ph type="body"/>
          </p:nvPr>
        </p:nvSpPr>
        <p:spPr>
          <a:xfrm>
            <a:off x="457200" y="1604520"/>
            <a:ext cx="4015800" cy="1896840"/>
          </a:xfrm>
          <a:prstGeom prst="rect">
            <a:avLst/>
          </a:prstGeom>
        </p:spPr>
        <p:txBody>
          <a:bodyPr lIns="0" tIns="0" rIns="0" bIns="0"/>
          <a:lstStyle/>
          <a:p>
            <a:endParaRPr lang="it-IT" sz="3200" strike="noStrike" spc="-1">
              <a:solidFill>
                <a:srgbClr val="000000"/>
              </a:solidFill>
              <a:uFill>
                <a:solidFill>
                  <a:srgbClr val="FFFFFF"/>
                </a:solidFill>
              </a:uFill>
              <a:latin typeface="Arial"/>
            </a:endParaRPr>
          </a:p>
        </p:txBody>
      </p:sp>
      <p:sp>
        <p:nvSpPr>
          <p:cNvPr id="72" name="PlaceHolder 3"/>
          <p:cNvSpPr>
            <a:spLocks noGrp="1"/>
          </p:cNvSpPr>
          <p:nvPr>
            <p:ph type="body"/>
          </p:nvPr>
        </p:nvSpPr>
        <p:spPr>
          <a:xfrm>
            <a:off x="4674240" y="1604520"/>
            <a:ext cx="4015800" cy="1896840"/>
          </a:xfrm>
          <a:prstGeom prst="rect">
            <a:avLst/>
          </a:prstGeom>
        </p:spPr>
        <p:txBody>
          <a:bodyPr lIns="0" tIns="0" rIns="0" bIns="0"/>
          <a:lstStyle/>
          <a:p>
            <a:endParaRPr lang="it-IT" sz="3200" strike="noStrike" spc="-1">
              <a:solidFill>
                <a:srgbClr val="000000"/>
              </a:solidFill>
              <a:uFill>
                <a:solidFill>
                  <a:srgbClr val="FFFFFF"/>
                </a:solidFill>
              </a:uFill>
              <a:latin typeface="Arial"/>
            </a:endParaRPr>
          </a:p>
        </p:txBody>
      </p:sp>
      <p:sp>
        <p:nvSpPr>
          <p:cNvPr id="73" name="PlaceHolder 4"/>
          <p:cNvSpPr>
            <a:spLocks noGrp="1"/>
          </p:cNvSpPr>
          <p:nvPr>
            <p:ph type="body"/>
          </p:nvPr>
        </p:nvSpPr>
        <p:spPr>
          <a:xfrm>
            <a:off x="4674240" y="3682080"/>
            <a:ext cx="4015800" cy="1896840"/>
          </a:xfrm>
          <a:prstGeom prst="rect">
            <a:avLst/>
          </a:prstGeom>
        </p:spPr>
        <p:txBody>
          <a:bodyPr lIns="0" tIns="0" rIns="0" bIns="0"/>
          <a:lstStyle/>
          <a:p>
            <a:endParaRPr lang="it-IT" sz="3200" strike="noStrike" spc="-1">
              <a:solidFill>
                <a:srgbClr val="000000"/>
              </a:solidFill>
              <a:uFill>
                <a:solidFill>
                  <a:srgbClr val="FFFFFF"/>
                </a:solidFill>
              </a:uFill>
              <a:latin typeface="Arial"/>
            </a:endParaRPr>
          </a:p>
        </p:txBody>
      </p:sp>
      <p:sp>
        <p:nvSpPr>
          <p:cNvPr id="74" name="PlaceHolder 5"/>
          <p:cNvSpPr>
            <a:spLocks noGrp="1"/>
          </p:cNvSpPr>
          <p:nvPr>
            <p:ph type="body"/>
          </p:nvPr>
        </p:nvSpPr>
        <p:spPr>
          <a:xfrm>
            <a:off x="457200" y="3682080"/>
            <a:ext cx="4015800" cy="1896840"/>
          </a:xfrm>
          <a:prstGeom prst="rect">
            <a:avLst/>
          </a:prstGeom>
        </p:spPr>
        <p:txBody>
          <a:bodyPr lIns="0" tIns="0" rIns="0" bIns="0"/>
          <a:lstStyle/>
          <a:p>
            <a:endParaRPr lang="it-IT" sz="320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3745656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it-IT" sz="4400" strike="noStrike" spc="-1">
              <a:solidFill>
                <a:srgbClr val="000000"/>
              </a:solidFill>
              <a:uFill>
                <a:solidFill>
                  <a:srgbClr val="FFFFFF"/>
                </a:solidFill>
              </a:uFill>
              <a:latin typeface="Arial"/>
            </a:endParaRPr>
          </a:p>
        </p:txBody>
      </p:sp>
      <p:sp>
        <p:nvSpPr>
          <p:cNvPr id="76" name="PlaceHolder 2"/>
          <p:cNvSpPr>
            <a:spLocks noGrp="1"/>
          </p:cNvSpPr>
          <p:nvPr>
            <p:ph type="body"/>
          </p:nvPr>
        </p:nvSpPr>
        <p:spPr>
          <a:xfrm>
            <a:off x="457200" y="1604520"/>
            <a:ext cx="8229240" cy="3977280"/>
          </a:xfrm>
          <a:prstGeom prst="rect">
            <a:avLst/>
          </a:prstGeom>
        </p:spPr>
        <p:txBody>
          <a:bodyPr lIns="0" tIns="0" rIns="0" bIns="0"/>
          <a:lstStyle/>
          <a:p>
            <a:endParaRPr lang="it-IT" sz="3200" strike="noStrike" spc="-1">
              <a:solidFill>
                <a:srgbClr val="000000"/>
              </a:solidFill>
              <a:uFill>
                <a:solidFill>
                  <a:srgbClr val="FFFFFF"/>
                </a:solidFill>
              </a:uFill>
              <a:latin typeface="Arial"/>
            </a:endParaRPr>
          </a:p>
        </p:txBody>
      </p:sp>
      <p:sp>
        <p:nvSpPr>
          <p:cNvPr id="77" name="PlaceHolder 3"/>
          <p:cNvSpPr>
            <a:spLocks noGrp="1"/>
          </p:cNvSpPr>
          <p:nvPr>
            <p:ph type="body"/>
          </p:nvPr>
        </p:nvSpPr>
        <p:spPr>
          <a:xfrm>
            <a:off x="457200" y="1604520"/>
            <a:ext cx="8229240" cy="3977280"/>
          </a:xfrm>
          <a:prstGeom prst="rect">
            <a:avLst/>
          </a:prstGeom>
        </p:spPr>
        <p:txBody>
          <a:bodyPr lIns="0" tIns="0" rIns="0" bIns="0"/>
          <a:lstStyle/>
          <a:p>
            <a:endParaRPr lang="it-IT" sz="3200" strike="noStrike" spc="-1">
              <a:solidFill>
                <a:srgbClr val="000000"/>
              </a:solidFill>
              <a:uFill>
                <a:solidFill>
                  <a:srgbClr val="FFFFFF"/>
                </a:solidFill>
              </a:uFill>
              <a:latin typeface="Arial"/>
            </a:endParaRPr>
          </a:p>
        </p:txBody>
      </p:sp>
      <p:pic>
        <p:nvPicPr>
          <p:cNvPr id="78" name="Immagine 77"/>
          <p:cNvPicPr/>
          <p:nvPr/>
        </p:nvPicPr>
        <p:blipFill>
          <a:blip r:embed="rId2" cstate="print"/>
          <a:stretch/>
        </p:blipFill>
        <p:spPr>
          <a:xfrm>
            <a:off x="2079000" y="1604520"/>
            <a:ext cx="4984920" cy="3977280"/>
          </a:xfrm>
          <a:prstGeom prst="rect">
            <a:avLst/>
          </a:prstGeom>
          <a:ln>
            <a:noFill/>
          </a:ln>
        </p:spPr>
      </p:pic>
      <p:pic>
        <p:nvPicPr>
          <p:cNvPr id="79" name="Immagine 78"/>
          <p:cNvPicPr/>
          <p:nvPr/>
        </p:nvPicPr>
        <p:blipFill>
          <a:blip r:embed="rId2" cstate="print"/>
          <a:stretch/>
        </p:blipFill>
        <p:spPr>
          <a:xfrm>
            <a:off x="2079000" y="1604520"/>
            <a:ext cx="4984920" cy="3977280"/>
          </a:xfrm>
          <a:prstGeom prst="rect">
            <a:avLst/>
          </a:prstGeom>
          <a:ln>
            <a:noFill/>
          </a:ln>
        </p:spPr>
      </p:pic>
    </p:spTree>
    <p:extLst>
      <p:ext uri="{BB962C8B-B14F-4D97-AF65-F5344CB8AC3E}">
        <p14:creationId xmlns:p14="http://schemas.microsoft.com/office/powerpoint/2010/main" val="1828809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GB"/>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a:xfrm>
            <a:off x="457200" y="6356350"/>
            <a:ext cx="2133600" cy="365125"/>
          </a:xfrm>
          <a:prstGeom prst="rect">
            <a:avLst/>
          </a:prstGeom>
        </p:spPr>
        <p:txBody>
          <a:bodyPr/>
          <a:lstStyle/>
          <a:p>
            <a:pPr defTabSz="457200" fontAlgn="auto">
              <a:spcBef>
                <a:spcPts val="0"/>
              </a:spcBef>
              <a:spcAft>
                <a:spcPts val="0"/>
              </a:spcAft>
            </a:pPr>
            <a:endParaRPr lang="en-GB" b="0">
              <a:solidFill>
                <a:prstClr val="black"/>
              </a:solidFill>
              <a:latin typeface="Arial"/>
            </a:endParaRPr>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pPr defTabSz="457200" fontAlgn="auto">
              <a:spcBef>
                <a:spcPts val="0"/>
              </a:spcBef>
              <a:spcAft>
                <a:spcPts val="0"/>
              </a:spcAft>
            </a:pPr>
            <a:endParaRPr lang="en-GB" b="0">
              <a:solidFill>
                <a:prstClr val="black"/>
              </a:solidFill>
              <a:latin typeface="Arial"/>
            </a:endParaRPr>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p>
            <a:pPr defTabSz="457200" fontAlgn="auto">
              <a:spcBef>
                <a:spcPts val="0"/>
              </a:spcBef>
              <a:spcAft>
                <a:spcPts val="0"/>
              </a:spcAft>
            </a:pPr>
            <a:fld id="{CFABAFF4-FA4C-435E-A6F8-6E224D8CF182}" type="slidenum">
              <a:rPr lang="en-GB" b="0" smtClean="0">
                <a:solidFill>
                  <a:prstClr val="black"/>
                </a:solidFill>
                <a:latin typeface="Arial"/>
              </a:rPr>
              <a:pPr defTabSz="457200" fontAlgn="auto">
                <a:spcBef>
                  <a:spcPts val="0"/>
                </a:spcBef>
                <a:spcAft>
                  <a:spcPts val="0"/>
                </a:spcAft>
              </a:pPr>
              <a:t>‹#›</a:t>
            </a:fld>
            <a:endParaRPr lang="en-GB" b="0">
              <a:solidFill>
                <a:prstClr val="black"/>
              </a:solidFill>
              <a:latin typeface="Arial"/>
            </a:endParaRPr>
          </a:p>
        </p:txBody>
      </p:sp>
    </p:spTree>
    <p:extLst>
      <p:ext uri="{BB962C8B-B14F-4D97-AF65-F5344CB8AC3E}">
        <p14:creationId xmlns:p14="http://schemas.microsoft.com/office/powerpoint/2010/main" val="322275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it-IT" sz="4400" strike="noStrike" spc="-1">
              <a:solidFill>
                <a:srgbClr val="000000"/>
              </a:solidFill>
              <a:uFill>
                <a:solidFill>
                  <a:srgbClr val="FFFFFF"/>
                </a:solidFill>
              </a:uFill>
              <a:latin typeface="Arial"/>
            </a:endParaRPr>
          </a:p>
        </p:txBody>
      </p:sp>
      <p:sp>
        <p:nvSpPr>
          <p:cNvPr id="47"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it-IT" sz="320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3031313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it-IT" sz="4400" strike="noStrike" spc="-1">
              <a:solidFill>
                <a:srgbClr val="000000"/>
              </a:solidFill>
              <a:uFill>
                <a:solidFill>
                  <a:srgbClr val="FFFFFF"/>
                </a:solidFill>
              </a:uFill>
              <a:latin typeface="Arial"/>
            </a:endParaRPr>
          </a:p>
        </p:txBody>
      </p:sp>
      <p:sp>
        <p:nvSpPr>
          <p:cNvPr id="49" name="PlaceHolder 2"/>
          <p:cNvSpPr>
            <a:spLocks noGrp="1"/>
          </p:cNvSpPr>
          <p:nvPr>
            <p:ph type="body"/>
          </p:nvPr>
        </p:nvSpPr>
        <p:spPr>
          <a:xfrm>
            <a:off x="457200" y="1604520"/>
            <a:ext cx="8229240" cy="3977280"/>
          </a:xfrm>
          <a:prstGeom prst="rect">
            <a:avLst/>
          </a:prstGeom>
        </p:spPr>
        <p:txBody>
          <a:bodyPr lIns="0" tIns="0" rIns="0" bIns="0"/>
          <a:lstStyle/>
          <a:p>
            <a:endParaRPr lang="it-IT" sz="320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3219470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it-IT" sz="4400" strike="noStrike" spc="-1">
              <a:solidFill>
                <a:srgbClr val="000000"/>
              </a:solidFill>
              <a:uFill>
                <a:solidFill>
                  <a:srgbClr val="FFFFFF"/>
                </a:solidFill>
              </a:uFill>
              <a:latin typeface="Arial"/>
            </a:endParaRPr>
          </a:p>
        </p:txBody>
      </p:sp>
      <p:sp>
        <p:nvSpPr>
          <p:cNvPr id="51" name="PlaceHolder 2"/>
          <p:cNvSpPr>
            <a:spLocks noGrp="1"/>
          </p:cNvSpPr>
          <p:nvPr>
            <p:ph type="body"/>
          </p:nvPr>
        </p:nvSpPr>
        <p:spPr>
          <a:xfrm>
            <a:off x="457200" y="1604520"/>
            <a:ext cx="4015800" cy="3977280"/>
          </a:xfrm>
          <a:prstGeom prst="rect">
            <a:avLst/>
          </a:prstGeom>
        </p:spPr>
        <p:txBody>
          <a:bodyPr lIns="0" tIns="0" rIns="0" bIns="0"/>
          <a:lstStyle/>
          <a:p>
            <a:endParaRPr lang="it-IT" sz="3200" strike="noStrike" spc="-1">
              <a:solidFill>
                <a:srgbClr val="000000"/>
              </a:solidFill>
              <a:uFill>
                <a:solidFill>
                  <a:srgbClr val="FFFFFF"/>
                </a:solidFill>
              </a:uFill>
              <a:latin typeface="Arial"/>
            </a:endParaRPr>
          </a:p>
        </p:txBody>
      </p:sp>
      <p:sp>
        <p:nvSpPr>
          <p:cNvPr id="52" name="PlaceHolder 3"/>
          <p:cNvSpPr>
            <a:spLocks noGrp="1"/>
          </p:cNvSpPr>
          <p:nvPr>
            <p:ph type="body"/>
          </p:nvPr>
        </p:nvSpPr>
        <p:spPr>
          <a:xfrm>
            <a:off x="4674240" y="1604520"/>
            <a:ext cx="4015800" cy="3977280"/>
          </a:xfrm>
          <a:prstGeom prst="rect">
            <a:avLst/>
          </a:prstGeom>
        </p:spPr>
        <p:txBody>
          <a:bodyPr lIns="0" tIns="0" rIns="0" bIns="0"/>
          <a:lstStyle/>
          <a:p>
            <a:endParaRPr lang="it-IT" sz="320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258546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it-IT" sz="440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433565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it-IT" sz="320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1507842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it-IT" sz="4400" strike="noStrike" spc="-1">
              <a:solidFill>
                <a:srgbClr val="000000"/>
              </a:solidFill>
              <a:uFill>
                <a:solidFill>
                  <a:srgbClr val="FFFFFF"/>
                </a:solidFill>
              </a:uFill>
              <a:latin typeface="Arial"/>
            </a:endParaRPr>
          </a:p>
        </p:txBody>
      </p:sp>
      <p:sp>
        <p:nvSpPr>
          <p:cNvPr id="56" name="PlaceHolder 2"/>
          <p:cNvSpPr>
            <a:spLocks noGrp="1"/>
          </p:cNvSpPr>
          <p:nvPr>
            <p:ph type="body"/>
          </p:nvPr>
        </p:nvSpPr>
        <p:spPr>
          <a:xfrm>
            <a:off x="457200" y="1604520"/>
            <a:ext cx="4015800" cy="1896840"/>
          </a:xfrm>
          <a:prstGeom prst="rect">
            <a:avLst/>
          </a:prstGeom>
        </p:spPr>
        <p:txBody>
          <a:bodyPr lIns="0" tIns="0" rIns="0" bIns="0"/>
          <a:lstStyle/>
          <a:p>
            <a:endParaRPr lang="it-IT" sz="3200" strike="noStrike" spc="-1">
              <a:solidFill>
                <a:srgbClr val="000000"/>
              </a:solidFill>
              <a:uFill>
                <a:solidFill>
                  <a:srgbClr val="FFFFFF"/>
                </a:solidFill>
              </a:uFill>
              <a:latin typeface="Arial"/>
            </a:endParaRPr>
          </a:p>
        </p:txBody>
      </p:sp>
      <p:sp>
        <p:nvSpPr>
          <p:cNvPr id="57" name="PlaceHolder 3"/>
          <p:cNvSpPr>
            <a:spLocks noGrp="1"/>
          </p:cNvSpPr>
          <p:nvPr>
            <p:ph type="body"/>
          </p:nvPr>
        </p:nvSpPr>
        <p:spPr>
          <a:xfrm>
            <a:off x="457200" y="3682080"/>
            <a:ext cx="4015800" cy="1896840"/>
          </a:xfrm>
          <a:prstGeom prst="rect">
            <a:avLst/>
          </a:prstGeom>
        </p:spPr>
        <p:txBody>
          <a:bodyPr lIns="0" tIns="0" rIns="0" bIns="0"/>
          <a:lstStyle/>
          <a:p>
            <a:endParaRPr lang="it-IT" sz="3200" strike="noStrike" spc="-1">
              <a:solidFill>
                <a:srgbClr val="000000"/>
              </a:solidFill>
              <a:uFill>
                <a:solidFill>
                  <a:srgbClr val="FFFFFF"/>
                </a:solidFill>
              </a:uFill>
              <a:latin typeface="Arial"/>
            </a:endParaRPr>
          </a:p>
        </p:txBody>
      </p:sp>
      <p:sp>
        <p:nvSpPr>
          <p:cNvPr id="58" name="PlaceHolder 4"/>
          <p:cNvSpPr>
            <a:spLocks noGrp="1"/>
          </p:cNvSpPr>
          <p:nvPr>
            <p:ph type="body"/>
          </p:nvPr>
        </p:nvSpPr>
        <p:spPr>
          <a:xfrm>
            <a:off x="4674240" y="1604520"/>
            <a:ext cx="4015800" cy="3977280"/>
          </a:xfrm>
          <a:prstGeom prst="rect">
            <a:avLst/>
          </a:prstGeom>
        </p:spPr>
        <p:txBody>
          <a:bodyPr lIns="0" tIns="0" rIns="0" bIns="0"/>
          <a:lstStyle/>
          <a:p>
            <a:endParaRPr lang="it-IT" sz="320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2292765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it-IT" sz="4400" strike="noStrike" spc="-1">
              <a:solidFill>
                <a:srgbClr val="000000"/>
              </a:solidFill>
              <a:uFill>
                <a:solidFill>
                  <a:srgbClr val="FFFFFF"/>
                </a:solidFill>
              </a:uFill>
              <a:latin typeface="Arial"/>
            </a:endParaRPr>
          </a:p>
        </p:txBody>
      </p:sp>
      <p:sp>
        <p:nvSpPr>
          <p:cNvPr id="60" name="PlaceHolder 2"/>
          <p:cNvSpPr>
            <a:spLocks noGrp="1"/>
          </p:cNvSpPr>
          <p:nvPr>
            <p:ph type="body"/>
          </p:nvPr>
        </p:nvSpPr>
        <p:spPr>
          <a:xfrm>
            <a:off x="457200" y="1604520"/>
            <a:ext cx="4015800" cy="3977280"/>
          </a:xfrm>
          <a:prstGeom prst="rect">
            <a:avLst/>
          </a:prstGeom>
        </p:spPr>
        <p:txBody>
          <a:bodyPr lIns="0" tIns="0" rIns="0" bIns="0"/>
          <a:lstStyle/>
          <a:p>
            <a:endParaRPr lang="it-IT" sz="3200" strike="noStrike" spc="-1">
              <a:solidFill>
                <a:srgbClr val="000000"/>
              </a:solidFill>
              <a:uFill>
                <a:solidFill>
                  <a:srgbClr val="FFFFFF"/>
                </a:solidFill>
              </a:uFill>
              <a:latin typeface="Arial"/>
            </a:endParaRPr>
          </a:p>
        </p:txBody>
      </p:sp>
      <p:sp>
        <p:nvSpPr>
          <p:cNvPr id="61" name="PlaceHolder 3"/>
          <p:cNvSpPr>
            <a:spLocks noGrp="1"/>
          </p:cNvSpPr>
          <p:nvPr>
            <p:ph type="body"/>
          </p:nvPr>
        </p:nvSpPr>
        <p:spPr>
          <a:xfrm>
            <a:off x="4674240" y="1604520"/>
            <a:ext cx="4015800" cy="1896840"/>
          </a:xfrm>
          <a:prstGeom prst="rect">
            <a:avLst/>
          </a:prstGeom>
        </p:spPr>
        <p:txBody>
          <a:bodyPr lIns="0" tIns="0" rIns="0" bIns="0"/>
          <a:lstStyle/>
          <a:p>
            <a:endParaRPr lang="it-IT" sz="3200" strike="noStrike" spc="-1">
              <a:solidFill>
                <a:srgbClr val="000000"/>
              </a:solidFill>
              <a:uFill>
                <a:solidFill>
                  <a:srgbClr val="FFFFFF"/>
                </a:solidFill>
              </a:uFill>
              <a:latin typeface="Arial"/>
            </a:endParaRPr>
          </a:p>
        </p:txBody>
      </p:sp>
      <p:sp>
        <p:nvSpPr>
          <p:cNvPr id="62" name="PlaceHolder 4"/>
          <p:cNvSpPr>
            <a:spLocks noGrp="1"/>
          </p:cNvSpPr>
          <p:nvPr>
            <p:ph type="body"/>
          </p:nvPr>
        </p:nvSpPr>
        <p:spPr>
          <a:xfrm>
            <a:off x="4674240" y="3682080"/>
            <a:ext cx="4015800" cy="1896840"/>
          </a:xfrm>
          <a:prstGeom prst="rect">
            <a:avLst/>
          </a:prstGeom>
        </p:spPr>
        <p:txBody>
          <a:bodyPr lIns="0" tIns="0" rIns="0" bIns="0"/>
          <a:lstStyle/>
          <a:p>
            <a:endParaRPr lang="it-IT" sz="320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1661525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it-IT" sz="4400" strike="noStrike" spc="-1">
              <a:solidFill>
                <a:srgbClr val="000000"/>
              </a:solidFill>
              <a:uFill>
                <a:solidFill>
                  <a:srgbClr val="FFFFFF"/>
                </a:solidFill>
              </a:uFill>
              <a:latin typeface="Arial"/>
            </a:endParaRPr>
          </a:p>
        </p:txBody>
      </p:sp>
      <p:sp>
        <p:nvSpPr>
          <p:cNvPr id="64" name="PlaceHolder 2"/>
          <p:cNvSpPr>
            <a:spLocks noGrp="1"/>
          </p:cNvSpPr>
          <p:nvPr>
            <p:ph type="body"/>
          </p:nvPr>
        </p:nvSpPr>
        <p:spPr>
          <a:xfrm>
            <a:off x="457200" y="1604520"/>
            <a:ext cx="4015800" cy="1896840"/>
          </a:xfrm>
          <a:prstGeom prst="rect">
            <a:avLst/>
          </a:prstGeom>
        </p:spPr>
        <p:txBody>
          <a:bodyPr lIns="0" tIns="0" rIns="0" bIns="0"/>
          <a:lstStyle/>
          <a:p>
            <a:endParaRPr lang="it-IT" sz="3200" strike="noStrike" spc="-1">
              <a:solidFill>
                <a:srgbClr val="000000"/>
              </a:solidFill>
              <a:uFill>
                <a:solidFill>
                  <a:srgbClr val="FFFFFF"/>
                </a:solidFill>
              </a:uFill>
              <a:latin typeface="Arial"/>
            </a:endParaRPr>
          </a:p>
        </p:txBody>
      </p:sp>
      <p:sp>
        <p:nvSpPr>
          <p:cNvPr id="65" name="PlaceHolder 3"/>
          <p:cNvSpPr>
            <a:spLocks noGrp="1"/>
          </p:cNvSpPr>
          <p:nvPr>
            <p:ph type="body"/>
          </p:nvPr>
        </p:nvSpPr>
        <p:spPr>
          <a:xfrm>
            <a:off x="4674240" y="1604520"/>
            <a:ext cx="4015800" cy="1896840"/>
          </a:xfrm>
          <a:prstGeom prst="rect">
            <a:avLst/>
          </a:prstGeom>
        </p:spPr>
        <p:txBody>
          <a:bodyPr lIns="0" tIns="0" rIns="0" bIns="0"/>
          <a:lstStyle/>
          <a:p>
            <a:endParaRPr lang="it-IT" sz="3200" strike="noStrike" spc="-1">
              <a:solidFill>
                <a:srgbClr val="000000"/>
              </a:solidFill>
              <a:uFill>
                <a:solidFill>
                  <a:srgbClr val="FFFFFF"/>
                </a:solidFill>
              </a:uFill>
              <a:latin typeface="Arial"/>
            </a:endParaRPr>
          </a:p>
        </p:txBody>
      </p:sp>
      <p:sp>
        <p:nvSpPr>
          <p:cNvPr id="66" name="PlaceHolder 4"/>
          <p:cNvSpPr>
            <a:spLocks noGrp="1"/>
          </p:cNvSpPr>
          <p:nvPr>
            <p:ph type="body"/>
          </p:nvPr>
        </p:nvSpPr>
        <p:spPr>
          <a:xfrm>
            <a:off x="457200" y="3682080"/>
            <a:ext cx="8229240" cy="1896840"/>
          </a:xfrm>
          <a:prstGeom prst="rect">
            <a:avLst/>
          </a:prstGeom>
        </p:spPr>
        <p:txBody>
          <a:bodyPr lIns="0" tIns="0" rIns="0" bIns="0"/>
          <a:lstStyle/>
          <a:p>
            <a:endParaRPr lang="it-IT" sz="320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2774575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5" cstate="print"/>
          <a:stretch>
            <a:fillRect/>
          </a:stretch>
        </a:blipFill>
        <a:effectLst/>
      </p:bgPr>
    </p:bg>
    <p:spTree>
      <p:nvGrpSpPr>
        <p:cNvPr id="1" name=""/>
        <p:cNvGrpSpPr/>
        <p:nvPr/>
      </p:nvGrpSpPr>
      <p:grpSpPr>
        <a:xfrm>
          <a:off x="0" y="0"/>
          <a:ext cx="0" cy="0"/>
          <a:chOff x="0" y="0"/>
          <a:chExt cx="0" cy="0"/>
        </a:xfrm>
      </p:grpSpPr>
      <p:pic>
        <p:nvPicPr>
          <p:cNvPr id="10" name="Immagine 9"/>
          <p:cNvPicPr>
            <a:picLocks noChangeAspect="1"/>
          </p:cNvPicPr>
          <p:nvPr userDrawn="1"/>
        </p:nvPicPr>
        <p:blipFill>
          <a:blip r:embed="rId16" cstate="email">
            <a:extLst>
              <a:ext uri="{28A0092B-C50C-407E-A947-70E740481C1C}">
                <a14:useLocalDpi xmlns:a14="http://schemas.microsoft.com/office/drawing/2010/main"/>
              </a:ext>
            </a:extLst>
          </a:blip>
          <a:stretch>
            <a:fillRect/>
          </a:stretch>
        </p:blipFill>
        <p:spPr>
          <a:xfrm flipH="1">
            <a:off x="209458" y="50560"/>
            <a:ext cx="895022" cy="1181199"/>
          </a:xfrm>
          <a:prstGeom prst="rect">
            <a:avLst/>
          </a:prstGeom>
          <a:ln>
            <a:noFill/>
          </a:ln>
          <a:effectLst>
            <a:outerShdw blurRad="292100" dist="139700" dir="2700000" algn="tl" rotWithShape="0">
              <a:srgbClr val="333333">
                <a:alpha val="65000"/>
              </a:srgbClr>
            </a:outerShdw>
          </a:effectLst>
        </p:spPr>
      </p:pic>
      <p:pic>
        <p:nvPicPr>
          <p:cNvPr id="41" name="Immagine 1"/>
          <p:cNvPicPr/>
          <p:nvPr/>
        </p:nvPicPr>
        <p:blipFill>
          <a:blip r:embed="rId17" cstate="print"/>
          <a:stretch/>
        </p:blipFill>
        <p:spPr>
          <a:xfrm>
            <a:off x="7956360" y="188640"/>
            <a:ext cx="1007280" cy="1006200"/>
          </a:xfrm>
          <a:prstGeom prst="rect">
            <a:avLst/>
          </a:prstGeom>
          <a:ln>
            <a:noFill/>
          </a:ln>
        </p:spPr>
      </p:pic>
      <p:sp>
        <p:nvSpPr>
          <p:cNvPr id="42" name="Line 1"/>
          <p:cNvSpPr/>
          <p:nvPr/>
        </p:nvSpPr>
        <p:spPr>
          <a:xfrm>
            <a:off x="0" y="1412640"/>
            <a:ext cx="9144000" cy="0"/>
          </a:xfrm>
          <a:prstGeom prst="line">
            <a:avLst/>
          </a:prstGeom>
          <a:ln>
            <a:solidFill>
              <a:schemeClr val="accent2">
                <a:lumMod val="75000"/>
              </a:schemeClr>
            </a:solidFill>
            <a:round/>
          </a:ln>
        </p:spPr>
        <p:style>
          <a:lnRef idx="2">
            <a:schemeClr val="accent1"/>
          </a:lnRef>
          <a:fillRef idx="0">
            <a:schemeClr val="accent1"/>
          </a:fillRef>
          <a:effectRef idx="1">
            <a:schemeClr val="accent1"/>
          </a:effectRef>
          <a:fontRef idx="minor"/>
        </p:style>
      </p:sp>
      <p:sp>
        <p:nvSpPr>
          <p:cNvPr id="44" name="PlaceHolder 2"/>
          <p:cNvSpPr>
            <a:spLocks noGrp="1"/>
          </p:cNvSpPr>
          <p:nvPr>
            <p:ph type="title"/>
          </p:nvPr>
        </p:nvSpPr>
        <p:spPr>
          <a:xfrm>
            <a:off x="457200" y="273600"/>
            <a:ext cx="8229240" cy="1144800"/>
          </a:xfrm>
          <a:prstGeom prst="rect">
            <a:avLst/>
          </a:prstGeom>
        </p:spPr>
        <p:txBody>
          <a:bodyPr lIns="0" tIns="0" rIns="0" bIns="0" anchor="ctr"/>
          <a:lstStyle/>
          <a:p>
            <a:pPr algn="ctr"/>
            <a:r>
              <a:rPr lang="it-IT" sz="4400" strike="noStrike" spc="-1" dirty="0">
                <a:solidFill>
                  <a:srgbClr val="000000"/>
                </a:solidFill>
                <a:uFill>
                  <a:solidFill>
                    <a:srgbClr val="FFFFFF"/>
                  </a:solidFill>
                </a:uFill>
                <a:latin typeface="Arial"/>
              </a:rPr>
              <a:t>Fai clic per modificare il formato del testo del titolo</a:t>
            </a:r>
          </a:p>
        </p:txBody>
      </p:sp>
      <p:sp>
        <p:nvSpPr>
          <p:cNvPr id="45" name="PlaceHolder 3"/>
          <p:cNvSpPr>
            <a:spLocks noGrp="1"/>
          </p:cNvSpPr>
          <p:nvPr>
            <p:ph type="body"/>
          </p:nvPr>
        </p:nvSpPr>
        <p:spPr>
          <a:xfrm>
            <a:off x="457200" y="1604520"/>
            <a:ext cx="8229240" cy="3977280"/>
          </a:xfrm>
          <a:prstGeom prst="rect">
            <a:avLst/>
          </a:prstGeom>
        </p:spPr>
        <p:txBody>
          <a:bodyPr lIns="0" tIns="0" rIns="0" bIns="0"/>
          <a:lstStyle/>
          <a:p>
            <a:pPr marL="432000" indent="-324000">
              <a:buClr>
                <a:srgbClr val="000000"/>
              </a:buClr>
              <a:buSzPct val="45000"/>
              <a:buFont typeface="Wingdings" charset="2"/>
              <a:buChar char=""/>
            </a:pPr>
            <a:r>
              <a:rPr lang="it-IT" sz="3200" strike="noStrike" spc="-1" dirty="0">
                <a:solidFill>
                  <a:srgbClr val="000000"/>
                </a:solidFill>
                <a:uFill>
                  <a:solidFill>
                    <a:srgbClr val="FFFFFF"/>
                  </a:solidFill>
                </a:uFill>
                <a:latin typeface="Arial"/>
              </a:rPr>
              <a:t>Fai clic per modificare il formato del testo della struttura</a:t>
            </a:r>
          </a:p>
          <a:p>
            <a:pPr marL="864000" lvl="1" indent="-324000">
              <a:buClr>
                <a:srgbClr val="000000"/>
              </a:buClr>
              <a:buSzPct val="75000"/>
              <a:buFont typeface="Symbol" charset="2"/>
              <a:buChar char=""/>
            </a:pPr>
            <a:r>
              <a:rPr lang="it-IT" sz="2800" strike="noStrike" spc="-1" dirty="0">
                <a:solidFill>
                  <a:srgbClr val="000000"/>
                </a:solidFill>
                <a:uFill>
                  <a:solidFill>
                    <a:srgbClr val="FFFFFF"/>
                  </a:solidFill>
                </a:uFill>
                <a:latin typeface="Arial"/>
              </a:rPr>
              <a:t>Secondo livello struttura</a:t>
            </a:r>
          </a:p>
          <a:p>
            <a:pPr marL="1296000" lvl="2" indent="-288000">
              <a:buClr>
                <a:srgbClr val="000000"/>
              </a:buClr>
              <a:buSzPct val="45000"/>
              <a:buFont typeface="Wingdings" charset="2"/>
              <a:buChar char=""/>
            </a:pPr>
            <a:r>
              <a:rPr lang="it-IT" sz="2400" strike="noStrike" spc="-1" dirty="0">
                <a:solidFill>
                  <a:srgbClr val="000000"/>
                </a:solidFill>
                <a:uFill>
                  <a:solidFill>
                    <a:srgbClr val="FFFFFF"/>
                  </a:solidFill>
                </a:uFill>
                <a:latin typeface="Arial"/>
              </a:rPr>
              <a:t>Terzo livello struttura</a:t>
            </a:r>
          </a:p>
          <a:p>
            <a:pPr marL="1728000" lvl="3" indent="-216000">
              <a:buClr>
                <a:srgbClr val="000000"/>
              </a:buClr>
              <a:buSzPct val="75000"/>
              <a:buFont typeface="Symbol" charset="2"/>
              <a:buChar char=""/>
            </a:pPr>
            <a:r>
              <a:rPr lang="it-IT" sz="2000" strike="noStrike" spc="-1" dirty="0">
                <a:solidFill>
                  <a:srgbClr val="000000"/>
                </a:solidFill>
                <a:uFill>
                  <a:solidFill>
                    <a:srgbClr val="FFFFFF"/>
                  </a:solidFill>
                </a:uFill>
                <a:latin typeface="Arial"/>
              </a:rPr>
              <a:t>Quarto livello struttura</a:t>
            </a:r>
          </a:p>
          <a:p>
            <a:pPr marL="2160000" lvl="4" indent="-216000">
              <a:buClr>
                <a:srgbClr val="000000"/>
              </a:buClr>
              <a:buSzPct val="45000"/>
              <a:buFont typeface="Wingdings" charset="2"/>
              <a:buChar char=""/>
            </a:pPr>
            <a:r>
              <a:rPr lang="it-IT" sz="2000" strike="noStrike" spc="-1" dirty="0">
                <a:solidFill>
                  <a:srgbClr val="000000"/>
                </a:solidFill>
                <a:uFill>
                  <a:solidFill>
                    <a:srgbClr val="FFFFFF"/>
                  </a:solidFill>
                </a:uFill>
                <a:latin typeface="Arial"/>
              </a:rPr>
              <a:t>Quinto livello struttura</a:t>
            </a:r>
          </a:p>
          <a:p>
            <a:pPr marL="2592000" lvl="5" indent="-216000">
              <a:buClr>
                <a:srgbClr val="000000"/>
              </a:buClr>
              <a:buSzPct val="45000"/>
              <a:buFont typeface="Wingdings" charset="2"/>
              <a:buChar char=""/>
            </a:pPr>
            <a:r>
              <a:rPr lang="it-IT" sz="2000" strike="noStrike" spc="-1" dirty="0">
                <a:solidFill>
                  <a:srgbClr val="000000"/>
                </a:solidFill>
                <a:uFill>
                  <a:solidFill>
                    <a:srgbClr val="FFFFFF"/>
                  </a:solidFill>
                </a:uFill>
                <a:latin typeface="Arial"/>
              </a:rPr>
              <a:t>Sesto livello struttura</a:t>
            </a:r>
          </a:p>
          <a:p>
            <a:pPr marL="3024000" lvl="6" indent="-216000">
              <a:buClr>
                <a:srgbClr val="000000"/>
              </a:buClr>
              <a:buSzPct val="45000"/>
              <a:buFont typeface="Wingdings" charset="2"/>
              <a:buChar char=""/>
            </a:pPr>
            <a:r>
              <a:rPr lang="it-IT" sz="2000" strike="noStrike" spc="-1" dirty="0">
                <a:solidFill>
                  <a:srgbClr val="000000"/>
                </a:solidFill>
                <a:uFill>
                  <a:solidFill>
                    <a:srgbClr val="FFFFFF"/>
                  </a:solidFill>
                </a:uFill>
                <a:latin typeface="Arial"/>
              </a:rPr>
              <a:t>Settimo livello struttura</a:t>
            </a:r>
          </a:p>
        </p:txBody>
      </p:sp>
    </p:spTree>
    <p:extLst>
      <p:ext uri="{BB962C8B-B14F-4D97-AF65-F5344CB8AC3E}">
        <p14:creationId xmlns:p14="http://schemas.microsoft.com/office/powerpoint/2010/main" val="255436129"/>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 id="2147483835" r:id="rId12"/>
    <p:sldLayoutId id="2147483836" r:id="rId13"/>
  </p:sldLayoutIdLst>
  <p:hf hdr="0" ftr="0"/>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4.gi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3.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539552" y="5818972"/>
            <a:ext cx="6430320" cy="70637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spcBef>
                <a:spcPct val="0"/>
              </a:spcBef>
              <a:defRPr/>
            </a:pPr>
            <a:r>
              <a:rPr lang="en-US" sz="2400" spc="-1" dirty="0">
                <a:solidFill>
                  <a:srgbClr val="333399"/>
                </a:solidFill>
                <a:uFill>
                  <a:solidFill>
                    <a:srgbClr val="FFFFFF"/>
                  </a:solidFill>
                </a:uFill>
                <a:latin typeface="Calibri"/>
                <a:cs typeface="Calibri"/>
              </a:rPr>
              <a:t>15</a:t>
            </a:r>
            <a:r>
              <a:rPr lang="en-US" sz="2400" spc="-1" baseline="30000" dirty="0">
                <a:solidFill>
                  <a:srgbClr val="333399"/>
                </a:solidFill>
                <a:uFill>
                  <a:solidFill>
                    <a:srgbClr val="FFFFFF"/>
                  </a:solidFill>
                </a:uFill>
                <a:latin typeface="Calibri"/>
                <a:cs typeface="Calibri"/>
              </a:rPr>
              <a:t>th </a:t>
            </a:r>
            <a:r>
              <a:rPr lang="en-US" sz="2400" spc="-1" dirty="0">
                <a:solidFill>
                  <a:srgbClr val="333399"/>
                </a:solidFill>
                <a:uFill>
                  <a:solidFill>
                    <a:srgbClr val="FFFFFF"/>
                  </a:solidFill>
                </a:uFill>
                <a:latin typeface="Calibri"/>
                <a:cs typeface="Calibri"/>
              </a:rPr>
              <a:t>Capacity Building Sub-Committee </a:t>
            </a:r>
            <a:r>
              <a:rPr lang="en-US" sz="2400" spc="-1" dirty="0" smtClean="0">
                <a:solidFill>
                  <a:srgbClr val="333399"/>
                </a:solidFill>
                <a:uFill>
                  <a:solidFill>
                    <a:srgbClr val="FFFFFF"/>
                  </a:solidFill>
                </a:uFill>
                <a:latin typeface="Calibri"/>
                <a:cs typeface="Calibri"/>
              </a:rPr>
              <a:t>Meeting</a:t>
            </a:r>
          </a:p>
          <a:p>
            <a:pPr>
              <a:spcBef>
                <a:spcPct val="0"/>
              </a:spcBef>
              <a:defRPr/>
            </a:pPr>
            <a:r>
              <a:rPr lang="en-US" sz="2400" spc="-1" dirty="0" smtClean="0">
                <a:solidFill>
                  <a:srgbClr val="333399"/>
                </a:solidFill>
                <a:uFill>
                  <a:solidFill>
                    <a:srgbClr val="FFFFFF"/>
                  </a:solidFill>
                </a:uFill>
                <a:latin typeface="Calibri"/>
                <a:cs typeface="Calibri"/>
              </a:rPr>
              <a:t>Paramaribo (SURINAME) – </a:t>
            </a:r>
            <a:r>
              <a:rPr lang="it-IT" sz="2400" spc="-1" dirty="0" err="1" smtClean="0">
                <a:solidFill>
                  <a:srgbClr val="333399"/>
                </a:solidFill>
                <a:uFill>
                  <a:solidFill>
                    <a:srgbClr val="FFFFFF"/>
                  </a:solidFill>
                </a:uFill>
                <a:latin typeface="Calibri"/>
                <a:ea typeface="DejaVu Sans"/>
                <a:cs typeface="Calibri"/>
              </a:rPr>
              <a:t>June</a:t>
            </a:r>
            <a:r>
              <a:rPr lang="it-IT" sz="2400" spc="-1" dirty="0" smtClean="0">
                <a:solidFill>
                  <a:srgbClr val="333399"/>
                </a:solidFill>
                <a:uFill>
                  <a:solidFill>
                    <a:srgbClr val="FFFFFF"/>
                  </a:solidFill>
                </a:uFill>
                <a:latin typeface="Calibri"/>
                <a:ea typeface="DejaVu Sans"/>
                <a:cs typeface="Calibri"/>
              </a:rPr>
              <a:t> 7</a:t>
            </a:r>
            <a:r>
              <a:rPr lang="it-IT" sz="2400" spc="-1" baseline="30000" dirty="0" smtClean="0">
                <a:solidFill>
                  <a:srgbClr val="333399"/>
                </a:solidFill>
                <a:uFill>
                  <a:solidFill>
                    <a:srgbClr val="FFFFFF"/>
                  </a:solidFill>
                </a:uFill>
                <a:latin typeface="Calibri"/>
                <a:ea typeface="DejaVu Sans"/>
                <a:cs typeface="Calibri"/>
              </a:rPr>
              <a:t>th</a:t>
            </a:r>
            <a:r>
              <a:rPr lang="it-IT" sz="2400" spc="-1" dirty="0" smtClean="0">
                <a:solidFill>
                  <a:srgbClr val="333399"/>
                </a:solidFill>
                <a:uFill>
                  <a:solidFill>
                    <a:srgbClr val="FFFFFF"/>
                  </a:solidFill>
                </a:uFill>
                <a:latin typeface="Calibri"/>
                <a:ea typeface="DejaVu Sans"/>
                <a:cs typeface="Calibri"/>
              </a:rPr>
              <a:t>, 2017</a:t>
            </a:r>
            <a:endParaRPr lang="it-IT" sz="2400" spc="-1" dirty="0">
              <a:solidFill>
                <a:srgbClr val="333399"/>
              </a:solidFill>
              <a:uFill>
                <a:solidFill>
                  <a:srgbClr val="FFFFFF"/>
                </a:solidFill>
              </a:uFill>
              <a:latin typeface="Calibri"/>
              <a:ea typeface="DejaVu Sans"/>
              <a:cs typeface="Calibri"/>
            </a:endParaRPr>
          </a:p>
        </p:txBody>
      </p:sp>
      <p:sp>
        <p:nvSpPr>
          <p:cNvPr id="86" name="CustomShape 2"/>
          <p:cNvSpPr/>
          <p:nvPr/>
        </p:nvSpPr>
        <p:spPr>
          <a:xfrm>
            <a:off x="1763688" y="116632"/>
            <a:ext cx="5544616" cy="1152128"/>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fontAlgn="base">
              <a:lnSpc>
                <a:spcPct val="100000"/>
              </a:lnSpc>
              <a:spcBef>
                <a:spcPct val="0"/>
              </a:spcBef>
              <a:spcAft>
                <a:spcPct val="0"/>
              </a:spcAft>
              <a:defRPr/>
            </a:pPr>
            <a:r>
              <a:rPr lang="it-IT" sz="2400" spc="-1" dirty="0" err="1">
                <a:solidFill>
                  <a:srgbClr val="002060"/>
                </a:solidFill>
                <a:uFill>
                  <a:solidFill>
                    <a:srgbClr val="FFFFFF"/>
                  </a:solidFill>
                </a:uFill>
                <a:latin typeface="Calibri"/>
                <a:ea typeface="DejaVu Sans"/>
                <a:cs typeface="Calibri"/>
              </a:rPr>
              <a:t>Captain</a:t>
            </a:r>
            <a:r>
              <a:rPr lang="it-IT" sz="2400" spc="-1" dirty="0">
                <a:solidFill>
                  <a:srgbClr val="002060"/>
                </a:solidFill>
                <a:uFill>
                  <a:solidFill>
                    <a:srgbClr val="FFFFFF"/>
                  </a:solidFill>
                </a:uFill>
                <a:latin typeface="Calibri"/>
                <a:ea typeface="DejaVu Sans"/>
                <a:cs typeface="Calibri"/>
              </a:rPr>
              <a:t> </a:t>
            </a:r>
            <a:r>
              <a:rPr lang="it-IT" sz="2400" spc="-1" dirty="0" smtClean="0">
                <a:solidFill>
                  <a:srgbClr val="002060"/>
                </a:solidFill>
                <a:uFill>
                  <a:solidFill>
                    <a:srgbClr val="FFFFFF"/>
                  </a:solidFill>
                </a:uFill>
                <a:latin typeface="Calibri"/>
                <a:ea typeface="DejaVu Sans"/>
                <a:cs typeface="Calibri"/>
              </a:rPr>
              <a:t>Lamberto Orlando LAMBERTI</a:t>
            </a:r>
            <a:endParaRPr lang="it-IT" sz="2400" spc="-1" dirty="0">
              <a:solidFill>
                <a:srgbClr val="002060"/>
              </a:solidFill>
              <a:uFill>
                <a:solidFill>
                  <a:srgbClr val="FFFFFF"/>
                </a:solidFill>
              </a:uFill>
              <a:latin typeface="Calibri"/>
              <a:ea typeface="DejaVu Sans"/>
              <a:cs typeface="Calibri"/>
            </a:endParaRPr>
          </a:p>
          <a:p>
            <a:pPr algn="ctr" fontAlgn="base">
              <a:lnSpc>
                <a:spcPct val="100000"/>
              </a:lnSpc>
              <a:spcBef>
                <a:spcPct val="0"/>
              </a:spcBef>
              <a:spcAft>
                <a:spcPct val="0"/>
              </a:spcAft>
              <a:defRPr/>
            </a:pPr>
            <a:r>
              <a:rPr lang="it-IT" sz="2000" spc="-1" dirty="0" err="1" smtClean="0">
                <a:solidFill>
                  <a:srgbClr val="002060"/>
                </a:solidFill>
                <a:uFill>
                  <a:solidFill>
                    <a:srgbClr val="FFFFFF"/>
                  </a:solidFill>
                </a:uFill>
                <a:latin typeface="Calibri"/>
                <a:ea typeface="DejaVu Sans"/>
                <a:cs typeface="Calibri"/>
              </a:rPr>
              <a:t>Deputy</a:t>
            </a:r>
            <a:r>
              <a:rPr lang="it-IT" sz="2000" spc="-1" dirty="0" smtClean="0">
                <a:solidFill>
                  <a:srgbClr val="002060"/>
                </a:solidFill>
                <a:uFill>
                  <a:solidFill>
                    <a:srgbClr val="FFFFFF"/>
                  </a:solidFill>
                </a:uFill>
                <a:latin typeface="Calibri"/>
                <a:ea typeface="DejaVu Sans"/>
                <a:cs typeface="Calibri"/>
              </a:rPr>
              <a:t> </a:t>
            </a:r>
            <a:r>
              <a:rPr lang="it-IT" sz="2000" spc="-1" dirty="0" err="1" smtClean="0">
                <a:solidFill>
                  <a:srgbClr val="002060"/>
                </a:solidFill>
                <a:uFill>
                  <a:solidFill>
                    <a:srgbClr val="FFFFFF"/>
                  </a:solidFill>
                </a:uFill>
                <a:latin typeface="Calibri"/>
                <a:ea typeface="DejaVu Sans"/>
                <a:cs typeface="Calibri"/>
              </a:rPr>
              <a:t>Director</a:t>
            </a:r>
            <a:endParaRPr lang="it-IT" sz="2000" spc="-1" dirty="0" smtClean="0">
              <a:solidFill>
                <a:srgbClr val="002060"/>
              </a:solidFill>
              <a:uFill>
                <a:solidFill>
                  <a:srgbClr val="FFFFFF"/>
                </a:solidFill>
              </a:uFill>
              <a:latin typeface="Calibri"/>
              <a:ea typeface="DejaVu Sans"/>
              <a:cs typeface="Calibri"/>
            </a:endParaRPr>
          </a:p>
          <a:p>
            <a:pPr algn="ctr" fontAlgn="base">
              <a:lnSpc>
                <a:spcPct val="100000"/>
              </a:lnSpc>
              <a:spcBef>
                <a:spcPct val="0"/>
              </a:spcBef>
              <a:spcAft>
                <a:spcPct val="0"/>
              </a:spcAft>
              <a:defRPr/>
            </a:pPr>
            <a:r>
              <a:rPr lang="it-IT" sz="2000" spc="-1" dirty="0" err="1" smtClean="0">
                <a:solidFill>
                  <a:srgbClr val="002060"/>
                </a:solidFill>
                <a:uFill>
                  <a:solidFill>
                    <a:srgbClr val="FFFFFF"/>
                  </a:solidFill>
                </a:uFill>
                <a:latin typeface="Calibri"/>
                <a:ea typeface="DejaVu Sans"/>
                <a:cs typeface="Calibri"/>
              </a:rPr>
              <a:t>Italian</a:t>
            </a:r>
            <a:r>
              <a:rPr lang="it-IT" sz="2000" spc="-1" dirty="0" smtClean="0">
                <a:solidFill>
                  <a:srgbClr val="002060"/>
                </a:solidFill>
                <a:uFill>
                  <a:solidFill>
                    <a:srgbClr val="FFFFFF"/>
                  </a:solidFill>
                </a:uFill>
                <a:latin typeface="Calibri"/>
                <a:ea typeface="DejaVu Sans"/>
                <a:cs typeface="Calibri"/>
              </a:rPr>
              <a:t> </a:t>
            </a:r>
            <a:r>
              <a:rPr lang="it-IT" sz="2000" spc="-1" dirty="0" err="1" smtClean="0">
                <a:solidFill>
                  <a:srgbClr val="002060"/>
                </a:solidFill>
                <a:uFill>
                  <a:solidFill>
                    <a:srgbClr val="FFFFFF"/>
                  </a:solidFill>
                </a:uFill>
                <a:latin typeface="Calibri"/>
                <a:ea typeface="DejaVu Sans"/>
                <a:cs typeface="Calibri"/>
              </a:rPr>
              <a:t>Navy</a:t>
            </a:r>
            <a:r>
              <a:rPr lang="it-IT" sz="2000" spc="-1" dirty="0" smtClean="0">
                <a:solidFill>
                  <a:srgbClr val="002060"/>
                </a:solidFill>
                <a:uFill>
                  <a:solidFill>
                    <a:srgbClr val="FFFFFF"/>
                  </a:solidFill>
                </a:uFill>
                <a:latin typeface="Calibri"/>
                <a:ea typeface="DejaVu Sans"/>
                <a:cs typeface="Calibri"/>
              </a:rPr>
              <a:t> </a:t>
            </a:r>
            <a:r>
              <a:rPr lang="it-IT" sz="2000" spc="-1" dirty="0" err="1" smtClean="0">
                <a:solidFill>
                  <a:srgbClr val="002060"/>
                </a:solidFill>
                <a:uFill>
                  <a:solidFill>
                    <a:srgbClr val="FFFFFF"/>
                  </a:solidFill>
                </a:uFill>
                <a:latin typeface="Calibri"/>
                <a:ea typeface="DejaVu Sans"/>
                <a:cs typeface="Calibri"/>
              </a:rPr>
              <a:t>Hydrographic</a:t>
            </a:r>
            <a:r>
              <a:rPr lang="it-IT" sz="2000" spc="-1" dirty="0" smtClean="0">
                <a:solidFill>
                  <a:srgbClr val="002060"/>
                </a:solidFill>
                <a:uFill>
                  <a:solidFill>
                    <a:srgbClr val="FFFFFF"/>
                  </a:solidFill>
                </a:uFill>
                <a:latin typeface="Calibri"/>
                <a:ea typeface="DejaVu Sans"/>
                <a:cs typeface="Calibri"/>
              </a:rPr>
              <a:t> </a:t>
            </a:r>
            <a:r>
              <a:rPr lang="it-IT" sz="2000" spc="-1" dirty="0" err="1" smtClean="0">
                <a:solidFill>
                  <a:srgbClr val="002060"/>
                </a:solidFill>
                <a:uFill>
                  <a:solidFill>
                    <a:srgbClr val="FFFFFF"/>
                  </a:solidFill>
                </a:uFill>
                <a:latin typeface="Calibri"/>
                <a:ea typeface="DejaVu Sans"/>
                <a:cs typeface="Calibri"/>
              </a:rPr>
              <a:t>Instute</a:t>
            </a:r>
            <a:endParaRPr lang="it-IT" sz="2000" spc="-1" dirty="0">
              <a:solidFill>
                <a:srgbClr val="002060"/>
              </a:solidFill>
              <a:uFill>
                <a:solidFill>
                  <a:srgbClr val="FFFFFF"/>
                </a:solidFill>
              </a:uFill>
              <a:latin typeface="Calibri"/>
              <a:ea typeface="DejaVu Sans"/>
              <a:cs typeface="Calibri"/>
            </a:endParaRPr>
          </a:p>
          <a:p>
            <a:pPr algn="ctr" fontAlgn="base">
              <a:lnSpc>
                <a:spcPct val="100000"/>
              </a:lnSpc>
              <a:spcBef>
                <a:spcPct val="0"/>
              </a:spcBef>
              <a:spcAft>
                <a:spcPct val="0"/>
              </a:spcAft>
              <a:defRPr/>
            </a:pPr>
            <a:endParaRPr lang="it-IT" sz="2000" spc="-1" dirty="0">
              <a:solidFill>
                <a:srgbClr val="002060"/>
              </a:solidFill>
              <a:uFill>
                <a:solidFill>
                  <a:srgbClr val="FFFFFF"/>
                </a:solidFill>
              </a:uFill>
              <a:latin typeface="Calibri"/>
              <a:ea typeface="DejaVu Sans"/>
              <a:cs typeface="Calibri"/>
            </a:endParaRPr>
          </a:p>
        </p:txBody>
      </p:sp>
      <p:sp>
        <p:nvSpPr>
          <p:cNvPr id="87" name="CustomShape 3"/>
          <p:cNvSpPr/>
          <p:nvPr/>
        </p:nvSpPr>
        <p:spPr>
          <a:xfrm>
            <a:off x="0" y="2420888"/>
            <a:ext cx="9144000" cy="201622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spcBef>
                <a:spcPct val="0"/>
              </a:spcBef>
              <a:defRPr/>
            </a:pPr>
            <a:r>
              <a:rPr lang="en-US" sz="4800" cap="all"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Capacity Building</a:t>
            </a:r>
          </a:p>
          <a:p>
            <a:pPr algn="ctr">
              <a:spcBef>
                <a:spcPct val="0"/>
              </a:spcBef>
              <a:defRPr/>
            </a:pPr>
            <a:r>
              <a:rPr lang="en-US" sz="4800" cap="all"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ACTIVITIES</a:t>
            </a:r>
            <a:endParaRPr lang="en-US" sz="4800" cap="all"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p:txBody>
      </p:sp>
      <p:pic>
        <p:nvPicPr>
          <p:cNvPr id="7" name="Immagine 6"/>
          <p:cNvPicPr>
            <a:picLocks noChangeAspect="1"/>
          </p:cNvPicPr>
          <p:nvPr/>
        </p:nvPicPr>
        <p:blipFill>
          <a:blip r:embed="rId3" cstate="email">
            <a:clrChange>
              <a:clrFrom>
                <a:srgbClr val="FFFFFE"/>
              </a:clrFrom>
              <a:clrTo>
                <a:srgbClr val="FFFFFE">
                  <a:alpha val="0"/>
                </a:srgbClr>
              </a:clrTo>
            </a:clrChange>
            <a:extLst>
              <a:ext uri="{28A0092B-C50C-407E-A947-70E740481C1C}">
                <a14:useLocalDpi xmlns:a14="http://schemas.microsoft.com/office/drawing/2010/main"/>
              </a:ext>
            </a:extLst>
          </a:blip>
          <a:stretch>
            <a:fillRect/>
          </a:stretch>
        </p:blipFill>
        <p:spPr>
          <a:xfrm>
            <a:off x="7236296" y="4341156"/>
            <a:ext cx="1800200" cy="2328204"/>
          </a:xfrm>
          <a:prstGeom prst="rect">
            <a:avLst/>
          </a:prstGeom>
        </p:spPr>
      </p:pic>
    </p:spTree>
    <p:extLst>
      <p:ext uri="{BB962C8B-B14F-4D97-AF65-F5344CB8AC3E}">
        <p14:creationId xmlns:p14="http://schemas.microsoft.com/office/powerpoint/2010/main" val="1100073225"/>
      </p:ext>
    </p:extLst>
  </p:cSld>
  <p:clrMapOvr>
    <a:masterClrMapping/>
  </p:clrMapOvr>
  <p:transition advTm="1150">
    <p:pull dir="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CustomShape 3"/>
          <p:cNvSpPr/>
          <p:nvPr/>
        </p:nvSpPr>
        <p:spPr>
          <a:xfrm>
            <a:off x="323528" y="1412776"/>
            <a:ext cx="8640960" cy="511256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514350" indent="-514350" algn="just">
              <a:spcBef>
                <a:spcPct val="0"/>
              </a:spcBef>
              <a:buFont typeface="+mj-lt"/>
              <a:buAutoNum type="arabicPeriod"/>
              <a:defRPr/>
            </a:pPr>
            <a:r>
              <a:rPr lang="en-US" sz="3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ACADEMIC EDUCATION </a:t>
            </a:r>
            <a:r>
              <a:rPr lang="en-US" sz="3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(Training in ITALY</a:t>
            </a:r>
            <a:r>
              <a:rPr lang="en-US" sz="3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t>
            </a:r>
            <a:endParaRPr lang="en-US" sz="3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457200" indent="-457200" algn="just">
              <a:spcBef>
                <a:spcPct val="0"/>
              </a:spcBef>
              <a:buFont typeface="Wingdings" panose="05000000000000000000" pitchFamily="2" charset="2"/>
              <a:buChar char="§"/>
              <a:defRPr/>
            </a:pP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N. 4 Officers – Hydrographic Course Cat A level (starting  year 1-3</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t>
            </a:r>
            <a:endPar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457200" indent="-457200" algn="just">
              <a:spcBef>
                <a:spcPct val="0"/>
              </a:spcBef>
              <a:buFont typeface="Wingdings" panose="05000000000000000000" pitchFamily="2" charset="2"/>
              <a:buChar char="§"/>
              <a:defRPr/>
            </a:pP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N. 4 Officers – Hydrographic Course Cat B level (starting year 1-3</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t>
            </a:r>
            <a:endPar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457200" indent="-457200" algn="just">
              <a:spcBef>
                <a:spcPct val="0"/>
              </a:spcBef>
              <a:buFont typeface="Wingdings" panose="05000000000000000000" pitchFamily="2" charset="2"/>
              <a:buChar char="§"/>
              <a:defRPr/>
            </a:pP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N. 12 </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PO’s – Hydrographic </a:t>
            </a: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Course Cat B/Operator level (1-3-5-7</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t>
            </a:r>
            <a:endPar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lvl="1" algn="just">
              <a:spcBef>
                <a:spcPct val="0"/>
              </a:spcBef>
              <a:defRPr/>
            </a:pPr>
            <a:r>
              <a:rPr lang="en-US" sz="20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REQUIREMENTS: 	Bachelor Degree for Cat A </a:t>
            </a:r>
            <a:r>
              <a:rPr lang="en-US" sz="2000" spc="-1" dirty="0" smtClean="0">
                <a:solidFill>
                  <a:srgbClr val="FFFF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(or Master Degree)</a:t>
            </a:r>
          </a:p>
          <a:p>
            <a:pPr lvl="1" algn="just">
              <a:spcBef>
                <a:spcPct val="0"/>
              </a:spcBef>
              <a:defRPr/>
            </a:pPr>
            <a:r>
              <a:rPr lang="en-US" sz="20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High School Diploma for </a:t>
            </a:r>
            <a:r>
              <a:rPr lang="en-US" sz="2000" spc="-1" dirty="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Cat </a:t>
            </a:r>
            <a:r>
              <a:rPr lang="en-US" sz="20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B</a:t>
            </a:r>
          </a:p>
          <a:p>
            <a:pPr lvl="1" algn="just">
              <a:spcBef>
                <a:spcPct val="0"/>
              </a:spcBef>
              <a:defRPr/>
            </a:pPr>
            <a:endParaRPr lang="en-US" sz="16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514350" indent="-514350" algn="just">
              <a:spcBef>
                <a:spcPct val="0"/>
              </a:spcBef>
              <a:buFont typeface="+mj-lt"/>
              <a:buAutoNum type="arabicPeriod" startAt="2"/>
              <a:defRPr/>
            </a:pPr>
            <a:r>
              <a:rPr lang="en-US" sz="3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HYDROGRAPHIC VESSELS AND EQUIPMENT</a:t>
            </a:r>
          </a:p>
          <a:p>
            <a:pPr marL="457200" indent="-457200" algn="just">
              <a:spcBef>
                <a:spcPct val="0"/>
              </a:spcBef>
              <a:buFont typeface="Wingdings" panose="05000000000000000000" pitchFamily="2" charset="2"/>
              <a:buChar char="§"/>
              <a:defRPr/>
            </a:pP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Hydrographic </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boat </a:t>
            </a: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Purchasing/Updating: ship and survey </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boat : 2-4 years</a:t>
            </a:r>
            <a:endPar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457200" indent="-457200" algn="just">
              <a:spcBef>
                <a:spcPct val="0"/>
              </a:spcBef>
              <a:buFont typeface="Wingdings" panose="05000000000000000000" pitchFamily="2" charset="2"/>
              <a:buChar char="§"/>
              <a:defRPr/>
            </a:pP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Hydro/Oceanographic Equipment </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purchasing : 2-4 years</a:t>
            </a:r>
            <a:endPar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457200" indent="-457200" algn="just">
              <a:spcBef>
                <a:spcPct val="0"/>
              </a:spcBef>
              <a:buFont typeface="Wingdings" panose="05000000000000000000" pitchFamily="2" charset="2"/>
              <a:buChar char="§"/>
              <a:defRPr/>
            </a:pP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Surveys </a:t>
            </a: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at sea </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together Foreign staff with hydrographic boat and/or with hydrographic vessels: from 3</a:t>
            </a:r>
            <a:r>
              <a:rPr lang="en-US" sz="2000" spc="-1" baseline="30000"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rd</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year</a:t>
            </a:r>
            <a:endPar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457200" indent="-457200" algn="just">
              <a:spcBef>
                <a:spcPct val="0"/>
              </a:spcBef>
              <a:buFont typeface="Wingdings" panose="05000000000000000000" pitchFamily="2" charset="2"/>
              <a:buChar char="§"/>
              <a:defRPr/>
            </a:pP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Joint data </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processing : after 3</a:t>
            </a:r>
            <a:r>
              <a:rPr lang="en-US" sz="2000" spc="-1" baseline="30000"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rd</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year</a:t>
            </a:r>
          </a:p>
          <a:p>
            <a:pPr marL="457200" indent="-457200" algn="just">
              <a:spcBef>
                <a:spcPct val="0"/>
              </a:spcBef>
              <a:buFont typeface="Wingdings" panose="05000000000000000000" pitchFamily="2" charset="2"/>
              <a:buChar char="§"/>
              <a:defRPr/>
            </a:pP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Hydrographic Data Centre Processing : 3-5 years</a:t>
            </a:r>
          </a:p>
          <a:p>
            <a:pPr marL="457200" indent="-457200" algn="just">
              <a:spcBef>
                <a:spcPct val="0"/>
              </a:spcBef>
              <a:buFont typeface="Wingdings" panose="05000000000000000000" pitchFamily="2" charset="2"/>
              <a:buChar char="§"/>
              <a:defRPr/>
            </a:pPr>
            <a:endParaRPr lang="en-US" sz="16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algn="just">
              <a:spcBef>
                <a:spcPct val="0"/>
              </a:spcBef>
              <a:defRPr/>
            </a:pPr>
            <a:r>
              <a:rPr lang="en-US" sz="28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First Embryo </a:t>
            </a:r>
            <a:r>
              <a:rPr lang="en-US" sz="28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of Hydrographic </a:t>
            </a:r>
            <a:r>
              <a:rPr lang="en-US" sz="28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Service : </a:t>
            </a:r>
            <a:r>
              <a:rPr lang="en-US" sz="28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AFTER 4</a:t>
            </a:r>
            <a:r>
              <a:rPr lang="en-US" sz="2800" spc="-1" baseline="30000"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TH</a:t>
            </a:r>
            <a:r>
              <a:rPr lang="en-US" sz="28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YEAR</a:t>
            </a:r>
            <a:endParaRPr lang="en-US" sz="2800" spc="-1" dirty="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p:txBody>
      </p:sp>
      <p:sp>
        <p:nvSpPr>
          <p:cNvPr id="4" name="Rectangle 2"/>
          <p:cNvSpPr txBox="1">
            <a:spLocks noChangeArrowheads="1"/>
          </p:cNvSpPr>
          <p:nvPr/>
        </p:nvSpPr>
        <p:spPr>
          <a:xfrm>
            <a:off x="1115616" y="19521"/>
            <a:ext cx="6969125" cy="1321247"/>
          </a:xfrm>
          <a:prstGeom prst="rect">
            <a:avLst/>
          </a:prstGeom>
        </p:spPr>
        <p:txBody>
          <a:bodyPr lIns="0" tIns="0" rIns="0" bIns="0" anchor="ctr">
            <a:noAutofit/>
          </a:bodyPr>
          <a:lstStyle/>
          <a:p>
            <a:pPr algn="ctr">
              <a:spcBef>
                <a:spcPct val="0"/>
              </a:spcBef>
              <a:defRPr/>
            </a:pPr>
            <a:r>
              <a:rPr lang="en-US" sz="4000" spc="-1" dirty="0">
                <a:solidFill>
                  <a:srgbClr val="002060"/>
                </a:solidFill>
                <a:uFill>
                  <a:solidFill>
                    <a:srgbClr val="FFFFFF"/>
                  </a:solidFill>
                </a:uFill>
                <a:latin typeface="Calibri"/>
                <a:cs typeface="Calibri"/>
              </a:rPr>
              <a:t>PROGRAM PHASES </a:t>
            </a:r>
            <a:r>
              <a:rPr lang="en-US" sz="4000" spc="-1" dirty="0" smtClean="0">
                <a:solidFill>
                  <a:srgbClr val="002060"/>
                </a:solidFill>
                <a:uFill>
                  <a:solidFill>
                    <a:srgbClr val="FFFFFF"/>
                  </a:solidFill>
                </a:uFill>
                <a:latin typeface="Calibri"/>
                <a:cs typeface="Calibri"/>
              </a:rPr>
              <a:t>(1-4 </a:t>
            </a:r>
            <a:r>
              <a:rPr lang="en-US" sz="4000" spc="-1" dirty="0">
                <a:solidFill>
                  <a:srgbClr val="002060"/>
                </a:solidFill>
                <a:uFill>
                  <a:solidFill>
                    <a:srgbClr val="FFFFFF"/>
                  </a:solidFill>
                </a:uFill>
                <a:latin typeface="Calibri"/>
                <a:cs typeface="Calibri"/>
              </a:rPr>
              <a:t>years)</a:t>
            </a:r>
            <a:endParaRPr lang="it-IT" sz="4000" b="1" kern="1200" spc="-1" dirty="0">
              <a:solidFill>
                <a:srgbClr val="002060"/>
              </a:solidFill>
              <a:uFill>
                <a:solidFill>
                  <a:srgbClr val="FFFFFF"/>
                </a:solidFill>
              </a:uFill>
              <a:latin typeface="Calibri"/>
              <a:ea typeface="DejaVu Sans"/>
              <a:cs typeface="Calibri"/>
            </a:endParaRPr>
          </a:p>
        </p:txBody>
      </p:sp>
    </p:spTree>
    <p:extLst>
      <p:ext uri="{BB962C8B-B14F-4D97-AF65-F5344CB8AC3E}">
        <p14:creationId xmlns:p14="http://schemas.microsoft.com/office/powerpoint/2010/main" val="45050924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7">
                                            <p:txEl>
                                              <p:pRg st="14" end="14"/>
                                            </p:txEl>
                                          </p:spTgt>
                                        </p:tgtEl>
                                        <p:attrNameLst>
                                          <p:attrName>style.visibility</p:attrName>
                                        </p:attrNameLst>
                                      </p:cBhvr>
                                      <p:to>
                                        <p:strVal val="visible"/>
                                      </p:to>
                                    </p:set>
                                    <p:animEffect transition="in" filter="fade">
                                      <p:cBhvr>
                                        <p:cTn id="7" dur="500"/>
                                        <p:tgtEl>
                                          <p:spTgt spid="87">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CustomShape 3"/>
          <p:cNvSpPr/>
          <p:nvPr/>
        </p:nvSpPr>
        <p:spPr>
          <a:xfrm>
            <a:off x="323528" y="1412776"/>
            <a:ext cx="8712968" cy="482453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514350" indent="-514350" algn="just">
              <a:spcBef>
                <a:spcPct val="0"/>
              </a:spcBef>
              <a:buFont typeface="+mj-lt"/>
              <a:buAutoNum type="arabicPeriod" startAt="3"/>
              <a:defRPr/>
            </a:pPr>
            <a:r>
              <a:rPr lang="en-US" sz="3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CONSOLIDATION OF HYDROGRAPHIC </a:t>
            </a:r>
            <a:r>
              <a:rPr lang="en-US" sz="3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SERVICE</a:t>
            </a:r>
          </a:p>
          <a:p>
            <a:pPr marL="457200" indent="-457200" algn="just">
              <a:spcBef>
                <a:spcPct val="0"/>
              </a:spcBef>
              <a:buFont typeface="Wingdings" panose="05000000000000000000" pitchFamily="2" charset="2"/>
              <a:buChar char="§"/>
              <a:defRPr/>
            </a:pPr>
            <a:r>
              <a:rPr lang="en-US" sz="2000" spc="-1" dirty="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ESTABLISH a Maritime Safety Information (MSI) infrastructure</a:t>
            </a: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in the coastal </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State</a:t>
            </a: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that consists of navigational and meteorological warnings, Search and Rescue information and </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urgent </a:t>
            </a: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safety-related </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information : </a:t>
            </a:r>
            <a:r>
              <a:rPr lang="en-US" sz="20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AFTER 4/5 YEARS</a:t>
            </a:r>
            <a:endPar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457200" indent="-457200" algn="just">
              <a:spcBef>
                <a:spcPct val="0"/>
              </a:spcBef>
              <a:buFont typeface="Wingdings" panose="05000000000000000000" pitchFamily="2" charset="2"/>
              <a:buChar char="§"/>
              <a:defRPr/>
            </a:pP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Cartographic </a:t>
            </a: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data </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center </a:t>
            </a:r>
            <a:r>
              <a:rPr lang="en-US" sz="2000" spc="-1" dirty="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PROCESSING and EDITING</a:t>
            </a: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en-US" sz="20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AFTER 5 YEARS</a:t>
            </a:r>
            <a:endPar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457200" indent="-457200" algn="just">
              <a:spcBef>
                <a:spcPct val="0"/>
              </a:spcBef>
              <a:buFont typeface="Wingdings" panose="05000000000000000000" pitchFamily="2" charset="2"/>
              <a:buChar char="§"/>
              <a:defRPr/>
            </a:pP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Nautical publication </a:t>
            </a:r>
            <a:r>
              <a:rPr lang="en-US" sz="2000" spc="-1" dirty="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COMPILING</a:t>
            </a: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(Notices to Mariners, Sailing Directions, Lists of Lights, Tide Tables, </a:t>
            </a:r>
            <a:r>
              <a:rPr lang="en-US" sz="2000" spc="-1" dirty="0" err="1">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etc</a:t>
            </a: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en-US" sz="20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AFTER 5 YEARS</a:t>
            </a:r>
            <a:endParaRPr lang="en-US" sz="2000" spc="-1" dirty="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457200" indent="-457200" algn="just">
              <a:spcBef>
                <a:spcPct val="0"/>
              </a:spcBef>
              <a:buFont typeface="Wingdings" panose="05000000000000000000" pitchFamily="2" charset="2"/>
              <a:buChar char="§"/>
              <a:defRPr/>
            </a:pP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Start </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systematic </a:t>
            </a: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process of </a:t>
            </a:r>
            <a:r>
              <a:rPr lang="en-US" sz="2000" spc="-1" dirty="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UP-DATING</a:t>
            </a: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nautical charts and </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publications</a:t>
            </a:r>
            <a:endPar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algn="just">
              <a:spcBef>
                <a:spcPct val="0"/>
              </a:spcBef>
              <a:defRPr/>
            </a:pPr>
            <a:endParaRPr lang="en-US" sz="16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algn="just">
              <a:spcBef>
                <a:spcPct val="0"/>
              </a:spcBef>
              <a:defRPr/>
            </a:pPr>
            <a:r>
              <a:rPr lang="en-US" sz="28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CONSOLIDATION </a:t>
            </a:r>
            <a:r>
              <a:rPr lang="en-US" sz="28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of cartographic/publication production capability </a:t>
            </a:r>
            <a:r>
              <a:rPr lang="en-US" sz="28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independently : </a:t>
            </a:r>
            <a:r>
              <a:rPr lang="en-US" sz="28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AFTER 6 YEARS</a:t>
            </a:r>
            <a:endParaRPr lang="en-US" sz="2800" spc="-1" dirty="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457200" indent="-457200" algn="just">
              <a:spcBef>
                <a:spcPct val="0"/>
              </a:spcBef>
              <a:buFont typeface="Wingdings" panose="05000000000000000000" pitchFamily="2" charset="2"/>
              <a:buChar char="§"/>
              <a:defRPr/>
            </a:pPr>
            <a:endPar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514350" indent="-514350" algn="just">
              <a:spcBef>
                <a:spcPct val="0"/>
              </a:spcBef>
              <a:buFont typeface="+mj-lt"/>
              <a:buAutoNum type="arabicPeriod" startAt="4"/>
              <a:defRPr/>
            </a:pPr>
            <a:r>
              <a:rPr lang="en-US" sz="28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TUTORING </a:t>
            </a:r>
            <a:r>
              <a:rPr lang="en-US" sz="28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of Nation/State Personnel</a:t>
            </a:r>
          </a:p>
          <a:p>
            <a:pPr marL="457200" indent="-457200" algn="just">
              <a:spcBef>
                <a:spcPct val="0"/>
              </a:spcBef>
              <a:buFont typeface="Wingdings" panose="05000000000000000000" pitchFamily="2" charset="2"/>
              <a:buChar char="§"/>
              <a:defRPr/>
            </a:pP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ITALY: at IT HO in Genoa and on board IT Hydrographic Vessel</a:t>
            </a:r>
          </a:p>
          <a:p>
            <a:pPr marL="457200" indent="-457200" algn="just">
              <a:spcBef>
                <a:spcPct val="0"/>
              </a:spcBef>
              <a:buFont typeface="Wingdings" panose="05000000000000000000" pitchFamily="2" charset="2"/>
              <a:buChar char="§"/>
              <a:defRPr/>
            </a:pP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Nation/State: On Site Training </a:t>
            </a:r>
          </a:p>
        </p:txBody>
      </p:sp>
      <p:sp>
        <p:nvSpPr>
          <p:cNvPr id="4" name="Rectangle 2"/>
          <p:cNvSpPr txBox="1">
            <a:spLocks noChangeArrowheads="1"/>
          </p:cNvSpPr>
          <p:nvPr/>
        </p:nvSpPr>
        <p:spPr>
          <a:xfrm>
            <a:off x="1115616" y="19521"/>
            <a:ext cx="6969125" cy="1321247"/>
          </a:xfrm>
          <a:prstGeom prst="rect">
            <a:avLst/>
          </a:prstGeom>
        </p:spPr>
        <p:txBody>
          <a:bodyPr lIns="0" tIns="0" rIns="0" bIns="0" anchor="ctr">
            <a:noAutofit/>
          </a:bodyPr>
          <a:lstStyle/>
          <a:p>
            <a:pPr algn="ctr">
              <a:spcBef>
                <a:spcPct val="0"/>
              </a:spcBef>
              <a:defRPr/>
            </a:pPr>
            <a:r>
              <a:rPr lang="en-US" sz="4000" spc="-1" dirty="0">
                <a:solidFill>
                  <a:srgbClr val="002060"/>
                </a:solidFill>
                <a:uFill>
                  <a:solidFill>
                    <a:srgbClr val="FFFFFF"/>
                  </a:solidFill>
                </a:uFill>
                <a:latin typeface="Calibri"/>
                <a:cs typeface="Calibri"/>
              </a:rPr>
              <a:t>PROGRAM PHASES </a:t>
            </a:r>
            <a:r>
              <a:rPr lang="en-US" sz="4000" spc="-1" dirty="0" smtClean="0">
                <a:solidFill>
                  <a:srgbClr val="002060"/>
                </a:solidFill>
                <a:uFill>
                  <a:solidFill>
                    <a:srgbClr val="FFFFFF"/>
                  </a:solidFill>
                </a:uFill>
                <a:latin typeface="Calibri"/>
                <a:cs typeface="Calibri"/>
              </a:rPr>
              <a:t>(5-8 </a:t>
            </a:r>
            <a:r>
              <a:rPr lang="en-US" sz="4000" spc="-1" dirty="0">
                <a:solidFill>
                  <a:srgbClr val="002060"/>
                </a:solidFill>
                <a:uFill>
                  <a:solidFill>
                    <a:srgbClr val="FFFFFF"/>
                  </a:solidFill>
                </a:uFill>
                <a:latin typeface="Calibri"/>
                <a:cs typeface="Calibri"/>
              </a:rPr>
              <a:t>years)</a:t>
            </a:r>
            <a:endParaRPr lang="it-IT" sz="4000" b="1" kern="1200" spc="-1" dirty="0">
              <a:solidFill>
                <a:srgbClr val="002060"/>
              </a:solidFill>
              <a:uFill>
                <a:solidFill>
                  <a:srgbClr val="FFFFFF"/>
                </a:solidFill>
              </a:uFill>
              <a:latin typeface="Calibri"/>
              <a:ea typeface="DejaVu Sans"/>
              <a:cs typeface="Calibri"/>
            </a:endParaRPr>
          </a:p>
        </p:txBody>
      </p:sp>
    </p:spTree>
    <p:extLst>
      <p:ext uri="{BB962C8B-B14F-4D97-AF65-F5344CB8AC3E}">
        <p14:creationId xmlns:p14="http://schemas.microsoft.com/office/powerpoint/2010/main" val="91211351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7">
                                            <p:txEl>
                                              <p:pRg st="6" end="6"/>
                                            </p:txEl>
                                          </p:spTgt>
                                        </p:tgtEl>
                                        <p:attrNameLst>
                                          <p:attrName>style.visibility</p:attrName>
                                        </p:attrNameLst>
                                      </p:cBhvr>
                                      <p:to>
                                        <p:strVal val="visible"/>
                                      </p:to>
                                    </p:set>
                                    <p:animEffect transition="in" filter="circle(in)">
                                      <p:cBhvr>
                                        <p:cTn id="7" dur="2000"/>
                                        <p:tgtEl>
                                          <p:spTgt spid="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rrowheads="1"/>
          </p:cNvSpPr>
          <p:nvPr>
            <p:ph type="title" idx="4294967295"/>
          </p:nvPr>
        </p:nvSpPr>
        <p:spPr>
          <a:xfrm>
            <a:off x="1475656" y="44450"/>
            <a:ext cx="6120680" cy="822325"/>
          </a:xfrm>
        </p:spPr>
        <p:txBody>
          <a:bodyPr>
            <a:noAutofit/>
          </a:bodyPr>
          <a:lstStyle/>
          <a:p>
            <a:pPr algn="ctr" rtl="0" fontAlgn="base">
              <a:spcBef>
                <a:spcPct val="0"/>
              </a:spcBef>
              <a:spcAft>
                <a:spcPct val="0"/>
              </a:spcAft>
              <a:defRPr/>
            </a:pPr>
            <a:r>
              <a:rPr lang="it-IT" sz="3200" b="1" kern="1200" spc="-1" dirty="0" smtClean="0">
                <a:solidFill>
                  <a:srgbClr val="002060"/>
                </a:solidFill>
                <a:uFill>
                  <a:solidFill>
                    <a:srgbClr val="FFFFFF"/>
                  </a:solidFill>
                </a:uFill>
                <a:latin typeface="Calibri"/>
                <a:ea typeface="+mn-ea"/>
                <a:cs typeface="Calibri"/>
              </a:rPr>
              <a:t>PROJECT DEVELOPMENT TIME</a:t>
            </a:r>
            <a:endParaRPr lang="it-IT" sz="3200" b="1" kern="1200" spc="-1" dirty="0">
              <a:solidFill>
                <a:srgbClr val="002060"/>
              </a:solidFill>
              <a:uFill>
                <a:solidFill>
                  <a:srgbClr val="FFFFFF"/>
                </a:solidFill>
              </a:uFill>
              <a:latin typeface="Calibri"/>
              <a:ea typeface="+mn-ea"/>
              <a:cs typeface="Calibri"/>
            </a:endParaRPr>
          </a:p>
        </p:txBody>
      </p:sp>
      <p:graphicFrame>
        <p:nvGraphicFramePr>
          <p:cNvPr id="2" name="Tabella 1"/>
          <p:cNvGraphicFramePr>
            <a:graphicFrameLocks noGrp="1"/>
          </p:cNvGraphicFramePr>
          <p:nvPr>
            <p:extLst>
              <p:ext uri="{D42A27DB-BD31-4B8C-83A1-F6EECF244321}">
                <p14:modId xmlns:p14="http://schemas.microsoft.com/office/powerpoint/2010/main" val="903767405"/>
              </p:ext>
            </p:extLst>
          </p:nvPr>
        </p:nvGraphicFramePr>
        <p:xfrm>
          <a:off x="2" y="1340768"/>
          <a:ext cx="9143996" cy="5458773"/>
        </p:xfrm>
        <a:graphic>
          <a:graphicData uri="http://schemas.openxmlformats.org/drawingml/2006/table">
            <a:tbl>
              <a:tblPr firstRow="1" bandRow="1">
                <a:tableStyleId>{5C22544A-7EE6-4342-B048-85BDC9FD1C3A}</a:tableStyleId>
              </a:tblPr>
              <a:tblGrid>
                <a:gridCol w="1542924"/>
                <a:gridCol w="726297"/>
                <a:gridCol w="815457"/>
                <a:gridCol w="740482"/>
                <a:gridCol w="815457"/>
                <a:gridCol w="833429"/>
                <a:gridCol w="833429"/>
                <a:gridCol w="833429"/>
                <a:gridCol w="833429"/>
                <a:gridCol w="1169663"/>
              </a:tblGrid>
              <a:tr h="239838">
                <a:tc>
                  <a:txBody>
                    <a:bodyPr/>
                    <a:lstStyle/>
                    <a:p>
                      <a:pPr algn="ctr" fontAlgn="b"/>
                      <a:r>
                        <a:rPr lang="it-IT" sz="1000" u="none" strike="noStrike" dirty="0">
                          <a:effectLst/>
                        </a:rPr>
                        <a:t> </a:t>
                      </a:r>
                      <a:r>
                        <a:rPr lang="it-IT" sz="1000" u="none" strike="noStrike" dirty="0" err="1" smtClean="0">
                          <a:effectLst/>
                        </a:rPr>
                        <a:t>Year</a:t>
                      </a:r>
                      <a:endParaRPr lang="it-IT" sz="1000" b="0" i="0" u="none" strike="noStrike" dirty="0">
                        <a:solidFill>
                          <a:srgbClr val="000000"/>
                        </a:solidFill>
                        <a:effectLst/>
                        <a:latin typeface="Arial"/>
                      </a:endParaRPr>
                    </a:p>
                  </a:txBody>
                  <a:tcPr marL="6685" marR="6685" marT="6685" marB="0" anchor="b"/>
                </a:tc>
                <a:tc>
                  <a:txBody>
                    <a:bodyPr/>
                    <a:lstStyle/>
                    <a:p>
                      <a:pPr algn="ctr" rtl="0" fontAlgn="b"/>
                      <a:r>
                        <a:rPr lang="it-IT" sz="1000" u="none" strike="noStrike" dirty="0" smtClean="0">
                          <a:effectLst/>
                        </a:rPr>
                        <a:t>1</a:t>
                      </a:r>
                      <a:endParaRPr lang="it-IT" sz="1000" b="1" i="0" u="none" strike="noStrike" dirty="0">
                        <a:solidFill>
                          <a:srgbClr val="FFFFFF"/>
                        </a:solidFill>
                        <a:effectLst/>
                        <a:latin typeface="Calibri"/>
                      </a:endParaRPr>
                    </a:p>
                  </a:txBody>
                  <a:tcPr marL="6685" marR="6685" marT="6685" marB="0" anchor="b"/>
                </a:tc>
                <a:tc>
                  <a:txBody>
                    <a:bodyPr/>
                    <a:lstStyle/>
                    <a:p>
                      <a:pPr algn="ctr" rtl="0" fontAlgn="b"/>
                      <a:r>
                        <a:rPr lang="it-IT" sz="1000" u="none" strike="noStrike" dirty="0" smtClean="0">
                          <a:effectLst/>
                        </a:rPr>
                        <a:t>2</a:t>
                      </a:r>
                      <a:endParaRPr lang="it-IT" sz="1000" b="1" i="0" u="none" strike="noStrike" dirty="0">
                        <a:solidFill>
                          <a:srgbClr val="FFFFFF"/>
                        </a:solidFill>
                        <a:effectLst/>
                        <a:latin typeface="Calibri"/>
                      </a:endParaRPr>
                    </a:p>
                  </a:txBody>
                  <a:tcPr marL="6685" marR="6685" marT="6685" marB="0" anchor="b"/>
                </a:tc>
                <a:tc>
                  <a:txBody>
                    <a:bodyPr/>
                    <a:lstStyle/>
                    <a:p>
                      <a:pPr algn="ctr" rtl="0" fontAlgn="b"/>
                      <a:r>
                        <a:rPr lang="it-IT" sz="1000" u="none" strike="noStrike" dirty="0" smtClean="0">
                          <a:effectLst/>
                        </a:rPr>
                        <a:t>3</a:t>
                      </a:r>
                      <a:endParaRPr lang="it-IT" sz="1000" b="1" i="0" u="none" strike="noStrike" dirty="0">
                        <a:solidFill>
                          <a:srgbClr val="FFFFFF"/>
                        </a:solidFill>
                        <a:effectLst/>
                        <a:latin typeface="Calibri"/>
                      </a:endParaRPr>
                    </a:p>
                  </a:txBody>
                  <a:tcPr marL="6685" marR="6685" marT="6685" marB="0" anchor="b"/>
                </a:tc>
                <a:tc>
                  <a:txBody>
                    <a:bodyPr/>
                    <a:lstStyle/>
                    <a:p>
                      <a:pPr algn="ctr" rtl="0" fontAlgn="b"/>
                      <a:r>
                        <a:rPr lang="it-IT" sz="1000" u="none" strike="noStrike" dirty="0" smtClean="0">
                          <a:effectLst/>
                        </a:rPr>
                        <a:t>4</a:t>
                      </a:r>
                      <a:endParaRPr lang="it-IT" sz="1000" b="1" i="0" u="none" strike="noStrike" dirty="0">
                        <a:solidFill>
                          <a:srgbClr val="FFFFFF"/>
                        </a:solidFill>
                        <a:effectLst/>
                        <a:latin typeface="Calibri"/>
                      </a:endParaRPr>
                    </a:p>
                  </a:txBody>
                  <a:tcPr marL="6685" marR="6685" marT="6685" marB="0" anchor="b"/>
                </a:tc>
                <a:tc>
                  <a:txBody>
                    <a:bodyPr/>
                    <a:lstStyle/>
                    <a:p>
                      <a:pPr algn="ctr" rtl="0" fontAlgn="b"/>
                      <a:r>
                        <a:rPr lang="it-IT" sz="1000" u="none" strike="noStrike" dirty="0" smtClean="0">
                          <a:effectLst/>
                        </a:rPr>
                        <a:t>5</a:t>
                      </a:r>
                      <a:endParaRPr lang="it-IT" sz="1000" b="1" i="0" u="none" strike="noStrike" dirty="0">
                        <a:solidFill>
                          <a:srgbClr val="FFFFFF"/>
                        </a:solidFill>
                        <a:effectLst/>
                        <a:latin typeface="Calibri"/>
                      </a:endParaRPr>
                    </a:p>
                  </a:txBody>
                  <a:tcPr marL="6685" marR="6685" marT="6685" marB="0" anchor="b"/>
                </a:tc>
                <a:tc>
                  <a:txBody>
                    <a:bodyPr/>
                    <a:lstStyle/>
                    <a:p>
                      <a:pPr algn="ctr" rtl="0" fontAlgn="b"/>
                      <a:r>
                        <a:rPr lang="it-IT" sz="1000" u="none" strike="noStrike" dirty="0" smtClean="0">
                          <a:effectLst/>
                        </a:rPr>
                        <a:t>6</a:t>
                      </a:r>
                      <a:endParaRPr lang="it-IT" sz="1000" b="1" i="0" u="none" strike="noStrike" dirty="0">
                        <a:solidFill>
                          <a:srgbClr val="FFFFFF"/>
                        </a:solidFill>
                        <a:effectLst/>
                        <a:latin typeface="Calibri"/>
                      </a:endParaRPr>
                    </a:p>
                  </a:txBody>
                  <a:tcPr marL="6685" marR="6685" marT="6685" marB="0" anchor="b"/>
                </a:tc>
                <a:tc>
                  <a:txBody>
                    <a:bodyPr/>
                    <a:lstStyle/>
                    <a:p>
                      <a:pPr algn="ctr" rtl="0" fontAlgn="b"/>
                      <a:r>
                        <a:rPr lang="it-IT" sz="1000" u="none" strike="noStrike" dirty="0" smtClean="0">
                          <a:effectLst/>
                        </a:rPr>
                        <a:t>7</a:t>
                      </a:r>
                      <a:endParaRPr lang="it-IT" sz="1000" b="1" i="0" u="none" strike="noStrike" dirty="0">
                        <a:solidFill>
                          <a:srgbClr val="FFFFFF"/>
                        </a:solidFill>
                        <a:effectLst/>
                        <a:latin typeface="Calibri"/>
                      </a:endParaRPr>
                    </a:p>
                  </a:txBody>
                  <a:tcPr marL="6685" marR="6685" marT="6685" marB="0" anchor="b"/>
                </a:tc>
                <a:tc>
                  <a:txBody>
                    <a:bodyPr/>
                    <a:lstStyle/>
                    <a:p>
                      <a:pPr algn="ctr" rtl="0" fontAlgn="b"/>
                      <a:r>
                        <a:rPr lang="it-IT" sz="1000" b="1" i="0" u="none" strike="noStrike" dirty="0" smtClean="0">
                          <a:solidFill>
                            <a:srgbClr val="FFFFFF"/>
                          </a:solidFill>
                          <a:effectLst/>
                          <a:latin typeface="Calibri"/>
                        </a:rPr>
                        <a:t>8</a:t>
                      </a:r>
                      <a:endParaRPr lang="it-IT" sz="1000" b="1" i="0" u="none" strike="noStrike" dirty="0">
                        <a:solidFill>
                          <a:srgbClr val="FFFFFF"/>
                        </a:solidFill>
                        <a:effectLst/>
                        <a:latin typeface="Calibri"/>
                      </a:endParaRPr>
                    </a:p>
                  </a:txBody>
                  <a:tcPr marL="6685" marR="6685" marT="6685" marB="0" anchor="b"/>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tc>
              </a:tr>
              <a:tr h="327835">
                <a:tc>
                  <a:txBody>
                    <a:bodyPr/>
                    <a:lstStyle/>
                    <a:p>
                      <a:pPr algn="ctr" rtl="0" fontAlgn="b"/>
                      <a:r>
                        <a:rPr lang="it-IT" sz="1000" u="none" strike="noStrike" dirty="0" smtClean="0">
                          <a:effectLst/>
                        </a:rPr>
                        <a:t>TRAINING 1</a:t>
                      </a:r>
                      <a:endParaRPr lang="it-IT" sz="1000" b="0" i="0" u="none" strike="noStrike" dirty="0">
                        <a:solidFill>
                          <a:srgbClr val="000000"/>
                        </a:solidFill>
                        <a:effectLst/>
                        <a:latin typeface="Calibri"/>
                      </a:endParaRPr>
                    </a:p>
                  </a:txBody>
                  <a:tcPr marL="6685" marR="6685" marT="6685" marB="0" anchor="b">
                    <a:solidFill>
                      <a:schemeClr val="bg1">
                        <a:lumMod val="95000"/>
                      </a:schemeClr>
                    </a:solidFill>
                  </a:tcPr>
                </a:tc>
                <a:tc>
                  <a:txBody>
                    <a:bodyPr/>
                    <a:lstStyle/>
                    <a:p>
                      <a:pPr algn="ctr" rtl="0" fontAlgn="b"/>
                      <a:r>
                        <a:rPr lang="it-IT" sz="1000" u="none" strike="noStrike" dirty="0" smtClean="0">
                          <a:effectLst/>
                        </a:rPr>
                        <a:t>2</a:t>
                      </a:r>
                    </a:p>
                    <a:p>
                      <a:pPr algn="ctr" rtl="0" fontAlgn="b"/>
                      <a:r>
                        <a:rPr lang="it-IT" sz="1000" u="none" strike="noStrike" dirty="0" err="1" smtClean="0">
                          <a:effectLst/>
                        </a:rPr>
                        <a:t>months</a:t>
                      </a:r>
                      <a:endParaRPr lang="it-IT" sz="1000" b="0" i="0" u="none" strike="noStrike" dirty="0">
                        <a:solidFill>
                          <a:srgbClr val="000000"/>
                        </a:solidFill>
                        <a:effectLst/>
                        <a:latin typeface="Calibri"/>
                      </a:endParaRPr>
                    </a:p>
                  </a:txBody>
                  <a:tcPr marL="6685" marR="6685" marT="6685" marB="0" anchor="b">
                    <a:solidFill>
                      <a:schemeClr val="bg1">
                        <a:lumMod val="95000"/>
                      </a:schemeClr>
                    </a:solidFill>
                  </a:tcPr>
                </a:tc>
                <a:tc>
                  <a:txBody>
                    <a:bodyPr/>
                    <a:lstStyle/>
                    <a:p>
                      <a:pPr algn="ctr" rtl="0" fontAlgn="b"/>
                      <a:r>
                        <a:rPr lang="it-IT" sz="1000" u="none" strike="noStrike" dirty="0" smtClean="0">
                          <a:effectLst/>
                        </a:rPr>
                        <a:t>11</a:t>
                      </a:r>
                    </a:p>
                    <a:p>
                      <a:pPr algn="ctr" rtl="0" fontAlgn="b"/>
                      <a:r>
                        <a:rPr lang="it-IT" sz="1000" u="none" strike="noStrike" dirty="0" err="1" smtClean="0">
                          <a:effectLst/>
                        </a:rPr>
                        <a:t>months</a:t>
                      </a:r>
                      <a:endParaRPr lang="it-IT" sz="1000" b="0" i="0" u="none" strike="noStrike" dirty="0">
                        <a:solidFill>
                          <a:srgbClr val="000000"/>
                        </a:solidFill>
                        <a:effectLst/>
                        <a:latin typeface="Calibri"/>
                      </a:endParaRPr>
                    </a:p>
                  </a:txBody>
                  <a:tcPr marL="6685" marR="6685" marT="6685" marB="0" anchor="b">
                    <a:solidFill>
                      <a:schemeClr val="bg1">
                        <a:lumMod val="95000"/>
                      </a:schemeClr>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chemeClr val="bg1">
                        <a:lumMod val="95000"/>
                      </a:schemeClr>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chemeClr val="bg1">
                        <a:lumMod val="95000"/>
                      </a:schemeClr>
                    </a:solidFill>
                  </a:tcPr>
                </a:tc>
                <a:tc>
                  <a:txBody>
                    <a:bodyPr/>
                    <a:lstStyle/>
                    <a:p>
                      <a:pPr algn="ctr" fontAlgn="b"/>
                      <a:r>
                        <a:rPr lang="it-IT" sz="1000" u="none" strike="noStrike">
                          <a:effectLst/>
                        </a:rPr>
                        <a:t> </a:t>
                      </a:r>
                      <a:endParaRPr lang="it-IT" sz="1000" b="0" i="0" u="none" strike="noStrike">
                        <a:solidFill>
                          <a:srgbClr val="000000"/>
                        </a:solidFill>
                        <a:effectLst/>
                        <a:latin typeface="Arial"/>
                      </a:endParaRPr>
                    </a:p>
                  </a:txBody>
                  <a:tcPr marL="6685" marR="6685" marT="6685" marB="0" anchor="b">
                    <a:solidFill>
                      <a:schemeClr val="bg1">
                        <a:lumMod val="95000"/>
                      </a:schemeClr>
                    </a:solidFill>
                  </a:tcPr>
                </a:tc>
                <a:tc>
                  <a:txBody>
                    <a:bodyPr/>
                    <a:lstStyle/>
                    <a:p>
                      <a:pPr algn="ctr" fontAlgn="b"/>
                      <a:r>
                        <a:rPr lang="it-IT" sz="1000" u="none" strike="noStrike">
                          <a:effectLst/>
                        </a:rPr>
                        <a:t> </a:t>
                      </a:r>
                      <a:endParaRPr lang="it-IT" sz="1000" b="0" i="0" u="none" strike="noStrike">
                        <a:solidFill>
                          <a:srgbClr val="000000"/>
                        </a:solidFill>
                        <a:effectLst/>
                        <a:latin typeface="Arial"/>
                      </a:endParaRPr>
                    </a:p>
                  </a:txBody>
                  <a:tcPr marL="6685" marR="6685" marT="6685" marB="0" anchor="b">
                    <a:solidFill>
                      <a:schemeClr val="bg1">
                        <a:lumMod val="95000"/>
                      </a:schemeClr>
                    </a:solidFill>
                  </a:tcPr>
                </a:tc>
                <a:tc>
                  <a:txBody>
                    <a:bodyPr/>
                    <a:lstStyle/>
                    <a:p>
                      <a:pPr algn="ctr" fontAlgn="b"/>
                      <a:r>
                        <a:rPr lang="it-IT" sz="1000" u="none" strike="noStrike">
                          <a:effectLst/>
                        </a:rPr>
                        <a:t> </a:t>
                      </a:r>
                      <a:endParaRPr lang="it-IT" sz="1000" b="0" i="0" u="none" strike="noStrike">
                        <a:solidFill>
                          <a:srgbClr val="000000"/>
                        </a:solidFill>
                        <a:effectLst/>
                        <a:latin typeface="Arial"/>
                      </a:endParaRPr>
                    </a:p>
                  </a:txBody>
                  <a:tcPr marL="6685" marR="6685" marT="6685" marB="0" anchor="b">
                    <a:solidFill>
                      <a:schemeClr val="bg1">
                        <a:lumMod val="95000"/>
                      </a:schemeClr>
                    </a:solidFill>
                  </a:tcPr>
                </a:tc>
                <a:tc>
                  <a:txBody>
                    <a:bodyPr/>
                    <a:lstStyle/>
                    <a:p>
                      <a:pPr algn="ctr" fontAlgn="b"/>
                      <a:endParaRPr lang="it-IT" sz="1000" b="0" i="0" u="none" strike="noStrike">
                        <a:solidFill>
                          <a:srgbClr val="000000"/>
                        </a:solidFill>
                        <a:effectLst/>
                        <a:latin typeface="Arial"/>
                      </a:endParaRPr>
                    </a:p>
                  </a:txBody>
                  <a:tcPr marL="6685" marR="6685" marT="6685" marB="0" anchor="b">
                    <a:solidFill>
                      <a:schemeClr val="bg1">
                        <a:lumMod val="95000"/>
                      </a:schemeClr>
                    </a:solidFill>
                  </a:tcPr>
                </a:tc>
                <a:tc>
                  <a:txBody>
                    <a:bodyPr/>
                    <a:lstStyle/>
                    <a:p>
                      <a:pPr algn="ctr" rtl="0" fontAlgn="b"/>
                      <a:r>
                        <a:rPr lang="it-IT" sz="1000" u="none" strike="noStrike">
                          <a:effectLst/>
                        </a:rPr>
                        <a:t>CAT A (2)</a:t>
                      </a:r>
                      <a:endParaRPr lang="it-IT" sz="1000" b="0" i="0" u="none" strike="noStrike">
                        <a:solidFill>
                          <a:srgbClr val="000000"/>
                        </a:solidFill>
                        <a:effectLst/>
                        <a:latin typeface="Calibri"/>
                      </a:endParaRPr>
                    </a:p>
                  </a:txBody>
                  <a:tcPr marL="6685" marR="6685" marT="6685" marB="0" anchor="b">
                    <a:solidFill>
                      <a:schemeClr val="bg1">
                        <a:lumMod val="95000"/>
                      </a:schemeClr>
                    </a:solidFill>
                  </a:tcPr>
                </a:tc>
              </a:tr>
              <a:tr h="327835">
                <a:tc>
                  <a:txBody>
                    <a:bodyPr/>
                    <a:lstStyle/>
                    <a:p>
                      <a:pPr algn="ctr" rtl="0" fontAlgn="b"/>
                      <a:r>
                        <a:rPr lang="it-IT" sz="1000" u="none" strike="noStrike" dirty="0" smtClean="0">
                          <a:effectLst/>
                        </a:rPr>
                        <a:t>TRAINING </a:t>
                      </a:r>
                      <a:r>
                        <a:rPr lang="it-IT" sz="1000" u="none" strike="noStrike" dirty="0">
                          <a:effectLst/>
                        </a:rPr>
                        <a:t>2</a:t>
                      </a:r>
                      <a:endParaRPr lang="it-IT" sz="1000" b="0" i="0" u="none" strike="noStrike" dirty="0">
                        <a:solidFill>
                          <a:srgbClr val="000000"/>
                        </a:solidFill>
                        <a:effectLst/>
                        <a:latin typeface="Calibri"/>
                      </a:endParaRPr>
                    </a:p>
                  </a:txBody>
                  <a:tcPr marL="6685" marR="6685" marT="6685" marB="0" anchor="b">
                    <a:solidFill>
                      <a:schemeClr val="bg1">
                        <a:lumMod val="95000"/>
                      </a:schemeClr>
                    </a:solidFill>
                  </a:tcPr>
                </a:tc>
                <a:tc>
                  <a:txBody>
                    <a:bodyPr/>
                    <a:lstStyle/>
                    <a:p>
                      <a:pPr algn="ctr" rtl="0" fontAlgn="b"/>
                      <a:r>
                        <a:rPr lang="it-IT" sz="1000" u="none" strike="noStrike" dirty="0" smtClean="0">
                          <a:effectLst/>
                        </a:rPr>
                        <a:t>2</a:t>
                      </a:r>
                    </a:p>
                    <a:p>
                      <a:pPr algn="ctr" rtl="0" fontAlgn="b"/>
                      <a:r>
                        <a:rPr lang="it-IT" sz="1000" u="none" strike="noStrike" dirty="0" err="1" smtClean="0">
                          <a:effectLst/>
                        </a:rPr>
                        <a:t>months</a:t>
                      </a:r>
                      <a:endParaRPr lang="it-IT" sz="1000" b="0" i="0" u="none" strike="noStrike" dirty="0">
                        <a:solidFill>
                          <a:srgbClr val="000000"/>
                        </a:solidFill>
                        <a:effectLst/>
                        <a:latin typeface="Calibri"/>
                      </a:endParaRPr>
                    </a:p>
                  </a:txBody>
                  <a:tcPr marL="6685" marR="6685" marT="6685" marB="0" anchor="b">
                    <a:solidFill>
                      <a:schemeClr val="bg1">
                        <a:lumMod val="95000"/>
                      </a:schemeClr>
                    </a:solidFill>
                  </a:tcPr>
                </a:tc>
                <a:tc>
                  <a:txBody>
                    <a:bodyPr/>
                    <a:lstStyle/>
                    <a:p>
                      <a:pPr algn="ctr" rtl="0" fontAlgn="b"/>
                      <a:r>
                        <a:rPr lang="it-IT" sz="1000" u="none" strike="noStrike" dirty="0" smtClean="0">
                          <a:effectLst/>
                        </a:rPr>
                        <a:t>7</a:t>
                      </a:r>
                    </a:p>
                    <a:p>
                      <a:pPr algn="ctr" rtl="0" fontAlgn="b"/>
                      <a:r>
                        <a:rPr lang="it-IT" sz="1000" u="none" strike="noStrike" dirty="0" err="1" smtClean="0">
                          <a:effectLst/>
                        </a:rPr>
                        <a:t>months</a:t>
                      </a:r>
                      <a:endParaRPr lang="it-IT" sz="1000" b="0" i="0" u="none" strike="noStrike" dirty="0">
                        <a:solidFill>
                          <a:srgbClr val="000000"/>
                        </a:solidFill>
                        <a:effectLst/>
                        <a:latin typeface="Calibri"/>
                      </a:endParaRPr>
                    </a:p>
                  </a:txBody>
                  <a:tcPr marL="6685" marR="6685" marT="6685" marB="0" anchor="b">
                    <a:solidFill>
                      <a:schemeClr val="bg1">
                        <a:lumMod val="95000"/>
                      </a:schemeClr>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chemeClr val="bg1">
                        <a:lumMod val="95000"/>
                      </a:schemeClr>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chemeClr val="bg1">
                        <a:lumMod val="95000"/>
                      </a:schemeClr>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chemeClr val="bg1">
                        <a:lumMod val="95000"/>
                      </a:schemeClr>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chemeClr val="bg1">
                        <a:lumMod val="95000"/>
                      </a:schemeClr>
                    </a:solidFill>
                  </a:tcPr>
                </a:tc>
                <a:tc>
                  <a:txBody>
                    <a:bodyPr/>
                    <a:lstStyle/>
                    <a:p>
                      <a:pPr algn="ctr" fontAlgn="b"/>
                      <a:r>
                        <a:rPr lang="it-IT" sz="1000" u="none" strike="noStrike">
                          <a:effectLst/>
                        </a:rPr>
                        <a:t> </a:t>
                      </a:r>
                      <a:endParaRPr lang="it-IT" sz="1000" b="0" i="0" u="none" strike="noStrike">
                        <a:solidFill>
                          <a:srgbClr val="000000"/>
                        </a:solidFill>
                        <a:effectLst/>
                        <a:latin typeface="Arial"/>
                      </a:endParaRPr>
                    </a:p>
                  </a:txBody>
                  <a:tcPr marL="6685" marR="6685" marT="6685" marB="0" anchor="b">
                    <a:solidFill>
                      <a:schemeClr val="bg1">
                        <a:lumMod val="95000"/>
                      </a:schemeClr>
                    </a:solidFill>
                  </a:tcPr>
                </a:tc>
                <a:tc>
                  <a:txBody>
                    <a:bodyPr/>
                    <a:lstStyle/>
                    <a:p>
                      <a:pPr algn="ctr" fontAlgn="b"/>
                      <a:endParaRPr lang="it-IT" sz="1000" b="0" i="0" u="none" strike="noStrike">
                        <a:solidFill>
                          <a:srgbClr val="000000"/>
                        </a:solidFill>
                        <a:effectLst/>
                        <a:latin typeface="Arial"/>
                      </a:endParaRPr>
                    </a:p>
                  </a:txBody>
                  <a:tcPr marL="6685" marR="6685" marT="6685" marB="0" anchor="b">
                    <a:solidFill>
                      <a:schemeClr val="bg1">
                        <a:lumMod val="95000"/>
                      </a:schemeClr>
                    </a:solidFill>
                  </a:tcPr>
                </a:tc>
                <a:tc>
                  <a:txBody>
                    <a:bodyPr/>
                    <a:lstStyle/>
                    <a:p>
                      <a:pPr algn="ctr" rtl="0" fontAlgn="b"/>
                      <a:r>
                        <a:rPr lang="it-IT" sz="1000" u="none" strike="noStrike">
                          <a:effectLst/>
                        </a:rPr>
                        <a:t>CAT B (2)</a:t>
                      </a:r>
                      <a:endParaRPr lang="it-IT" sz="1000" b="0" i="0" u="none" strike="noStrike">
                        <a:solidFill>
                          <a:srgbClr val="000000"/>
                        </a:solidFill>
                        <a:effectLst/>
                        <a:latin typeface="Calibri"/>
                      </a:endParaRPr>
                    </a:p>
                  </a:txBody>
                  <a:tcPr marL="6685" marR="6685" marT="6685" marB="0" anchor="b">
                    <a:solidFill>
                      <a:schemeClr val="bg1">
                        <a:lumMod val="95000"/>
                      </a:schemeClr>
                    </a:solidFill>
                  </a:tcPr>
                </a:tc>
              </a:tr>
              <a:tr h="327835">
                <a:tc>
                  <a:txBody>
                    <a:bodyPr/>
                    <a:lstStyle/>
                    <a:p>
                      <a:pPr algn="ctr" rtl="0" fontAlgn="b"/>
                      <a:r>
                        <a:rPr lang="it-IT" sz="1000" u="none" strike="noStrike" dirty="0" smtClean="0">
                          <a:effectLst/>
                        </a:rPr>
                        <a:t>TRAINING </a:t>
                      </a:r>
                      <a:r>
                        <a:rPr lang="it-IT" sz="1000" u="none" strike="noStrike" dirty="0">
                          <a:effectLst/>
                        </a:rPr>
                        <a:t>3</a:t>
                      </a:r>
                      <a:endParaRPr lang="it-IT" sz="1000" b="0" i="0" u="none" strike="noStrike" dirty="0">
                        <a:solidFill>
                          <a:srgbClr val="000000"/>
                        </a:solidFill>
                        <a:effectLst/>
                        <a:latin typeface="Calibri"/>
                      </a:endParaRPr>
                    </a:p>
                  </a:txBody>
                  <a:tcPr marL="6685" marR="6685" marT="6685" marB="0" anchor="b">
                    <a:solidFill>
                      <a:schemeClr val="bg1">
                        <a:lumMod val="95000"/>
                      </a:schemeClr>
                    </a:solidFill>
                  </a:tcPr>
                </a:tc>
                <a:tc>
                  <a:txBody>
                    <a:bodyPr/>
                    <a:lstStyle/>
                    <a:p>
                      <a:pPr algn="ctr" rtl="0" fontAlgn="b"/>
                      <a:r>
                        <a:rPr lang="it-IT" sz="1000" u="none" strike="noStrike" dirty="0" smtClean="0">
                          <a:effectLst/>
                        </a:rPr>
                        <a:t>2</a:t>
                      </a:r>
                    </a:p>
                    <a:p>
                      <a:pPr algn="ctr" rtl="0" fontAlgn="b"/>
                      <a:r>
                        <a:rPr lang="it-IT" sz="1000" u="none" strike="noStrike" dirty="0" err="1" smtClean="0">
                          <a:effectLst/>
                        </a:rPr>
                        <a:t>months</a:t>
                      </a:r>
                      <a:endParaRPr lang="it-IT" sz="1000" b="0" i="0" u="none" strike="noStrike" dirty="0">
                        <a:solidFill>
                          <a:srgbClr val="000000"/>
                        </a:solidFill>
                        <a:effectLst/>
                        <a:latin typeface="Calibri"/>
                      </a:endParaRPr>
                    </a:p>
                  </a:txBody>
                  <a:tcPr marL="6685" marR="6685" marT="6685" marB="0" anchor="b">
                    <a:solidFill>
                      <a:schemeClr val="bg1">
                        <a:lumMod val="95000"/>
                      </a:schemeClr>
                    </a:solidFill>
                  </a:tcPr>
                </a:tc>
                <a:tc>
                  <a:txBody>
                    <a:bodyPr/>
                    <a:lstStyle/>
                    <a:p>
                      <a:pPr algn="ctr" rtl="0" fontAlgn="b"/>
                      <a:r>
                        <a:rPr lang="it-IT" sz="1000" u="none" strike="noStrike" dirty="0" smtClean="0">
                          <a:effectLst/>
                        </a:rPr>
                        <a:t>7</a:t>
                      </a:r>
                    </a:p>
                    <a:p>
                      <a:pPr algn="ctr" rtl="0" fontAlgn="b"/>
                      <a:r>
                        <a:rPr lang="it-IT" sz="1000" u="none" strike="noStrike" dirty="0" err="1" smtClean="0">
                          <a:effectLst/>
                        </a:rPr>
                        <a:t>months</a:t>
                      </a:r>
                      <a:endParaRPr lang="it-IT" sz="1000" b="0" i="0" u="none" strike="noStrike" dirty="0">
                        <a:solidFill>
                          <a:srgbClr val="000000"/>
                        </a:solidFill>
                        <a:effectLst/>
                        <a:latin typeface="Calibri"/>
                      </a:endParaRPr>
                    </a:p>
                  </a:txBody>
                  <a:tcPr marL="6685" marR="6685" marT="6685" marB="0" anchor="b">
                    <a:solidFill>
                      <a:schemeClr val="bg1">
                        <a:lumMod val="95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it-IT" sz="1000" b="0" i="0" u="none" strike="noStrike" dirty="0" smtClean="0">
                        <a:solidFill>
                          <a:srgbClr val="000000"/>
                        </a:solidFill>
                        <a:effectLst/>
                        <a:latin typeface="+mn-lt"/>
                      </a:endParaRPr>
                    </a:p>
                  </a:txBody>
                  <a:tcPr marL="6685" marR="6685" marT="6685" marB="0" anchor="b">
                    <a:solidFill>
                      <a:schemeClr val="bg1">
                        <a:lumMod val="95000"/>
                      </a:schemeClr>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chemeClr val="bg1">
                        <a:lumMod val="95000"/>
                      </a:schemeClr>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chemeClr val="bg1">
                        <a:lumMod val="95000"/>
                      </a:schemeClr>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chemeClr val="bg1">
                        <a:lumMod val="95000"/>
                      </a:schemeClr>
                    </a:solidFill>
                  </a:tcPr>
                </a:tc>
                <a:tc>
                  <a:txBody>
                    <a:bodyPr/>
                    <a:lstStyle/>
                    <a:p>
                      <a:pPr algn="ctr" fontAlgn="b"/>
                      <a:r>
                        <a:rPr lang="it-IT" sz="1000" u="none" strike="noStrike">
                          <a:effectLst/>
                        </a:rPr>
                        <a:t> </a:t>
                      </a:r>
                      <a:endParaRPr lang="it-IT" sz="1000" b="0" i="0" u="none" strike="noStrike">
                        <a:solidFill>
                          <a:srgbClr val="000000"/>
                        </a:solidFill>
                        <a:effectLst/>
                        <a:latin typeface="Arial"/>
                      </a:endParaRPr>
                    </a:p>
                  </a:txBody>
                  <a:tcPr marL="6685" marR="6685" marT="6685" marB="0" anchor="b">
                    <a:solidFill>
                      <a:schemeClr val="bg1">
                        <a:lumMod val="95000"/>
                      </a:schemeClr>
                    </a:solidFill>
                  </a:tcPr>
                </a:tc>
                <a:tc>
                  <a:txBody>
                    <a:bodyPr/>
                    <a:lstStyle/>
                    <a:p>
                      <a:pPr algn="ctr" fontAlgn="b"/>
                      <a:endParaRPr lang="it-IT" sz="1000" b="0" i="0" u="none" strike="noStrike">
                        <a:solidFill>
                          <a:srgbClr val="000000"/>
                        </a:solidFill>
                        <a:effectLst/>
                        <a:latin typeface="Arial"/>
                      </a:endParaRPr>
                    </a:p>
                  </a:txBody>
                  <a:tcPr marL="6685" marR="6685" marT="6685" marB="0" anchor="b">
                    <a:solidFill>
                      <a:schemeClr val="bg1">
                        <a:lumMod val="95000"/>
                      </a:schemeClr>
                    </a:solidFill>
                  </a:tcPr>
                </a:tc>
                <a:tc>
                  <a:txBody>
                    <a:bodyPr/>
                    <a:lstStyle/>
                    <a:p>
                      <a:pPr algn="ctr" rtl="0" fontAlgn="b"/>
                      <a:r>
                        <a:rPr lang="it-IT" sz="1000" u="none" strike="noStrike" dirty="0">
                          <a:effectLst/>
                        </a:rPr>
                        <a:t>H OP  </a:t>
                      </a:r>
                      <a:r>
                        <a:rPr lang="it-IT" sz="1000" u="none" strike="noStrike" dirty="0" smtClean="0">
                          <a:effectLst/>
                        </a:rPr>
                        <a:t>(3)</a:t>
                      </a:r>
                      <a:endParaRPr lang="it-IT" sz="1000" b="0" i="0" u="none" strike="noStrike" dirty="0">
                        <a:solidFill>
                          <a:srgbClr val="000000"/>
                        </a:solidFill>
                        <a:effectLst/>
                        <a:latin typeface="Calibri"/>
                      </a:endParaRPr>
                    </a:p>
                  </a:txBody>
                  <a:tcPr marL="6685" marR="6685" marT="6685" marB="0" anchor="b">
                    <a:solidFill>
                      <a:schemeClr val="bg1">
                        <a:lumMod val="95000"/>
                      </a:schemeClr>
                    </a:solidFill>
                  </a:tcPr>
                </a:tc>
              </a:tr>
              <a:tr h="327835">
                <a:tc>
                  <a:txBody>
                    <a:bodyPr/>
                    <a:lstStyle/>
                    <a:p>
                      <a:pPr algn="ctr" rtl="0" fontAlgn="b"/>
                      <a:r>
                        <a:rPr lang="it-IT" sz="1000" u="none" strike="noStrike" dirty="0" smtClean="0">
                          <a:effectLst/>
                        </a:rPr>
                        <a:t>TRAINING </a:t>
                      </a:r>
                      <a:r>
                        <a:rPr lang="it-IT" sz="1000" u="none" strike="noStrike" dirty="0">
                          <a:effectLst/>
                        </a:rPr>
                        <a:t>4</a:t>
                      </a:r>
                      <a:endParaRPr lang="it-IT" sz="1000" b="0" i="0" u="none" strike="noStrike" dirty="0">
                        <a:solidFill>
                          <a:srgbClr val="000000"/>
                        </a:solidFill>
                        <a:effectLst/>
                        <a:latin typeface="Calibri"/>
                      </a:endParaRPr>
                    </a:p>
                  </a:txBody>
                  <a:tcPr marL="6685" marR="6685" marT="6685" marB="0" anchor="b">
                    <a:solidFill>
                      <a:schemeClr val="bg1">
                        <a:lumMod val="95000"/>
                      </a:schemeClr>
                    </a:solidFill>
                  </a:tcPr>
                </a:tc>
                <a:tc>
                  <a:txBody>
                    <a:bodyPr/>
                    <a:lstStyle/>
                    <a:p>
                      <a:pPr algn="ctr" fontAlgn="b"/>
                      <a:r>
                        <a:rPr lang="it-IT" sz="1000" u="none" strike="noStrike">
                          <a:effectLst/>
                        </a:rPr>
                        <a:t> </a:t>
                      </a:r>
                      <a:endParaRPr lang="it-IT" sz="1000" b="0" i="0" u="none" strike="noStrike">
                        <a:solidFill>
                          <a:srgbClr val="000000"/>
                        </a:solidFill>
                        <a:effectLst/>
                        <a:latin typeface="Arial"/>
                      </a:endParaRPr>
                    </a:p>
                  </a:txBody>
                  <a:tcPr marL="6685" marR="6685" marT="6685" marB="0" anchor="b">
                    <a:solidFill>
                      <a:schemeClr val="bg1">
                        <a:lumMod val="95000"/>
                      </a:schemeClr>
                    </a:solidFill>
                  </a:tcPr>
                </a:tc>
                <a:tc>
                  <a:txBody>
                    <a:bodyPr/>
                    <a:lstStyle/>
                    <a:p>
                      <a:pPr algn="ctr" fontAlgn="b"/>
                      <a:r>
                        <a:rPr lang="it-IT" sz="1000" u="none" strike="noStrike">
                          <a:effectLst/>
                        </a:rPr>
                        <a:t> </a:t>
                      </a:r>
                      <a:endParaRPr lang="it-IT" sz="1000" b="0" i="0" u="none" strike="noStrike">
                        <a:solidFill>
                          <a:srgbClr val="000000"/>
                        </a:solidFill>
                        <a:effectLst/>
                        <a:latin typeface="Arial"/>
                      </a:endParaRPr>
                    </a:p>
                  </a:txBody>
                  <a:tcPr marL="6685" marR="6685" marT="6685" marB="0" anchor="b">
                    <a:solidFill>
                      <a:schemeClr val="bg1">
                        <a:lumMod val="95000"/>
                      </a:schemeClr>
                    </a:solidFill>
                  </a:tcPr>
                </a:tc>
                <a:tc>
                  <a:txBody>
                    <a:bodyPr/>
                    <a:lstStyle/>
                    <a:p>
                      <a:pPr algn="ctr" rtl="0" fontAlgn="b"/>
                      <a:r>
                        <a:rPr lang="it-IT" sz="1000" u="none" strike="noStrike" dirty="0" smtClean="0">
                          <a:effectLst/>
                        </a:rPr>
                        <a:t>2</a:t>
                      </a:r>
                    </a:p>
                    <a:p>
                      <a:pPr algn="ctr" rtl="0" fontAlgn="b"/>
                      <a:r>
                        <a:rPr lang="it-IT" sz="1000" u="none" strike="noStrike" dirty="0" err="1" smtClean="0">
                          <a:effectLst/>
                        </a:rPr>
                        <a:t>months</a:t>
                      </a:r>
                      <a:endParaRPr lang="it-IT" sz="1000" b="0" i="0" u="none" strike="noStrike" dirty="0">
                        <a:solidFill>
                          <a:srgbClr val="000000"/>
                        </a:solidFill>
                        <a:effectLst/>
                        <a:latin typeface="Calibri"/>
                      </a:endParaRPr>
                    </a:p>
                  </a:txBody>
                  <a:tcPr marL="6685" marR="6685" marT="6685" marB="0" anchor="b">
                    <a:solidFill>
                      <a:schemeClr val="bg1">
                        <a:lumMod val="95000"/>
                      </a:schemeClr>
                    </a:solidFill>
                  </a:tcPr>
                </a:tc>
                <a:tc>
                  <a:txBody>
                    <a:bodyPr/>
                    <a:lstStyle/>
                    <a:p>
                      <a:pPr algn="ctr" rtl="0" fontAlgn="b"/>
                      <a:r>
                        <a:rPr lang="it-IT" sz="1000" u="none" strike="noStrike" dirty="0" smtClean="0">
                          <a:effectLst/>
                        </a:rPr>
                        <a:t>11</a:t>
                      </a:r>
                    </a:p>
                    <a:p>
                      <a:pPr algn="ctr" rtl="0" fontAlgn="b"/>
                      <a:r>
                        <a:rPr lang="it-IT" sz="1000" u="none" strike="noStrike" dirty="0" err="1" smtClean="0">
                          <a:effectLst/>
                        </a:rPr>
                        <a:t>months</a:t>
                      </a:r>
                      <a:endParaRPr lang="it-IT" sz="1000" b="0" i="0" u="none" strike="noStrike" dirty="0">
                        <a:solidFill>
                          <a:srgbClr val="000000"/>
                        </a:solidFill>
                        <a:effectLst/>
                        <a:latin typeface="Calibri"/>
                      </a:endParaRPr>
                    </a:p>
                  </a:txBody>
                  <a:tcPr marL="6685" marR="6685" marT="6685" marB="0" anchor="b">
                    <a:solidFill>
                      <a:schemeClr val="bg1">
                        <a:lumMod val="95000"/>
                      </a:schemeClr>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chemeClr val="bg1">
                        <a:lumMod val="95000"/>
                      </a:schemeClr>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chemeClr val="bg1">
                        <a:lumMod val="95000"/>
                      </a:schemeClr>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chemeClr val="bg1">
                        <a:lumMod val="95000"/>
                      </a:schemeClr>
                    </a:solidFill>
                  </a:tcPr>
                </a:tc>
                <a:tc>
                  <a:txBody>
                    <a:bodyPr/>
                    <a:lstStyle/>
                    <a:p>
                      <a:pPr algn="ctr" fontAlgn="b"/>
                      <a:endParaRPr lang="it-IT" sz="1000" b="0" i="0" u="none" strike="noStrike" dirty="0">
                        <a:solidFill>
                          <a:srgbClr val="000000"/>
                        </a:solidFill>
                        <a:effectLst/>
                        <a:latin typeface="Arial"/>
                      </a:endParaRPr>
                    </a:p>
                  </a:txBody>
                  <a:tcPr marL="6685" marR="6685" marT="6685" marB="0" anchor="b">
                    <a:solidFill>
                      <a:schemeClr val="bg1">
                        <a:lumMod val="95000"/>
                      </a:schemeClr>
                    </a:solidFill>
                  </a:tcPr>
                </a:tc>
                <a:tc>
                  <a:txBody>
                    <a:bodyPr/>
                    <a:lstStyle/>
                    <a:p>
                      <a:pPr algn="ctr" rtl="0" fontAlgn="b"/>
                      <a:r>
                        <a:rPr lang="it-IT" sz="1000" u="none" strike="noStrike" dirty="0">
                          <a:effectLst/>
                        </a:rPr>
                        <a:t>CAT A (2)</a:t>
                      </a:r>
                      <a:endParaRPr lang="it-IT" sz="1000" b="0" i="0" u="none" strike="noStrike" dirty="0">
                        <a:solidFill>
                          <a:srgbClr val="000000"/>
                        </a:solidFill>
                        <a:effectLst/>
                        <a:latin typeface="Calibri"/>
                      </a:endParaRPr>
                    </a:p>
                  </a:txBody>
                  <a:tcPr marL="6685" marR="6685" marT="6685" marB="0" anchor="b">
                    <a:solidFill>
                      <a:schemeClr val="bg1">
                        <a:lumMod val="95000"/>
                      </a:schemeClr>
                    </a:solidFill>
                  </a:tcPr>
                </a:tc>
              </a:tr>
              <a:tr h="327835">
                <a:tc>
                  <a:txBody>
                    <a:bodyPr/>
                    <a:lstStyle/>
                    <a:p>
                      <a:pPr algn="ctr" rtl="0" fontAlgn="b"/>
                      <a:r>
                        <a:rPr lang="it-IT" sz="1000" u="none" strike="noStrike" dirty="0" smtClean="0">
                          <a:effectLst/>
                        </a:rPr>
                        <a:t>TRAINING 5</a:t>
                      </a:r>
                      <a:endParaRPr lang="it-IT" sz="1000" b="0" i="0" u="none" strike="noStrike" dirty="0">
                        <a:solidFill>
                          <a:srgbClr val="000000"/>
                        </a:solidFill>
                        <a:effectLst/>
                        <a:latin typeface="Calibri"/>
                      </a:endParaRPr>
                    </a:p>
                  </a:txBody>
                  <a:tcPr marL="6685" marR="6685" marT="6685" marB="0" anchor="b">
                    <a:solidFill>
                      <a:schemeClr val="bg1">
                        <a:lumMod val="95000"/>
                      </a:schemeClr>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chemeClr val="bg1">
                        <a:lumMod val="95000"/>
                      </a:schemeClr>
                    </a:solidFill>
                  </a:tcPr>
                </a:tc>
                <a:tc>
                  <a:txBody>
                    <a:bodyPr/>
                    <a:lstStyle/>
                    <a:p>
                      <a:pPr algn="ctr" fontAlgn="b"/>
                      <a:r>
                        <a:rPr lang="it-IT" sz="1000" u="none" strike="noStrike">
                          <a:effectLst/>
                        </a:rPr>
                        <a:t> </a:t>
                      </a:r>
                      <a:endParaRPr lang="it-IT" sz="1000" b="0" i="0" u="none" strike="noStrike">
                        <a:solidFill>
                          <a:srgbClr val="000000"/>
                        </a:solidFill>
                        <a:effectLst/>
                        <a:latin typeface="Arial"/>
                      </a:endParaRPr>
                    </a:p>
                  </a:txBody>
                  <a:tcPr marL="6685" marR="6685" marT="6685" marB="0" anchor="b">
                    <a:solidFill>
                      <a:schemeClr val="bg1">
                        <a:lumMod val="95000"/>
                      </a:schemeClr>
                    </a:solidFill>
                  </a:tcPr>
                </a:tc>
                <a:tc>
                  <a:txBody>
                    <a:bodyPr/>
                    <a:lstStyle/>
                    <a:p>
                      <a:pPr algn="ctr" rtl="0" fontAlgn="b"/>
                      <a:r>
                        <a:rPr lang="it-IT" sz="1000" u="none" strike="noStrike" dirty="0" smtClean="0">
                          <a:effectLst/>
                        </a:rPr>
                        <a:t>2</a:t>
                      </a:r>
                    </a:p>
                    <a:p>
                      <a:pPr algn="ctr" rtl="0" fontAlgn="b"/>
                      <a:r>
                        <a:rPr lang="it-IT" sz="1000" u="none" strike="noStrike" dirty="0" err="1" smtClean="0">
                          <a:effectLst/>
                        </a:rPr>
                        <a:t>months</a:t>
                      </a:r>
                      <a:endParaRPr lang="it-IT" sz="1000" b="0" i="0" u="none" strike="noStrike" dirty="0">
                        <a:solidFill>
                          <a:srgbClr val="000000"/>
                        </a:solidFill>
                        <a:effectLst/>
                        <a:latin typeface="Calibri"/>
                      </a:endParaRPr>
                    </a:p>
                  </a:txBody>
                  <a:tcPr marL="6685" marR="6685" marT="6685" marB="0" anchor="b">
                    <a:solidFill>
                      <a:schemeClr val="bg1">
                        <a:lumMod val="95000"/>
                      </a:schemeClr>
                    </a:solidFill>
                  </a:tcPr>
                </a:tc>
                <a:tc>
                  <a:txBody>
                    <a:bodyPr/>
                    <a:lstStyle/>
                    <a:p>
                      <a:pPr algn="ctr" rtl="0" fontAlgn="b"/>
                      <a:r>
                        <a:rPr lang="it-IT" sz="1000" u="none" strike="noStrike" dirty="0" smtClean="0">
                          <a:effectLst/>
                        </a:rPr>
                        <a:t>7</a:t>
                      </a:r>
                    </a:p>
                    <a:p>
                      <a:pPr algn="ctr" rtl="0" fontAlgn="b"/>
                      <a:r>
                        <a:rPr lang="it-IT" sz="1000" u="none" strike="noStrike" dirty="0" err="1" smtClean="0">
                          <a:effectLst/>
                        </a:rPr>
                        <a:t>months</a:t>
                      </a:r>
                      <a:endParaRPr lang="it-IT" sz="1000" b="0" i="0" u="none" strike="noStrike" dirty="0">
                        <a:solidFill>
                          <a:srgbClr val="000000"/>
                        </a:solidFill>
                        <a:effectLst/>
                        <a:latin typeface="Calibri"/>
                      </a:endParaRPr>
                    </a:p>
                  </a:txBody>
                  <a:tcPr marL="6685" marR="6685" marT="6685" marB="0" anchor="b">
                    <a:solidFill>
                      <a:schemeClr val="bg1">
                        <a:lumMod val="95000"/>
                      </a:schemeClr>
                    </a:solidFill>
                  </a:tcPr>
                </a:tc>
                <a:tc>
                  <a:txBody>
                    <a:bodyPr/>
                    <a:lstStyle/>
                    <a:p>
                      <a:pPr algn="ctr" fontAlgn="b"/>
                      <a:r>
                        <a:rPr lang="it-IT" sz="1000" u="none" strike="noStrike">
                          <a:effectLst/>
                        </a:rPr>
                        <a:t> </a:t>
                      </a:r>
                      <a:endParaRPr lang="it-IT" sz="1000" b="0" i="0" u="none" strike="noStrike">
                        <a:solidFill>
                          <a:srgbClr val="000000"/>
                        </a:solidFill>
                        <a:effectLst/>
                        <a:latin typeface="Arial"/>
                      </a:endParaRPr>
                    </a:p>
                  </a:txBody>
                  <a:tcPr marL="6685" marR="6685" marT="6685" marB="0" anchor="b">
                    <a:solidFill>
                      <a:schemeClr val="bg1">
                        <a:lumMod val="95000"/>
                      </a:schemeClr>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chemeClr val="bg1">
                        <a:lumMod val="95000"/>
                      </a:schemeClr>
                    </a:solidFill>
                  </a:tcPr>
                </a:tc>
                <a:tc>
                  <a:txBody>
                    <a:bodyPr/>
                    <a:lstStyle/>
                    <a:p>
                      <a:pPr algn="ctr" fontAlgn="b"/>
                      <a:r>
                        <a:rPr lang="it-IT" sz="1000" u="none" strike="noStrike">
                          <a:effectLst/>
                        </a:rPr>
                        <a:t> </a:t>
                      </a:r>
                      <a:endParaRPr lang="it-IT" sz="1000" b="0" i="0" u="none" strike="noStrike">
                        <a:solidFill>
                          <a:srgbClr val="000000"/>
                        </a:solidFill>
                        <a:effectLst/>
                        <a:latin typeface="Arial"/>
                      </a:endParaRPr>
                    </a:p>
                  </a:txBody>
                  <a:tcPr marL="6685" marR="6685" marT="6685" marB="0" anchor="b">
                    <a:solidFill>
                      <a:schemeClr val="bg1">
                        <a:lumMod val="95000"/>
                      </a:schemeClr>
                    </a:solidFill>
                  </a:tcPr>
                </a:tc>
                <a:tc>
                  <a:txBody>
                    <a:bodyPr/>
                    <a:lstStyle/>
                    <a:p>
                      <a:pPr algn="ctr" fontAlgn="b"/>
                      <a:endParaRPr lang="it-IT" sz="1000" b="0" i="0" u="none" strike="noStrike" dirty="0">
                        <a:solidFill>
                          <a:srgbClr val="000000"/>
                        </a:solidFill>
                        <a:effectLst/>
                        <a:latin typeface="Arial"/>
                      </a:endParaRPr>
                    </a:p>
                  </a:txBody>
                  <a:tcPr marL="6685" marR="6685" marT="6685" marB="0" anchor="b">
                    <a:solidFill>
                      <a:schemeClr val="bg1">
                        <a:lumMod val="95000"/>
                      </a:schemeClr>
                    </a:solidFill>
                  </a:tcPr>
                </a:tc>
                <a:tc>
                  <a:txBody>
                    <a:bodyPr/>
                    <a:lstStyle/>
                    <a:p>
                      <a:pPr algn="ctr" rtl="0" fontAlgn="b"/>
                      <a:r>
                        <a:rPr lang="it-IT" sz="1000" u="none" strike="noStrike" dirty="0">
                          <a:effectLst/>
                        </a:rPr>
                        <a:t>CAT B (2)</a:t>
                      </a:r>
                      <a:endParaRPr lang="it-IT" sz="1000" b="0" i="0" u="none" strike="noStrike" dirty="0">
                        <a:solidFill>
                          <a:srgbClr val="000000"/>
                        </a:solidFill>
                        <a:effectLst/>
                        <a:latin typeface="Calibri"/>
                      </a:endParaRPr>
                    </a:p>
                  </a:txBody>
                  <a:tcPr marL="6685" marR="6685" marT="6685" marB="0" anchor="b">
                    <a:solidFill>
                      <a:schemeClr val="bg1">
                        <a:lumMod val="95000"/>
                      </a:schemeClr>
                    </a:solidFill>
                  </a:tcPr>
                </a:tc>
              </a:tr>
              <a:tr h="296941">
                <a:tc>
                  <a:txBody>
                    <a:bodyPr/>
                    <a:lstStyle/>
                    <a:p>
                      <a:pPr algn="ctr" rtl="0" fontAlgn="b"/>
                      <a:r>
                        <a:rPr lang="it-IT" sz="1000" u="none" strike="noStrike" dirty="0" smtClean="0">
                          <a:effectLst/>
                        </a:rPr>
                        <a:t>TRAINING 6</a:t>
                      </a:r>
                      <a:endParaRPr lang="it-IT" sz="1000" b="0" i="0" u="none" strike="noStrike" dirty="0">
                        <a:solidFill>
                          <a:srgbClr val="000000"/>
                        </a:solidFill>
                        <a:effectLst/>
                        <a:latin typeface="Calibri"/>
                      </a:endParaRPr>
                    </a:p>
                  </a:txBody>
                  <a:tcPr marL="6685" marR="6685" marT="6685" marB="0" anchor="b">
                    <a:solidFill>
                      <a:schemeClr val="bg1">
                        <a:lumMod val="95000"/>
                      </a:schemeClr>
                    </a:solidFill>
                  </a:tcPr>
                </a:tc>
                <a:tc>
                  <a:txBody>
                    <a:bodyPr/>
                    <a:lstStyle/>
                    <a:p>
                      <a:pPr algn="ctr" fontAlgn="b"/>
                      <a:r>
                        <a:rPr lang="it-IT" sz="1000" u="none" strike="noStrike">
                          <a:effectLst/>
                        </a:rPr>
                        <a:t> </a:t>
                      </a:r>
                      <a:endParaRPr lang="it-IT" sz="1000" b="0" i="0" u="none" strike="noStrike">
                        <a:solidFill>
                          <a:srgbClr val="000000"/>
                        </a:solidFill>
                        <a:effectLst/>
                        <a:latin typeface="Arial"/>
                      </a:endParaRPr>
                    </a:p>
                  </a:txBody>
                  <a:tcPr marL="6685" marR="6685" marT="6685" marB="0" anchor="b">
                    <a:solidFill>
                      <a:schemeClr val="bg1">
                        <a:lumMod val="95000"/>
                      </a:schemeClr>
                    </a:solidFill>
                  </a:tcPr>
                </a:tc>
                <a:tc>
                  <a:txBody>
                    <a:bodyPr/>
                    <a:lstStyle/>
                    <a:p>
                      <a:pPr algn="ctr" fontAlgn="b"/>
                      <a:r>
                        <a:rPr lang="it-IT" sz="1000" u="none" strike="noStrike">
                          <a:effectLst/>
                        </a:rPr>
                        <a:t> </a:t>
                      </a:r>
                      <a:endParaRPr lang="it-IT" sz="1000" b="0" i="0" u="none" strike="noStrike">
                        <a:solidFill>
                          <a:srgbClr val="000000"/>
                        </a:solidFill>
                        <a:effectLst/>
                        <a:latin typeface="Arial"/>
                      </a:endParaRPr>
                    </a:p>
                  </a:txBody>
                  <a:tcPr marL="6685" marR="6685" marT="6685" marB="0" anchor="b">
                    <a:solidFill>
                      <a:schemeClr val="bg1">
                        <a:lumMod val="95000"/>
                      </a:schemeClr>
                    </a:solidFill>
                  </a:tcPr>
                </a:tc>
                <a:tc>
                  <a:txBody>
                    <a:bodyPr/>
                    <a:lstStyle/>
                    <a:p>
                      <a:pPr algn="ctr" rtl="0" fontAlgn="b"/>
                      <a:r>
                        <a:rPr lang="it-IT" sz="1000" u="none" strike="noStrike" dirty="0" smtClean="0">
                          <a:effectLst/>
                        </a:rPr>
                        <a:t>2</a:t>
                      </a:r>
                    </a:p>
                    <a:p>
                      <a:pPr algn="ctr" rtl="0" fontAlgn="b"/>
                      <a:r>
                        <a:rPr lang="it-IT" sz="1000" u="none" strike="noStrike" dirty="0" err="1" smtClean="0">
                          <a:effectLst/>
                        </a:rPr>
                        <a:t>months</a:t>
                      </a:r>
                      <a:endParaRPr lang="it-IT" sz="1000" b="0" i="0" u="none" strike="noStrike" dirty="0">
                        <a:solidFill>
                          <a:srgbClr val="000000"/>
                        </a:solidFill>
                        <a:effectLst/>
                        <a:latin typeface="Calibri"/>
                      </a:endParaRPr>
                    </a:p>
                  </a:txBody>
                  <a:tcPr marL="6685" marR="6685" marT="6685" marB="0" anchor="b">
                    <a:solidFill>
                      <a:schemeClr val="bg1">
                        <a:lumMod val="95000"/>
                      </a:schemeClr>
                    </a:solidFill>
                  </a:tcPr>
                </a:tc>
                <a:tc>
                  <a:txBody>
                    <a:bodyPr/>
                    <a:lstStyle/>
                    <a:p>
                      <a:pPr algn="ctr" rtl="0" fontAlgn="b"/>
                      <a:r>
                        <a:rPr lang="it-IT" sz="1000" u="none" strike="noStrike" dirty="0" smtClean="0">
                          <a:effectLst/>
                        </a:rPr>
                        <a:t>7</a:t>
                      </a:r>
                    </a:p>
                    <a:p>
                      <a:pPr algn="ctr" rtl="0" fontAlgn="b"/>
                      <a:r>
                        <a:rPr lang="it-IT" sz="1000" u="none" strike="noStrike" dirty="0" err="1" smtClean="0">
                          <a:effectLst/>
                        </a:rPr>
                        <a:t>months</a:t>
                      </a:r>
                      <a:endParaRPr lang="it-IT" sz="1000" b="0" i="0" u="none" strike="noStrike" dirty="0">
                        <a:solidFill>
                          <a:srgbClr val="000000"/>
                        </a:solidFill>
                        <a:effectLst/>
                        <a:latin typeface="Calibri"/>
                      </a:endParaRPr>
                    </a:p>
                  </a:txBody>
                  <a:tcPr marL="6685" marR="6685" marT="6685" marB="0" anchor="b">
                    <a:solidFill>
                      <a:schemeClr val="bg1">
                        <a:lumMod val="95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it-IT" sz="1000" b="0" i="0" u="none" strike="noStrike" dirty="0" smtClean="0">
                        <a:solidFill>
                          <a:srgbClr val="000000"/>
                        </a:solidFill>
                        <a:effectLst/>
                        <a:latin typeface="+mn-lt"/>
                      </a:endParaRPr>
                    </a:p>
                  </a:txBody>
                  <a:tcPr marL="6685" marR="6685" marT="6685" marB="0" anchor="b">
                    <a:solidFill>
                      <a:schemeClr val="bg1">
                        <a:lumMod val="95000"/>
                      </a:schemeClr>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chemeClr val="bg1">
                        <a:lumMod val="95000"/>
                      </a:schemeClr>
                    </a:solidFill>
                  </a:tcPr>
                </a:tc>
                <a:tc>
                  <a:txBody>
                    <a:bodyPr/>
                    <a:lstStyle/>
                    <a:p>
                      <a:pPr algn="ctr" fontAlgn="b"/>
                      <a:r>
                        <a:rPr lang="it-IT" sz="1000" u="none" strike="noStrike">
                          <a:effectLst/>
                        </a:rPr>
                        <a:t> </a:t>
                      </a:r>
                      <a:endParaRPr lang="it-IT" sz="1000" b="0" i="0" u="none" strike="noStrike">
                        <a:solidFill>
                          <a:srgbClr val="000000"/>
                        </a:solidFill>
                        <a:effectLst/>
                        <a:latin typeface="Arial"/>
                      </a:endParaRPr>
                    </a:p>
                  </a:txBody>
                  <a:tcPr marL="6685" marR="6685" marT="6685" marB="0" anchor="b">
                    <a:solidFill>
                      <a:schemeClr val="bg1">
                        <a:lumMod val="95000"/>
                      </a:schemeClr>
                    </a:solidFill>
                  </a:tcPr>
                </a:tc>
                <a:tc>
                  <a:txBody>
                    <a:bodyPr/>
                    <a:lstStyle/>
                    <a:p>
                      <a:pPr algn="ctr" fontAlgn="b"/>
                      <a:endParaRPr lang="it-IT" sz="1000" b="0" i="0" u="none" strike="noStrike">
                        <a:solidFill>
                          <a:srgbClr val="000000"/>
                        </a:solidFill>
                        <a:effectLst/>
                        <a:latin typeface="Arial"/>
                      </a:endParaRPr>
                    </a:p>
                  </a:txBody>
                  <a:tcPr marL="6685" marR="6685" marT="6685" marB="0" anchor="b">
                    <a:solidFill>
                      <a:schemeClr val="bg1">
                        <a:lumMod val="95000"/>
                      </a:schemeClr>
                    </a:solidFill>
                  </a:tcPr>
                </a:tc>
                <a:tc>
                  <a:txBody>
                    <a:bodyPr/>
                    <a:lstStyle/>
                    <a:p>
                      <a:pPr algn="ctr" rtl="0" fontAlgn="b"/>
                      <a:r>
                        <a:rPr lang="it-IT" sz="1000" u="none" strike="noStrike" dirty="0">
                          <a:effectLst/>
                        </a:rPr>
                        <a:t>H OP  </a:t>
                      </a:r>
                      <a:r>
                        <a:rPr lang="it-IT" sz="1000" u="none" strike="noStrike" dirty="0" smtClean="0">
                          <a:effectLst/>
                        </a:rPr>
                        <a:t>(3)</a:t>
                      </a:r>
                      <a:endParaRPr lang="it-IT" sz="1000" b="0" i="0" u="none" strike="noStrike" dirty="0">
                        <a:solidFill>
                          <a:srgbClr val="000000"/>
                        </a:solidFill>
                        <a:effectLst/>
                        <a:latin typeface="Calibri"/>
                      </a:endParaRPr>
                    </a:p>
                  </a:txBody>
                  <a:tcPr marL="6685" marR="6685" marT="6685" marB="0" anchor="b">
                    <a:solidFill>
                      <a:schemeClr val="bg1">
                        <a:lumMod val="95000"/>
                      </a:schemeClr>
                    </a:solidFill>
                  </a:tcPr>
                </a:tc>
              </a:tr>
              <a:tr h="296941">
                <a:tc>
                  <a:txBody>
                    <a:bodyPr/>
                    <a:lstStyle/>
                    <a:p>
                      <a:pPr algn="ctr" rtl="0" fontAlgn="b"/>
                      <a:r>
                        <a:rPr lang="it-IT" sz="1000" u="none" strike="noStrike" dirty="0" smtClean="0">
                          <a:effectLst/>
                        </a:rPr>
                        <a:t>TRAINING 7</a:t>
                      </a:r>
                      <a:endParaRPr lang="it-IT" sz="1000" b="0" i="0" u="none" strike="noStrike" dirty="0">
                        <a:solidFill>
                          <a:srgbClr val="000000"/>
                        </a:solidFill>
                        <a:effectLst/>
                        <a:latin typeface="Calibri"/>
                      </a:endParaRPr>
                    </a:p>
                  </a:txBody>
                  <a:tcPr marL="6685" marR="6685" marT="6685" marB="0" anchor="b">
                    <a:solidFill>
                      <a:schemeClr val="bg1">
                        <a:lumMod val="95000"/>
                      </a:schemeClr>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chemeClr val="bg1">
                        <a:lumMod val="95000"/>
                      </a:schemeClr>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chemeClr val="bg1">
                        <a:lumMod val="95000"/>
                      </a:schemeClr>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chemeClr val="bg1">
                        <a:lumMod val="95000"/>
                      </a:schemeClr>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chemeClr val="bg1">
                        <a:lumMod val="95000"/>
                      </a:schemeClr>
                    </a:solidFill>
                  </a:tcPr>
                </a:tc>
                <a:tc>
                  <a:txBody>
                    <a:bodyPr/>
                    <a:lstStyle/>
                    <a:p>
                      <a:pPr algn="ctr" rtl="0" fontAlgn="b"/>
                      <a:r>
                        <a:rPr lang="it-IT" sz="1000" u="none" strike="noStrike" dirty="0" smtClean="0">
                          <a:effectLst/>
                        </a:rPr>
                        <a:t>2</a:t>
                      </a:r>
                    </a:p>
                    <a:p>
                      <a:pPr algn="ctr" rtl="0" fontAlgn="b"/>
                      <a:r>
                        <a:rPr lang="it-IT" sz="1000" u="none" strike="noStrike" dirty="0" err="1" smtClean="0">
                          <a:effectLst/>
                        </a:rPr>
                        <a:t>months</a:t>
                      </a:r>
                      <a:endParaRPr lang="it-IT" sz="1000" b="0" i="0" u="none" strike="noStrike" dirty="0">
                        <a:solidFill>
                          <a:srgbClr val="000000"/>
                        </a:solidFill>
                        <a:effectLst/>
                        <a:latin typeface="Calibri"/>
                      </a:endParaRPr>
                    </a:p>
                  </a:txBody>
                  <a:tcPr marL="6685" marR="6685" marT="6685" marB="0" anchor="b">
                    <a:solidFill>
                      <a:schemeClr val="bg1">
                        <a:lumMod val="95000"/>
                      </a:schemeClr>
                    </a:solidFill>
                  </a:tcPr>
                </a:tc>
                <a:tc>
                  <a:txBody>
                    <a:bodyPr/>
                    <a:lstStyle/>
                    <a:p>
                      <a:pPr algn="ctr" rtl="0" fontAlgn="b"/>
                      <a:r>
                        <a:rPr lang="it-IT" sz="1000" u="none" strike="noStrike" dirty="0" smtClean="0">
                          <a:effectLst/>
                        </a:rPr>
                        <a:t>7</a:t>
                      </a:r>
                    </a:p>
                    <a:p>
                      <a:pPr algn="ctr" rtl="0" fontAlgn="b"/>
                      <a:r>
                        <a:rPr lang="it-IT" sz="1000" u="none" strike="noStrike" dirty="0" err="1" smtClean="0">
                          <a:effectLst/>
                        </a:rPr>
                        <a:t>months</a:t>
                      </a:r>
                      <a:endParaRPr lang="it-IT" sz="1000" b="0" i="0" u="none" strike="noStrike" dirty="0">
                        <a:solidFill>
                          <a:srgbClr val="000000"/>
                        </a:solidFill>
                        <a:effectLst/>
                        <a:latin typeface="Calibri"/>
                      </a:endParaRPr>
                    </a:p>
                  </a:txBody>
                  <a:tcPr marL="6685" marR="6685" marT="6685" marB="0" anchor="b">
                    <a:solidFill>
                      <a:schemeClr val="bg1">
                        <a:lumMod val="95000"/>
                      </a:schemeClr>
                    </a:solidFill>
                  </a:tcPr>
                </a:tc>
                <a:tc>
                  <a:txBody>
                    <a:bodyPr/>
                    <a:lstStyle/>
                    <a:p>
                      <a:pPr algn="ctr" rtl="0" fontAlgn="b"/>
                      <a:endParaRPr lang="it-IT" sz="1000" b="0" i="0" u="none" strike="noStrike" dirty="0">
                        <a:solidFill>
                          <a:srgbClr val="000000"/>
                        </a:solidFill>
                        <a:effectLst/>
                        <a:latin typeface="Calibri"/>
                      </a:endParaRPr>
                    </a:p>
                  </a:txBody>
                  <a:tcPr marL="6685" marR="6685" marT="6685" marB="0" anchor="b">
                    <a:solidFill>
                      <a:schemeClr val="bg1">
                        <a:lumMod val="95000"/>
                      </a:schemeClr>
                    </a:solidFill>
                  </a:tcPr>
                </a:tc>
                <a:tc>
                  <a:txBody>
                    <a:bodyPr/>
                    <a:lstStyle/>
                    <a:p>
                      <a:pPr algn="ctr" rtl="0" fontAlgn="b"/>
                      <a:endParaRPr lang="it-IT" sz="1000" b="0" i="0" u="none" strike="noStrike" dirty="0">
                        <a:solidFill>
                          <a:srgbClr val="000000"/>
                        </a:solidFill>
                        <a:effectLst/>
                        <a:latin typeface="Calibri"/>
                      </a:endParaRPr>
                    </a:p>
                  </a:txBody>
                  <a:tcPr marL="6685" marR="6685" marT="6685" marB="0" anchor="b">
                    <a:solidFill>
                      <a:schemeClr val="bg1">
                        <a:lumMod val="95000"/>
                      </a:schemeClr>
                    </a:solidFill>
                  </a:tcPr>
                </a:tc>
                <a:tc>
                  <a:txBody>
                    <a:bodyPr/>
                    <a:lstStyle/>
                    <a:p>
                      <a:pPr algn="ctr" rtl="0" fontAlgn="b"/>
                      <a:r>
                        <a:rPr lang="it-IT" sz="1000" u="none" strike="noStrike" dirty="0">
                          <a:effectLst/>
                        </a:rPr>
                        <a:t>H OP  </a:t>
                      </a:r>
                      <a:r>
                        <a:rPr lang="it-IT" sz="1000" u="none" strike="noStrike" dirty="0" smtClean="0">
                          <a:effectLst/>
                        </a:rPr>
                        <a:t>(3)</a:t>
                      </a:r>
                      <a:endParaRPr lang="it-IT" sz="1000" b="0" i="0" u="none" strike="noStrike" dirty="0">
                        <a:solidFill>
                          <a:srgbClr val="000000"/>
                        </a:solidFill>
                        <a:effectLst/>
                        <a:latin typeface="Calibri"/>
                      </a:endParaRPr>
                    </a:p>
                  </a:txBody>
                  <a:tcPr marL="6685" marR="6685" marT="6685" marB="0" anchor="b">
                    <a:solidFill>
                      <a:schemeClr val="bg1">
                        <a:lumMod val="95000"/>
                      </a:schemeClr>
                    </a:solidFill>
                  </a:tcPr>
                </a:tc>
              </a:tr>
              <a:tr h="296941">
                <a:tc>
                  <a:txBody>
                    <a:bodyPr/>
                    <a:lstStyle/>
                    <a:p>
                      <a:pPr algn="ctr" rtl="0" fontAlgn="b"/>
                      <a:r>
                        <a:rPr lang="it-IT" sz="1000" u="none" strike="noStrike" dirty="0" smtClean="0">
                          <a:effectLst/>
                        </a:rPr>
                        <a:t>TRAINING 8</a:t>
                      </a:r>
                      <a:endParaRPr lang="it-IT" sz="1000" b="0" i="0" u="none" strike="noStrike" dirty="0">
                        <a:solidFill>
                          <a:srgbClr val="000000"/>
                        </a:solidFill>
                        <a:effectLst/>
                        <a:latin typeface="Calibri"/>
                      </a:endParaRPr>
                    </a:p>
                  </a:txBody>
                  <a:tcPr marL="6685" marR="6685" marT="6685" marB="0" anchor="b">
                    <a:solidFill>
                      <a:schemeClr val="bg1">
                        <a:lumMod val="95000"/>
                      </a:schemeClr>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chemeClr val="bg1">
                        <a:lumMod val="95000"/>
                      </a:schemeClr>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chemeClr val="bg1">
                        <a:lumMod val="95000"/>
                      </a:schemeClr>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chemeClr val="bg1">
                        <a:lumMod val="95000"/>
                      </a:schemeClr>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chemeClr val="bg1">
                        <a:lumMod val="95000"/>
                      </a:schemeClr>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chemeClr val="bg1">
                        <a:lumMod val="95000"/>
                      </a:schemeClr>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chemeClr val="bg1">
                        <a:lumMod val="95000"/>
                      </a:schemeClr>
                    </a:solidFill>
                  </a:tcPr>
                </a:tc>
                <a:tc>
                  <a:txBody>
                    <a:bodyPr/>
                    <a:lstStyle/>
                    <a:p>
                      <a:pPr algn="ctr" rtl="0" fontAlgn="b"/>
                      <a:r>
                        <a:rPr lang="it-IT" sz="1000" u="none" strike="noStrike" dirty="0" smtClean="0">
                          <a:effectLst/>
                        </a:rPr>
                        <a:t>2</a:t>
                      </a:r>
                    </a:p>
                    <a:p>
                      <a:pPr algn="ctr" rtl="0" fontAlgn="b"/>
                      <a:r>
                        <a:rPr lang="it-IT" sz="1000" u="none" strike="noStrike" dirty="0" err="1" smtClean="0">
                          <a:effectLst/>
                        </a:rPr>
                        <a:t>months</a:t>
                      </a:r>
                      <a:endParaRPr lang="it-IT" sz="1000" b="0" i="0" u="none" strike="noStrike" dirty="0">
                        <a:solidFill>
                          <a:srgbClr val="000000"/>
                        </a:solidFill>
                        <a:effectLst/>
                        <a:latin typeface="Calibri"/>
                      </a:endParaRPr>
                    </a:p>
                  </a:txBody>
                  <a:tcPr marL="6685" marR="6685" marT="6685" marB="0" anchor="b">
                    <a:solidFill>
                      <a:schemeClr val="bg1">
                        <a:lumMod val="95000"/>
                      </a:schemeClr>
                    </a:solidFill>
                  </a:tcPr>
                </a:tc>
                <a:tc>
                  <a:txBody>
                    <a:bodyPr/>
                    <a:lstStyle/>
                    <a:p>
                      <a:pPr algn="ctr" rtl="0" fontAlgn="b"/>
                      <a:r>
                        <a:rPr lang="it-IT" sz="1000" u="none" strike="noStrike" dirty="0" smtClean="0">
                          <a:effectLst/>
                        </a:rPr>
                        <a:t>7</a:t>
                      </a:r>
                    </a:p>
                    <a:p>
                      <a:pPr algn="ctr" rtl="0" fontAlgn="b"/>
                      <a:r>
                        <a:rPr lang="it-IT" sz="1000" u="none" strike="noStrike" dirty="0" err="1" smtClean="0">
                          <a:effectLst/>
                        </a:rPr>
                        <a:t>months</a:t>
                      </a:r>
                      <a:endParaRPr lang="it-IT" sz="1000" b="0" i="0" u="none" strike="noStrike" dirty="0">
                        <a:solidFill>
                          <a:srgbClr val="000000"/>
                        </a:solidFill>
                        <a:effectLst/>
                        <a:latin typeface="Calibri"/>
                      </a:endParaRPr>
                    </a:p>
                  </a:txBody>
                  <a:tcPr marL="6685" marR="6685" marT="6685" marB="0" anchor="b">
                    <a:solidFill>
                      <a:schemeClr val="bg1">
                        <a:lumMod val="95000"/>
                      </a:schemeClr>
                    </a:solidFill>
                  </a:tcPr>
                </a:tc>
                <a:tc>
                  <a:txBody>
                    <a:bodyPr/>
                    <a:lstStyle/>
                    <a:p>
                      <a:pPr algn="ctr" rtl="0" fontAlgn="b"/>
                      <a:r>
                        <a:rPr lang="it-IT" sz="1000" u="none" strike="noStrike" dirty="0">
                          <a:effectLst/>
                        </a:rPr>
                        <a:t>H OP  </a:t>
                      </a:r>
                      <a:r>
                        <a:rPr lang="it-IT" sz="1000" u="none" strike="noStrike" dirty="0" smtClean="0">
                          <a:effectLst/>
                        </a:rPr>
                        <a:t>(3)</a:t>
                      </a:r>
                      <a:endParaRPr lang="it-IT" sz="1000" b="0" i="0" u="none" strike="noStrike" dirty="0">
                        <a:solidFill>
                          <a:srgbClr val="000000"/>
                        </a:solidFill>
                        <a:effectLst/>
                        <a:latin typeface="Calibri"/>
                      </a:endParaRPr>
                    </a:p>
                  </a:txBody>
                  <a:tcPr marL="6685" marR="6685" marT="6685" marB="0" anchor="b">
                    <a:solidFill>
                      <a:schemeClr val="bg1">
                        <a:lumMod val="95000"/>
                      </a:schemeClr>
                    </a:solidFill>
                  </a:tcPr>
                </a:tc>
              </a:tr>
              <a:tr h="327835">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it-IT" sz="1000" u="none" strike="noStrike" dirty="0" smtClean="0">
                          <a:effectLst/>
                        </a:rPr>
                        <a:t>SURVEY BOAT</a:t>
                      </a:r>
                      <a:endParaRPr lang="it-IT" sz="1000" b="0" i="0" u="none" strike="noStrike" dirty="0">
                        <a:solidFill>
                          <a:srgbClr val="000000"/>
                        </a:solidFill>
                        <a:effectLst/>
                        <a:latin typeface="Calibri"/>
                      </a:endParaRPr>
                    </a:p>
                  </a:txBody>
                  <a:tcPr marL="6685" marR="6685" marT="6685" marB="0" anchor="b">
                    <a:solidFill>
                      <a:srgbClr val="FFFF66"/>
                    </a:solidFill>
                  </a:tcPr>
                </a:tc>
                <a:tc>
                  <a:txBody>
                    <a:bodyPr/>
                    <a:lstStyle/>
                    <a:p>
                      <a:endParaRPr lang="it-IT" dirty="0"/>
                    </a:p>
                  </a:txBody>
                  <a:tcPr marL="6685" marR="6685" marT="6685" marB="0" anchor="b">
                    <a:solidFill>
                      <a:srgbClr val="FFFF66"/>
                    </a:solidFill>
                  </a:tcPr>
                </a:tc>
                <a:tc>
                  <a:txBody>
                    <a:bodyPr/>
                    <a:lstStyle/>
                    <a:p>
                      <a:pPr algn="ctr" rtl="0" fontAlgn="b"/>
                      <a:r>
                        <a:rPr lang="it-IT" sz="1000" u="none" strike="noStrike" dirty="0" smtClean="0">
                          <a:effectLst/>
                        </a:rPr>
                        <a:t>BOAT</a:t>
                      </a:r>
                      <a:endParaRPr lang="it-IT" sz="1000" b="0" i="0" u="none" strike="noStrike" dirty="0">
                        <a:solidFill>
                          <a:srgbClr val="000000"/>
                        </a:solidFill>
                        <a:effectLst/>
                        <a:latin typeface="Calibri"/>
                      </a:endParaRPr>
                    </a:p>
                  </a:txBody>
                  <a:tcPr marL="6685" marR="6685" marT="6685" marB="0" anchor="b">
                    <a:solidFill>
                      <a:srgbClr val="FFFF66"/>
                    </a:solidFill>
                  </a:tcPr>
                </a:tc>
                <a:tc>
                  <a:txBody>
                    <a:bodyPr/>
                    <a:lstStyle/>
                    <a:p>
                      <a:pPr algn="ctr" fontAlgn="b"/>
                      <a:r>
                        <a:rPr lang="it-IT" sz="1000" u="none" strike="noStrike" dirty="0" smtClean="0">
                          <a:effectLst/>
                        </a:rPr>
                        <a:t> </a:t>
                      </a:r>
                      <a:endParaRPr lang="it-IT" sz="1000" b="0" i="0" u="none" strike="noStrike" dirty="0">
                        <a:solidFill>
                          <a:srgbClr val="000000"/>
                        </a:solidFill>
                        <a:effectLst/>
                        <a:latin typeface="Arial"/>
                      </a:endParaRPr>
                    </a:p>
                  </a:txBody>
                  <a:tcPr marL="6685" marR="6685" marT="6685" marB="0" anchor="b">
                    <a:solidFill>
                      <a:srgbClr val="FFFF66"/>
                    </a:solidFill>
                  </a:tcPr>
                </a:tc>
                <a:tc>
                  <a:txBody>
                    <a:bodyPr/>
                    <a:lstStyle/>
                    <a:p>
                      <a:pPr algn="ctr" fontAlgn="b"/>
                      <a:r>
                        <a:rPr lang="it-IT" sz="1000" u="none" strike="noStrike" dirty="0" smtClean="0">
                          <a:effectLst/>
                        </a:rPr>
                        <a:t> </a:t>
                      </a:r>
                      <a:endParaRPr lang="it-IT" sz="1000" b="0" i="0" u="none" strike="noStrike" dirty="0">
                        <a:solidFill>
                          <a:srgbClr val="000000"/>
                        </a:solidFill>
                        <a:effectLst/>
                        <a:latin typeface="Arial"/>
                      </a:endParaRPr>
                    </a:p>
                  </a:txBody>
                  <a:tcPr marL="6685" marR="6685" marT="6685" marB="0" anchor="b">
                    <a:solidFill>
                      <a:srgbClr val="FFFF66"/>
                    </a:solidFill>
                  </a:tcPr>
                </a:tc>
                <a:tc>
                  <a:txBody>
                    <a:bodyPr/>
                    <a:lstStyle/>
                    <a:p>
                      <a:pPr algn="ctr" fontAlgn="b"/>
                      <a:r>
                        <a:rPr lang="it-IT" sz="1000" u="none" strike="noStrike" dirty="0" smtClean="0">
                          <a:effectLst/>
                        </a:rPr>
                        <a:t> </a:t>
                      </a:r>
                      <a:endParaRPr lang="it-IT" sz="1000" b="0" i="0" u="none" strike="noStrike" dirty="0">
                        <a:solidFill>
                          <a:srgbClr val="000000"/>
                        </a:solidFill>
                        <a:effectLst/>
                        <a:latin typeface="Arial"/>
                      </a:endParaRPr>
                    </a:p>
                  </a:txBody>
                  <a:tcPr marL="6685" marR="6685" marT="6685" marB="0" anchor="b">
                    <a:solidFill>
                      <a:srgbClr val="FFFF66"/>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rgbClr val="FFFF66"/>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rgbClr val="FFFF66"/>
                    </a:solidFill>
                  </a:tcPr>
                </a:tc>
                <a:tc>
                  <a:txBody>
                    <a:bodyPr/>
                    <a:lstStyle/>
                    <a:p>
                      <a:pPr algn="ctr" fontAlgn="b"/>
                      <a:endParaRPr lang="it-IT" sz="1000" b="0" i="0" u="none" strike="noStrike" dirty="0">
                        <a:solidFill>
                          <a:srgbClr val="000000"/>
                        </a:solidFill>
                        <a:effectLst/>
                        <a:latin typeface="Arial"/>
                      </a:endParaRPr>
                    </a:p>
                  </a:txBody>
                  <a:tcPr marL="6685" marR="6685" marT="6685" marB="0" anchor="b">
                    <a:solidFill>
                      <a:srgbClr val="FFFF66"/>
                    </a:solidFill>
                  </a:tcPr>
                </a:tc>
                <a:tc>
                  <a:txBody>
                    <a:bodyPr/>
                    <a:lstStyle/>
                    <a:p>
                      <a:pPr algn="ctr" rtl="0" fontAlgn="b"/>
                      <a:r>
                        <a:rPr lang="it-IT" sz="1000" u="none" strike="noStrike" dirty="0">
                          <a:effectLst/>
                        </a:rPr>
                        <a:t>IMP 1 (SCH 1)</a:t>
                      </a:r>
                      <a:endParaRPr lang="it-IT" sz="1000" b="0" i="0" u="none" strike="noStrike" dirty="0">
                        <a:solidFill>
                          <a:srgbClr val="000000"/>
                        </a:solidFill>
                        <a:effectLst/>
                        <a:latin typeface="Calibri"/>
                      </a:endParaRPr>
                    </a:p>
                  </a:txBody>
                  <a:tcPr marL="6685" marR="6685" marT="6685" marB="0" anchor="b">
                    <a:solidFill>
                      <a:srgbClr val="FFFF66"/>
                    </a:solidFill>
                  </a:tcPr>
                </a:tc>
              </a:tr>
              <a:tr h="327835">
                <a:tc>
                  <a:txBody>
                    <a:bodyPr/>
                    <a:lstStyle/>
                    <a:p>
                      <a:pPr algn="ctr" rtl="0" fontAlgn="b"/>
                      <a:r>
                        <a:rPr lang="it-IT" sz="1000" u="none" strike="noStrike" dirty="0" smtClean="0">
                          <a:effectLst/>
                        </a:rPr>
                        <a:t>BOAT EQUIPMENT</a:t>
                      </a:r>
                      <a:endParaRPr lang="it-IT" sz="1000" b="0" i="0" u="none" strike="noStrike" dirty="0">
                        <a:solidFill>
                          <a:srgbClr val="000000"/>
                        </a:solidFill>
                        <a:effectLst/>
                        <a:latin typeface="Calibri"/>
                      </a:endParaRPr>
                    </a:p>
                  </a:txBody>
                  <a:tcPr marL="6685" marR="6685" marT="6685" marB="0" anchor="b">
                    <a:solidFill>
                      <a:srgbClr val="FFFF66"/>
                    </a:solidFill>
                  </a:tcPr>
                </a:tc>
                <a:tc>
                  <a:txBody>
                    <a:bodyPr/>
                    <a:lstStyle/>
                    <a:p>
                      <a:endParaRPr lang="it-IT" dirty="0"/>
                    </a:p>
                  </a:txBody>
                  <a:tcPr marL="6685" marR="6685" marT="6685" marB="0" anchor="b">
                    <a:solidFill>
                      <a:srgbClr val="FFFF66"/>
                    </a:solidFill>
                  </a:tcPr>
                </a:tc>
                <a:tc>
                  <a:txBody>
                    <a:bodyPr/>
                    <a:lstStyle/>
                    <a:p>
                      <a:pPr algn="ctr" rtl="0" fontAlgn="b"/>
                      <a:r>
                        <a:rPr lang="it-IT" sz="1000" b="0" i="0" u="none" strike="noStrike" dirty="0" smtClean="0">
                          <a:solidFill>
                            <a:schemeClr val="dk1"/>
                          </a:solidFill>
                          <a:effectLst/>
                          <a:latin typeface="+mn-lt"/>
                        </a:rPr>
                        <a:t>DEVICES</a:t>
                      </a:r>
                      <a:endParaRPr lang="it-IT" sz="1000" b="0" i="0" u="none" strike="noStrike" dirty="0">
                        <a:solidFill>
                          <a:srgbClr val="000000"/>
                        </a:solidFill>
                        <a:effectLst/>
                        <a:latin typeface="Calibri"/>
                      </a:endParaRPr>
                    </a:p>
                  </a:txBody>
                  <a:tcPr marL="6685" marR="6685" marT="6685" marB="0" anchor="b">
                    <a:solidFill>
                      <a:srgbClr val="FFFF66"/>
                    </a:solidFill>
                  </a:tcPr>
                </a:tc>
                <a:tc>
                  <a:txBody>
                    <a:bodyPr/>
                    <a:lstStyle/>
                    <a:p>
                      <a:pPr marL="0" algn="ctr" defTabSz="914400" rtl="0" eaLnBrk="1" fontAlgn="b" latinLnBrk="0" hangingPunct="1"/>
                      <a:r>
                        <a:rPr lang="it-IT" sz="1000" b="0" i="0" u="none" strike="noStrike" kern="1200" dirty="0" smtClean="0">
                          <a:solidFill>
                            <a:schemeClr val="dk1"/>
                          </a:solidFill>
                          <a:effectLst/>
                          <a:latin typeface="+mn-lt"/>
                          <a:ea typeface="+mn-ea"/>
                          <a:cs typeface="+mn-cs"/>
                        </a:rPr>
                        <a:t>DEVICES</a:t>
                      </a:r>
                      <a:endParaRPr lang="it-IT" sz="1000" b="0" i="0" u="none" strike="noStrike" kern="1200" dirty="0">
                        <a:solidFill>
                          <a:schemeClr val="dk1"/>
                        </a:solidFill>
                        <a:effectLst/>
                        <a:latin typeface="+mn-lt"/>
                        <a:ea typeface="+mn-ea"/>
                        <a:cs typeface="+mn-cs"/>
                      </a:endParaRPr>
                    </a:p>
                  </a:txBody>
                  <a:tcPr marL="6685" marR="6685" marT="6685" marB="0" anchor="b">
                    <a:solidFill>
                      <a:srgbClr val="FFFF66"/>
                    </a:solidFill>
                  </a:tcPr>
                </a:tc>
                <a:tc>
                  <a:txBody>
                    <a:bodyPr/>
                    <a:lstStyle/>
                    <a:p>
                      <a:pPr algn="ctr" fontAlgn="b"/>
                      <a:r>
                        <a:rPr lang="it-IT" sz="1000" u="none" strike="noStrike" dirty="0" smtClean="0">
                          <a:effectLst/>
                        </a:rPr>
                        <a:t> </a:t>
                      </a:r>
                      <a:endParaRPr lang="it-IT" sz="1000" b="0" i="0" u="none" strike="noStrike" dirty="0">
                        <a:solidFill>
                          <a:srgbClr val="000000"/>
                        </a:solidFill>
                        <a:effectLst/>
                        <a:latin typeface="Arial"/>
                      </a:endParaRPr>
                    </a:p>
                  </a:txBody>
                  <a:tcPr marL="6685" marR="6685" marT="6685" marB="0" anchor="b">
                    <a:solidFill>
                      <a:srgbClr val="FFFF66"/>
                    </a:solidFill>
                  </a:tcPr>
                </a:tc>
                <a:tc>
                  <a:txBody>
                    <a:bodyPr/>
                    <a:lstStyle/>
                    <a:p>
                      <a:pPr algn="ctr" fontAlgn="b"/>
                      <a:r>
                        <a:rPr lang="it-IT" sz="1000" u="none" strike="noStrike" dirty="0" smtClean="0">
                          <a:effectLst/>
                        </a:rPr>
                        <a:t> </a:t>
                      </a:r>
                      <a:endParaRPr lang="it-IT" sz="1000" b="0" i="0" u="none" strike="noStrike" dirty="0">
                        <a:solidFill>
                          <a:srgbClr val="000000"/>
                        </a:solidFill>
                        <a:effectLst/>
                        <a:latin typeface="Arial"/>
                      </a:endParaRPr>
                    </a:p>
                  </a:txBody>
                  <a:tcPr marL="6685" marR="6685" marT="6685" marB="0" anchor="b">
                    <a:solidFill>
                      <a:srgbClr val="FFFF66"/>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rgbClr val="FFFF66"/>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rgbClr val="FFFF66"/>
                    </a:solidFill>
                  </a:tcPr>
                </a:tc>
                <a:tc>
                  <a:txBody>
                    <a:bodyPr/>
                    <a:lstStyle/>
                    <a:p>
                      <a:pPr algn="ctr" fontAlgn="b"/>
                      <a:endParaRPr lang="it-IT" sz="1000" b="0" i="0" u="none" strike="noStrike" dirty="0">
                        <a:solidFill>
                          <a:srgbClr val="000000"/>
                        </a:solidFill>
                        <a:effectLst/>
                        <a:latin typeface="Arial"/>
                      </a:endParaRPr>
                    </a:p>
                  </a:txBody>
                  <a:tcPr marL="6685" marR="6685" marT="6685" marB="0" anchor="b">
                    <a:solidFill>
                      <a:srgbClr val="FFFF66"/>
                    </a:solidFill>
                  </a:tcPr>
                </a:tc>
                <a:tc>
                  <a:txBody>
                    <a:bodyPr/>
                    <a:lstStyle/>
                    <a:p>
                      <a:pPr algn="ctr" rtl="0" fontAlgn="b"/>
                      <a:r>
                        <a:rPr lang="it-IT" sz="1000" u="none" strike="noStrike" dirty="0">
                          <a:effectLst/>
                        </a:rPr>
                        <a:t>IMP 1 (SCH 2)</a:t>
                      </a:r>
                      <a:endParaRPr lang="it-IT" sz="1000" b="0" i="0" u="none" strike="noStrike" dirty="0">
                        <a:solidFill>
                          <a:srgbClr val="000000"/>
                        </a:solidFill>
                        <a:effectLst/>
                        <a:latin typeface="Calibri"/>
                      </a:endParaRPr>
                    </a:p>
                  </a:txBody>
                  <a:tcPr marL="6685" marR="6685" marT="6685" marB="0" anchor="b">
                    <a:solidFill>
                      <a:srgbClr val="FFFF66"/>
                    </a:solidFill>
                  </a:tcPr>
                </a:tc>
              </a:tr>
              <a:tr h="327835">
                <a:tc>
                  <a:txBody>
                    <a:bodyPr/>
                    <a:lstStyle/>
                    <a:p>
                      <a:pPr algn="ctr" rtl="0" fontAlgn="b"/>
                      <a:r>
                        <a:rPr lang="it-IT" sz="1000" u="none" strike="noStrike" dirty="0" smtClean="0">
                          <a:effectLst/>
                        </a:rPr>
                        <a:t>INFRASTRUCTURE  / VESSEL</a:t>
                      </a:r>
                      <a:r>
                        <a:rPr lang="it-IT" sz="1000" u="none" strike="noStrike" baseline="0" dirty="0" smtClean="0">
                          <a:effectLst/>
                        </a:rPr>
                        <a:t> </a:t>
                      </a:r>
                      <a:r>
                        <a:rPr lang="it-IT" sz="1000" u="none" strike="noStrike" dirty="0" smtClean="0">
                          <a:effectLst/>
                        </a:rPr>
                        <a:t>EQUIPMENT</a:t>
                      </a:r>
                      <a:endParaRPr lang="it-IT" sz="1000" b="0" i="0" u="none" strike="noStrike" dirty="0">
                        <a:solidFill>
                          <a:srgbClr val="000000"/>
                        </a:solidFill>
                        <a:effectLst/>
                        <a:latin typeface="+mn-lt"/>
                      </a:endParaRPr>
                    </a:p>
                  </a:txBody>
                  <a:tcPr marL="6685" marR="6685" marT="6685" marB="0" anchor="b">
                    <a:solidFill>
                      <a:srgbClr val="FFFF66"/>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rgbClr val="FFFF66"/>
                    </a:solidFill>
                  </a:tcPr>
                </a:tc>
                <a:tc>
                  <a:txBody>
                    <a:bodyPr/>
                    <a:lstStyle/>
                    <a:p>
                      <a:pPr algn="ctr" fontAlgn="b"/>
                      <a:r>
                        <a:rPr lang="it-IT" sz="1000" u="none" strike="noStrike" dirty="0" smtClean="0">
                          <a:effectLst/>
                        </a:rPr>
                        <a:t> </a:t>
                      </a:r>
                      <a:endParaRPr lang="it-IT" sz="1000" b="0" i="0" u="none" strike="noStrike" dirty="0">
                        <a:solidFill>
                          <a:srgbClr val="000000"/>
                        </a:solidFill>
                        <a:effectLst/>
                        <a:latin typeface="Arial"/>
                      </a:endParaRPr>
                    </a:p>
                  </a:txBody>
                  <a:tcPr marL="6685" marR="6685" marT="6685" marB="0" anchor="b">
                    <a:solidFill>
                      <a:srgbClr val="FFFF66"/>
                    </a:solidFill>
                  </a:tcPr>
                </a:tc>
                <a:tc>
                  <a:txBody>
                    <a:bodyPr/>
                    <a:lstStyle/>
                    <a:p>
                      <a:pPr marL="0" algn="ctr" defTabSz="914400" rtl="0" eaLnBrk="1" fontAlgn="b" latinLnBrk="0" hangingPunct="1"/>
                      <a:r>
                        <a:rPr lang="it-IT" sz="1000" b="0" i="0" u="none" strike="noStrike" kern="1200" dirty="0" smtClean="0">
                          <a:solidFill>
                            <a:schemeClr val="dk1"/>
                          </a:solidFill>
                          <a:effectLst/>
                          <a:latin typeface="+mn-lt"/>
                          <a:ea typeface="+mn-ea"/>
                          <a:cs typeface="+mn-cs"/>
                        </a:rPr>
                        <a:t>DEVICES</a:t>
                      </a:r>
                      <a:endParaRPr lang="it-IT" sz="1000" b="0" i="0" u="none" strike="noStrike" kern="1200" dirty="0">
                        <a:solidFill>
                          <a:schemeClr val="dk1"/>
                        </a:solidFill>
                        <a:effectLst/>
                        <a:latin typeface="+mn-lt"/>
                        <a:ea typeface="+mn-ea"/>
                        <a:cs typeface="+mn-cs"/>
                      </a:endParaRPr>
                    </a:p>
                  </a:txBody>
                  <a:tcPr marL="6685" marR="6685" marT="6685" marB="0" anchor="b">
                    <a:solidFill>
                      <a:srgbClr val="FFFF66"/>
                    </a:solidFill>
                  </a:tcPr>
                </a:tc>
                <a:tc>
                  <a:txBody>
                    <a:bodyPr/>
                    <a:lstStyle/>
                    <a:p>
                      <a:pPr algn="ctr" rtl="0" fontAlgn="b"/>
                      <a:r>
                        <a:rPr lang="it-IT" sz="1000" b="0" i="0" u="none" strike="noStrike" dirty="0" smtClean="0">
                          <a:solidFill>
                            <a:schemeClr val="dk1"/>
                          </a:solidFill>
                          <a:effectLst/>
                          <a:latin typeface="+mn-lt"/>
                        </a:rPr>
                        <a:t>DEVICES</a:t>
                      </a:r>
                      <a:endParaRPr lang="it-IT" sz="1000" b="0" i="0" u="none" strike="noStrike" dirty="0">
                        <a:solidFill>
                          <a:srgbClr val="000000"/>
                        </a:solidFill>
                        <a:effectLst/>
                        <a:latin typeface="Calibri"/>
                      </a:endParaRPr>
                    </a:p>
                  </a:txBody>
                  <a:tcPr marL="6685" marR="6685" marT="6685" marB="0" anchor="b">
                    <a:solidFill>
                      <a:srgbClr val="FFFF66"/>
                    </a:solidFill>
                  </a:tcPr>
                </a:tc>
                <a:tc>
                  <a:txBody>
                    <a:bodyPr/>
                    <a:lstStyle/>
                    <a:p>
                      <a:pPr algn="ctr" rtl="0" fontAlgn="b"/>
                      <a:r>
                        <a:rPr lang="it-IT" sz="1000" u="none" strike="noStrike" dirty="0" smtClean="0">
                          <a:effectLst/>
                        </a:rPr>
                        <a:t>DEVICES</a:t>
                      </a:r>
                      <a:endParaRPr lang="it-IT" sz="1000" b="0" i="0" u="none" strike="noStrike" dirty="0">
                        <a:solidFill>
                          <a:srgbClr val="000000"/>
                        </a:solidFill>
                        <a:effectLst/>
                        <a:latin typeface="Calibri"/>
                      </a:endParaRPr>
                    </a:p>
                  </a:txBody>
                  <a:tcPr marL="6685" marR="6685" marT="6685" marB="0" anchor="b">
                    <a:solidFill>
                      <a:srgbClr val="FFFF66"/>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rgbClr val="FFFF66"/>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rgbClr val="FFFF66"/>
                    </a:solidFill>
                  </a:tcPr>
                </a:tc>
                <a:tc>
                  <a:txBody>
                    <a:bodyPr/>
                    <a:lstStyle/>
                    <a:p>
                      <a:pPr algn="ctr" fontAlgn="b"/>
                      <a:endParaRPr lang="it-IT" sz="1000" b="0" i="0" u="none" strike="noStrike" dirty="0">
                        <a:solidFill>
                          <a:srgbClr val="000000"/>
                        </a:solidFill>
                        <a:effectLst/>
                        <a:latin typeface="Arial"/>
                      </a:endParaRPr>
                    </a:p>
                  </a:txBody>
                  <a:tcPr marL="6685" marR="6685" marT="6685" marB="0" anchor="b">
                    <a:solidFill>
                      <a:srgbClr val="FFFF66"/>
                    </a:solidFill>
                  </a:tcPr>
                </a:tc>
                <a:tc>
                  <a:txBody>
                    <a:bodyPr/>
                    <a:lstStyle/>
                    <a:p>
                      <a:pPr algn="ctr" rtl="0" fontAlgn="b"/>
                      <a:r>
                        <a:rPr lang="it-IT" sz="1000" u="none" strike="noStrike" dirty="0">
                          <a:effectLst/>
                        </a:rPr>
                        <a:t>IMP 2 (SCH 1)</a:t>
                      </a:r>
                      <a:endParaRPr lang="it-IT" sz="1000" b="0" i="0" u="none" strike="noStrike" dirty="0">
                        <a:solidFill>
                          <a:srgbClr val="000000"/>
                        </a:solidFill>
                        <a:effectLst/>
                        <a:latin typeface="Calibri"/>
                      </a:endParaRPr>
                    </a:p>
                  </a:txBody>
                  <a:tcPr marL="6685" marR="6685" marT="6685" marB="0" anchor="b">
                    <a:solidFill>
                      <a:srgbClr val="FFFF66"/>
                    </a:solidFill>
                  </a:tcPr>
                </a:tc>
              </a:tr>
              <a:tr h="327835">
                <a:tc>
                  <a:txBody>
                    <a:bodyPr/>
                    <a:lstStyle/>
                    <a:p>
                      <a:pPr marL="0" algn="ctr" defTabSz="914400" rtl="0" eaLnBrk="1" fontAlgn="b" latinLnBrk="0" hangingPunct="1"/>
                      <a:r>
                        <a:rPr lang="it-IT" sz="1000" u="none" strike="noStrike" kern="1200" dirty="0" smtClean="0">
                          <a:solidFill>
                            <a:schemeClr val="dk1"/>
                          </a:solidFill>
                          <a:effectLst/>
                          <a:latin typeface="+mn-lt"/>
                          <a:ea typeface="+mn-ea"/>
                          <a:cs typeface="+mn-cs"/>
                        </a:rPr>
                        <a:t>INFR-DB</a:t>
                      </a:r>
                    </a:p>
                    <a:p>
                      <a:pPr marL="0" algn="ctr" defTabSz="914400" rtl="0" eaLnBrk="1" fontAlgn="b" latinLnBrk="0" hangingPunct="1"/>
                      <a:r>
                        <a:rPr lang="it-IT" sz="1000" u="none" strike="noStrike" kern="1200" dirty="0" smtClean="0">
                          <a:solidFill>
                            <a:schemeClr val="dk1"/>
                          </a:solidFill>
                          <a:effectLst/>
                          <a:latin typeface="+mn-lt"/>
                          <a:ea typeface="+mn-ea"/>
                          <a:cs typeface="+mn-cs"/>
                        </a:rPr>
                        <a:t>EQUIPMENT</a:t>
                      </a:r>
                      <a:endParaRPr lang="it-IT" sz="1000" u="none" strike="noStrike" kern="1200" dirty="0">
                        <a:solidFill>
                          <a:schemeClr val="dk1"/>
                        </a:solidFill>
                        <a:effectLst/>
                        <a:latin typeface="+mn-lt"/>
                        <a:ea typeface="+mn-ea"/>
                        <a:cs typeface="+mn-cs"/>
                      </a:endParaRPr>
                    </a:p>
                  </a:txBody>
                  <a:tcPr marL="6685" marR="6685" marT="6685" marB="0" anchor="b">
                    <a:solidFill>
                      <a:srgbClr val="FFC000"/>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rgbClr val="FFC000"/>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rgbClr val="FFC000"/>
                    </a:solidFill>
                  </a:tcPr>
                </a:tc>
                <a:tc>
                  <a:txBody>
                    <a:bodyPr/>
                    <a:lstStyle/>
                    <a:p>
                      <a:endParaRPr lang="it-IT" dirty="0"/>
                    </a:p>
                  </a:txBody>
                  <a:tcPr marL="6685" marR="6685" marT="6685" marB="0" anchor="b">
                    <a:solidFill>
                      <a:srgbClr val="FFC000"/>
                    </a:solidFill>
                  </a:tcPr>
                </a:tc>
                <a:tc>
                  <a:txBody>
                    <a:bodyPr/>
                    <a:lstStyle/>
                    <a:p>
                      <a:pPr algn="ctr" rtl="0" fontAlgn="b"/>
                      <a:r>
                        <a:rPr lang="it-IT" sz="1000" u="none" strike="noStrike" dirty="0" smtClean="0">
                          <a:effectLst/>
                        </a:rPr>
                        <a:t>HW/SW</a:t>
                      </a:r>
                    </a:p>
                    <a:p>
                      <a:pPr algn="ctr" rtl="0" fontAlgn="b"/>
                      <a:r>
                        <a:rPr lang="it-IT" sz="1000" u="none" strike="noStrike" dirty="0" smtClean="0">
                          <a:effectLst/>
                        </a:rPr>
                        <a:t>COURSES</a:t>
                      </a:r>
                      <a:endParaRPr lang="it-IT" sz="1000" b="0" i="0" u="none" strike="noStrike" dirty="0">
                        <a:solidFill>
                          <a:srgbClr val="000000"/>
                        </a:solidFill>
                        <a:effectLst/>
                        <a:latin typeface="Calibri"/>
                      </a:endParaRPr>
                    </a:p>
                  </a:txBody>
                  <a:tcPr marL="6685" marR="6685" marT="6685" marB="0" anchor="b">
                    <a:solidFill>
                      <a:srgbClr val="FFC000"/>
                    </a:solidFill>
                  </a:tcPr>
                </a:tc>
                <a:tc>
                  <a:txBody>
                    <a:bodyPr/>
                    <a:lstStyle/>
                    <a:p>
                      <a:pPr algn="ctr" rtl="0" fontAlgn="b"/>
                      <a:r>
                        <a:rPr lang="it-IT" sz="1000" u="none" strike="noStrike" dirty="0" smtClean="0">
                          <a:effectLst/>
                        </a:rPr>
                        <a:t>HW/SW</a:t>
                      </a:r>
                    </a:p>
                    <a:p>
                      <a:pPr algn="ctr" rtl="0" fontAlgn="b"/>
                      <a:r>
                        <a:rPr lang="it-IT" sz="1000" u="none" strike="noStrike" dirty="0" smtClean="0">
                          <a:effectLst/>
                        </a:rPr>
                        <a:t>COURSES</a:t>
                      </a:r>
                      <a:endParaRPr lang="it-IT" sz="1000" b="0" i="0" u="none" strike="noStrike" dirty="0">
                        <a:solidFill>
                          <a:srgbClr val="000000"/>
                        </a:solidFill>
                        <a:effectLst/>
                        <a:latin typeface="Calibri"/>
                      </a:endParaRPr>
                    </a:p>
                  </a:txBody>
                  <a:tcPr marL="6685" marR="6685" marT="6685" marB="0" anchor="b">
                    <a:solidFill>
                      <a:srgbClr val="FFC000"/>
                    </a:solidFill>
                  </a:tcPr>
                </a:tc>
                <a:tc>
                  <a:txBody>
                    <a:bodyPr/>
                    <a:lstStyle/>
                    <a:p>
                      <a:pPr algn="ctr" rtl="0" fontAlgn="b"/>
                      <a:endParaRPr lang="it-IT" sz="1000" b="0" i="0" u="none" strike="noStrike" dirty="0">
                        <a:solidFill>
                          <a:srgbClr val="000000"/>
                        </a:solidFill>
                        <a:effectLst/>
                        <a:latin typeface="Calibri"/>
                      </a:endParaRPr>
                    </a:p>
                  </a:txBody>
                  <a:tcPr marL="6685" marR="6685" marT="6685" marB="0" anchor="b">
                    <a:solidFill>
                      <a:srgbClr val="FFC000"/>
                    </a:solidFill>
                  </a:tcPr>
                </a:tc>
                <a:tc>
                  <a:txBody>
                    <a:bodyPr/>
                    <a:lstStyle/>
                    <a:p>
                      <a:pPr algn="ctr" fontAlgn="b"/>
                      <a:r>
                        <a:rPr lang="it-IT" sz="1000" u="none" strike="noStrike" dirty="0" smtClean="0">
                          <a:effectLst/>
                        </a:rPr>
                        <a:t> </a:t>
                      </a:r>
                      <a:endParaRPr lang="it-IT" sz="1000" b="0" i="0" u="none" strike="noStrike" dirty="0">
                        <a:solidFill>
                          <a:srgbClr val="000000"/>
                        </a:solidFill>
                        <a:effectLst/>
                        <a:latin typeface="Arial"/>
                      </a:endParaRPr>
                    </a:p>
                  </a:txBody>
                  <a:tcPr marL="6685" marR="6685" marT="6685" marB="0" anchor="b">
                    <a:solidFill>
                      <a:srgbClr val="FFC000"/>
                    </a:solidFill>
                  </a:tcPr>
                </a:tc>
                <a:tc>
                  <a:txBody>
                    <a:bodyPr/>
                    <a:lstStyle/>
                    <a:p>
                      <a:pPr algn="ctr" fontAlgn="b"/>
                      <a:endParaRPr lang="it-IT" sz="1000" b="0" i="0" u="none" strike="noStrike" dirty="0">
                        <a:solidFill>
                          <a:srgbClr val="000000"/>
                        </a:solidFill>
                        <a:effectLst/>
                        <a:latin typeface="Arial"/>
                      </a:endParaRPr>
                    </a:p>
                  </a:txBody>
                  <a:tcPr marL="6685" marR="6685" marT="6685" marB="0" anchor="b">
                    <a:solidFill>
                      <a:srgbClr val="FFC000"/>
                    </a:solidFill>
                  </a:tcPr>
                </a:tc>
                <a:tc>
                  <a:txBody>
                    <a:bodyPr/>
                    <a:lstStyle/>
                    <a:p>
                      <a:pPr algn="ctr" rtl="0" fontAlgn="b"/>
                      <a:r>
                        <a:rPr lang="it-IT" sz="1000" u="none" strike="noStrike" dirty="0">
                          <a:effectLst/>
                        </a:rPr>
                        <a:t>DB </a:t>
                      </a:r>
                      <a:r>
                        <a:rPr lang="it-IT" sz="1000" u="none" strike="noStrike" dirty="0" smtClean="0">
                          <a:effectLst/>
                        </a:rPr>
                        <a:t>IDR</a:t>
                      </a:r>
                      <a:endParaRPr lang="it-IT" sz="1000" b="0" i="0" u="none" strike="noStrike" dirty="0">
                        <a:solidFill>
                          <a:srgbClr val="000000"/>
                        </a:solidFill>
                        <a:effectLst/>
                        <a:latin typeface="Calibri"/>
                      </a:endParaRPr>
                    </a:p>
                  </a:txBody>
                  <a:tcPr marL="6685" marR="6685" marT="6685" marB="0" anchor="b">
                    <a:solidFill>
                      <a:srgbClr val="FFC000"/>
                    </a:solidFill>
                  </a:tcPr>
                </a:tc>
              </a:tr>
              <a:tr h="327835">
                <a:tc>
                  <a:txBody>
                    <a:bodyPr/>
                    <a:lstStyle/>
                    <a:p>
                      <a:pPr marL="0" algn="ctr" defTabSz="914400" rtl="0" eaLnBrk="1" fontAlgn="b" latinLnBrk="0" hangingPunct="1"/>
                      <a:r>
                        <a:rPr lang="it-IT" sz="1000" u="none" strike="noStrike" kern="1200" dirty="0" smtClean="0">
                          <a:solidFill>
                            <a:schemeClr val="dk1"/>
                          </a:solidFill>
                          <a:effectLst/>
                          <a:latin typeface="+mn-lt"/>
                          <a:ea typeface="+mn-ea"/>
                          <a:cs typeface="+mn-cs"/>
                        </a:rPr>
                        <a:t>INFR-DB</a:t>
                      </a:r>
                    </a:p>
                    <a:p>
                      <a:pPr marL="0" algn="ctr" defTabSz="914400" rtl="0" eaLnBrk="1" fontAlgn="b" latinLnBrk="0" hangingPunct="1"/>
                      <a:r>
                        <a:rPr lang="it-IT" sz="1000" u="none" strike="noStrike" kern="1200" dirty="0" smtClean="0">
                          <a:solidFill>
                            <a:schemeClr val="dk1"/>
                          </a:solidFill>
                          <a:effectLst/>
                          <a:latin typeface="+mn-lt"/>
                          <a:ea typeface="+mn-ea"/>
                          <a:cs typeface="+mn-cs"/>
                        </a:rPr>
                        <a:t>EQUIPMENT</a:t>
                      </a:r>
                      <a:endParaRPr lang="it-IT" sz="1000" u="none" strike="noStrike" kern="1200" dirty="0">
                        <a:solidFill>
                          <a:schemeClr val="dk1"/>
                        </a:solidFill>
                        <a:effectLst/>
                        <a:latin typeface="+mn-lt"/>
                        <a:ea typeface="+mn-ea"/>
                        <a:cs typeface="+mn-cs"/>
                      </a:endParaRPr>
                    </a:p>
                  </a:txBody>
                  <a:tcPr marL="6685" marR="6685" marT="6685" marB="0" anchor="b">
                    <a:solidFill>
                      <a:srgbClr val="FFC000"/>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rgbClr val="FFC000"/>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rgbClr val="FFC000"/>
                    </a:solidFill>
                  </a:tcPr>
                </a:tc>
                <a:tc>
                  <a:txBody>
                    <a:bodyPr/>
                    <a:lstStyle/>
                    <a:p>
                      <a:endParaRPr lang="it-IT" dirty="0"/>
                    </a:p>
                  </a:txBody>
                  <a:tcPr marL="6685" marR="6685" marT="6685" marB="0" anchor="b">
                    <a:solidFill>
                      <a:srgbClr val="FFC000"/>
                    </a:solidFill>
                  </a:tcPr>
                </a:tc>
                <a:tc>
                  <a:txBody>
                    <a:bodyPr/>
                    <a:lstStyle/>
                    <a:p>
                      <a:endParaRPr lang="it-IT" dirty="0"/>
                    </a:p>
                  </a:txBody>
                  <a:tcPr marL="6685" marR="6685" marT="6685" marB="0" anchor="b">
                    <a:solidFill>
                      <a:srgbClr val="FFC000"/>
                    </a:solidFill>
                  </a:tcPr>
                </a:tc>
                <a:tc>
                  <a:txBody>
                    <a:bodyPr/>
                    <a:lstStyle/>
                    <a:p>
                      <a:pPr algn="ctr" rtl="0" fontAlgn="b"/>
                      <a:r>
                        <a:rPr lang="it-IT" sz="1000" u="none" strike="noStrike" dirty="0" smtClean="0">
                          <a:effectLst/>
                        </a:rPr>
                        <a:t>HW/SW</a:t>
                      </a:r>
                    </a:p>
                    <a:p>
                      <a:pPr algn="ctr" rtl="0" fontAlgn="b"/>
                      <a:r>
                        <a:rPr lang="it-IT" sz="1000" u="none" strike="noStrike" dirty="0" smtClean="0">
                          <a:effectLst/>
                        </a:rPr>
                        <a:t>COURSES</a:t>
                      </a:r>
                      <a:endParaRPr lang="it-IT" sz="1000" b="0" i="0" u="none" strike="noStrike" dirty="0">
                        <a:solidFill>
                          <a:srgbClr val="000000"/>
                        </a:solidFill>
                        <a:effectLst/>
                        <a:latin typeface="Calibri"/>
                      </a:endParaRPr>
                    </a:p>
                  </a:txBody>
                  <a:tcPr marL="6685" marR="6685" marT="6685" marB="0" anchor="b">
                    <a:solidFill>
                      <a:srgbClr val="FFC000"/>
                    </a:solidFill>
                  </a:tcPr>
                </a:tc>
                <a:tc>
                  <a:txBody>
                    <a:bodyPr/>
                    <a:lstStyle/>
                    <a:p>
                      <a:pPr algn="ctr" rtl="0" fontAlgn="b"/>
                      <a:r>
                        <a:rPr lang="it-IT" sz="1000" u="none" strike="noStrike" dirty="0" smtClean="0">
                          <a:effectLst/>
                        </a:rPr>
                        <a:t>HW/SW</a:t>
                      </a:r>
                    </a:p>
                    <a:p>
                      <a:pPr algn="ctr" rtl="0" fontAlgn="b"/>
                      <a:r>
                        <a:rPr lang="it-IT" sz="1000" u="none" strike="noStrike" dirty="0" smtClean="0">
                          <a:effectLst/>
                        </a:rPr>
                        <a:t>COURSES</a:t>
                      </a:r>
                      <a:endParaRPr lang="it-IT" sz="1000" b="0" i="0" u="none" strike="noStrike" dirty="0">
                        <a:solidFill>
                          <a:srgbClr val="000000"/>
                        </a:solidFill>
                        <a:effectLst/>
                        <a:latin typeface="Calibri"/>
                      </a:endParaRPr>
                    </a:p>
                  </a:txBody>
                  <a:tcPr marL="6685" marR="6685" marT="6685" marB="0" anchor="b">
                    <a:solidFill>
                      <a:srgbClr val="FFC000"/>
                    </a:solidFill>
                  </a:tcPr>
                </a:tc>
                <a:tc>
                  <a:txBody>
                    <a:bodyPr/>
                    <a:lstStyle/>
                    <a:p>
                      <a:pPr algn="ctr" rtl="0" fontAlgn="b"/>
                      <a:endParaRPr lang="it-IT" sz="1000" b="0" i="0" u="none" strike="noStrike" dirty="0">
                        <a:solidFill>
                          <a:srgbClr val="000000"/>
                        </a:solidFill>
                        <a:effectLst/>
                        <a:latin typeface="Calibri"/>
                      </a:endParaRPr>
                    </a:p>
                  </a:txBody>
                  <a:tcPr marL="6685" marR="6685" marT="6685" marB="0" anchor="b">
                    <a:solidFill>
                      <a:srgbClr val="FFC000"/>
                    </a:solidFill>
                  </a:tcPr>
                </a:tc>
                <a:tc>
                  <a:txBody>
                    <a:bodyPr/>
                    <a:lstStyle/>
                    <a:p>
                      <a:pPr algn="ctr" fontAlgn="b"/>
                      <a:endParaRPr lang="it-IT" sz="1000" b="0" i="0" u="none" strike="noStrike" dirty="0">
                        <a:solidFill>
                          <a:srgbClr val="000000"/>
                        </a:solidFill>
                        <a:effectLst/>
                        <a:latin typeface="Arial"/>
                      </a:endParaRPr>
                    </a:p>
                  </a:txBody>
                  <a:tcPr marL="6685" marR="6685" marT="6685" marB="0" anchor="b">
                    <a:solidFill>
                      <a:srgbClr val="FFC000"/>
                    </a:solidFill>
                  </a:tcPr>
                </a:tc>
                <a:tc>
                  <a:txBody>
                    <a:bodyPr/>
                    <a:lstStyle/>
                    <a:p>
                      <a:pPr algn="ctr" rtl="0" fontAlgn="b"/>
                      <a:r>
                        <a:rPr lang="it-IT" sz="1000" u="none" strike="noStrike" dirty="0">
                          <a:effectLst/>
                        </a:rPr>
                        <a:t>DB </a:t>
                      </a:r>
                      <a:r>
                        <a:rPr lang="it-IT" sz="1000" u="none" strike="noStrike" dirty="0" smtClean="0">
                          <a:effectLst/>
                        </a:rPr>
                        <a:t>CRT</a:t>
                      </a:r>
                      <a:endParaRPr lang="it-IT" sz="1000" b="0" i="0" u="none" strike="noStrike" dirty="0">
                        <a:solidFill>
                          <a:srgbClr val="000000"/>
                        </a:solidFill>
                        <a:effectLst/>
                        <a:latin typeface="Calibri"/>
                      </a:endParaRPr>
                    </a:p>
                  </a:txBody>
                  <a:tcPr marL="6685" marR="6685" marT="6685" marB="0" anchor="b">
                    <a:solidFill>
                      <a:srgbClr val="FFC000"/>
                    </a:solidFill>
                  </a:tcPr>
                </a:tc>
              </a:tr>
              <a:tr h="327835">
                <a:tc>
                  <a:txBody>
                    <a:bodyPr/>
                    <a:lstStyle/>
                    <a:p>
                      <a:pPr marL="0" algn="ctr" defTabSz="914400" rtl="0" eaLnBrk="1" fontAlgn="b" latinLnBrk="0" hangingPunct="1"/>
                      <a:r>
                        <a:rPr lang="it-IT" sz="1000" u="none" strike="noStrike" kern="1200" dirty="0" smtClean="0">
                          <a:solidFill>
                            <a:schemeClr val="dk1"/>
                          </a:solidFill>
                          <a:effectLst/>
                          <a:latin typeface="+mn-lt"/>
                          <a:ea typeface="+mn-ea"/>
                          <a:cs typeface="+mn-cs"/>
                        </a:rPr>
                        <a:t>INFR-DB</a:t>
                      </a:r>
                    </a:p>
                    <a:p>
                      <a:pPr marL="0" algn="ctr" defTabSz="914400" rtl="0" eaLnBrk="1" fontAlgn="b" latinLnBrk="0" hangingPunct="1"/>
                      <a:r>
                        <a:rPr lang="it-IT" sz="1000" u="none" strike="noStrike" kern="1200" dirty="0" smtClean="0">
                          <a:solidFill>
                            <a:schemeClr val="dk1"/>
                          </a:solidFill>
                          <a:effectLst/>
                          <a:latin typeface="+mn-lt"/>
                          <a:ea typeface="+mn-ea"/>
                          <a:cs typeface="+mn-cs"/>
                        </a:rPr>
                        <a:t>EQUIPMENT</a:t>
                      </a:r>
                      <a:endParaRPr lang="it-IT" sz="1000" u="none" strike="noStrike" kern="1200" dirty="0">
                        <a:solidFill>
                          <a:schemeClr val="dk1"/>
                        </a:solidFill>
                        <a:effectLst/>
                        <a:latin typeface="+mn-lt"/>
                        <a:ea typeface="+mn-ea"/>
                        <a:cs typeface="+mn-cs"/>
                      </a:endParaRPr>
                    </a:p>
                  </a:txBody>
                  <a:tcPr marL="6685" marR="6685" marT="6685" marB="0" anchor="b">
                    <a:solidFill>
                      <a:srgbClr val="FFC000"/>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rgbClr val="FFC000"/>
                    </a:solidFill>
                  </a:tcPr>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solidFill>
                      <a:srgbClr val="FFC000"/>
                    </a:solidFill>
                  </a:tcPr>
                </a:tc>
                <a:tc>
                  <a:txBody>
                    <a:bodyPr/>
                    <a:lstStyle/>
                    <a:p>
                      <a:endParaRPr lang="it-IT" dirty="0"/>
                    </a:p>
                  </a:txBody>
                  <a:tcPr marL="6685" marR="6685" marT="6685" marB="0" anchor="b">
                    <a:solidFill>
                      <a:srgbClr val="FFC000"/>
                    </a:solidFill>
                  </a:tcPr>
                </a:tc>
                <a:tc>
                  <a:txBody>
                    <a:bodyPr/>
                    <a:lstStyle/>
                    <a:p>
                      <a:pPr algn="ctr" rtl="0" fontAlgn="b"/>
                      <a:endParaRPr lang="it-IT" sz="1000" b="0" i="0" u="none" strike="noStrike" dirty="0">
                        <a:solidFill>
                          <a:srgbClr val="000000"/>
                        </a:solidFill>
                        <a:effectLst/>
                        <a:latin typeface="Calibri"/>
                      </a:endParaRPr>
                    </a:p>
                  </a:txBody>
                  <a:tcPr marL="6685" marR="6685" marT="6685" marB="0" anchor="b">
                    <a:solidFill>
                      <a:srgbClr val="FFC000"/>
                    </a:solidFill>
                  </a:tcPr>
                </a:tc>
                <a:tc>
                  <a:txBody>
                    <a:bodyPr/>
                    <a:lstStyle/>
                    <a:p>
                      <a:pPr algn="ctr" rtl="0" fontAlgn="b"/>
                      <a:endParaRPr lang="it-IT" sz="1000" b="0" i="0" u="none" strike="noStrike" dirty="0">
                        <a:solidFill>
                          <a:srgbClr val="000000"/>
                        </a:solidFill>
                        <a:effectLst/>
                        <a:latin typeface="Calibri"/>
                      </a:endParaRPr>
                    </a:p>
                  </a:txBody>
                  <a:tcPr marL="6685" marR="6685" marT="6685" marB="0" anchor="b">
                    <a:solidFill>
                      <a:srgbClr val="FFC000"/>
                    </a:solidFill>
                  </a:tcPr>
                </a:tc>
                <a:tc>
                  <a:txBody>
                    <a:bodyPr/>
                    <a:lstStyle/>
                    <a:p>
                      <a:pPr algn="ctr" rtl="0" fontAlgn="b"/>
                      <a:r>
                        <a:rPr lang="it-IT" sz="1000" u="none" strike="noStrike" dirty="0" smtClean="0">
                          <a:effectLst/>
                        </a:rPr>
                        <a:t>HW/SW</a:t>
                      </a:r>
                    </a:p>
                    <a:p>
                      <a:pPr algn="ctr" rtl="0" fontAlgn="b"/>
                      <a:r>
                        <a:rPr lang="it-IT" sz="1000" u="none" strike="noStrike" dirty="0" smtClean="0">
                          <a:effectLst/>
                        </a:rPr>
                        <a:t>COURSES</a:t>
                      </a:r>
                      <a:endParaRPr lang="it-IT" sz="1000" b="0" i="0" u="none" strike="noStrike" dirty="0">
                        <a:solidFill>
                          <a:srgbClr val="000000"/>
                        </a:solidFill>
                        <a:effectLst/>
                        <a:latin typeface="Calibri"/>
                      </a:endParaRPr>
                    </a:p>
                  </a:txBody>
                  <a:tcPr marL="6685" marR="6685" marT="6685" marB="0" anchor="b">
                    <a:solidFill>
                      <a:srgbClr val="FFC000"/>
                    </a:solidFill>
                  </a:tcPr>
                </a:tc>
                <a:tc>
                  <a:txBody>
                    <a:bodyPr/>
                    <a:lstStyle/>
                    <a:p>
                      <a:pPr algn="ctr" rtl="0" fontAlgn="b"/>
                      <a:r>
                        <a:rPr lang="it-IT" sz="1000" u="none" strike="noStrike" dirty="0" smtClean="0">
                          <a:effectLst/>
                        </a:rPr>
                        <a:t> HW/SW</a:t>
                      </a:r>
                    </a:p>
                    <a:p>
                      <a:pPr algn="ctr" rtl="0" fontAlgn="b"/>
                      <a:r>
                        <a:rPr lang="it-IT" sz="1000" u="none" strike="noStrike" dirty="0" smtClean="0">
                          <a:effectLst/>
                        </a:rPr>
                        <a:t>COURSES</a:t>
                      </a:r>
                      <a:endParaRPr lang="it-IT" sz="1000" b="0" i="0" u="none" strike="noStrike" dirty="0" smtClean="0">
                        <a:solidFill>
                          <a:srgbClr val="000000"/>
                        </a:solidFill>
                        <a:effectLst/>
                        <a:latin typeface="Calibri"/>
                      </a:endParaRPr>
                    </a:p>
                  </a:txBody>
                  <a:tcPr marL="6685" marR="6685" marT="6685" marB="0" anchor="b">
                    <a:solidFill>
                      <a:srgbClr val="FFC000"/>
                    </a:solidFill>
                  </a:tcPr>
                </a:tc>
                <a:tc>
                  <a:txBody>
                    <a:bodyPr/>
                    <a:lstStyle/>
                    <a:p>
                      <a:pPr algn="ctr" fontAlgn="b"/>
                      <a:endParaRPr lang="it-IT" sz="1000" b="0" i="0" u="none" strike="noStrike" dirty="0">
                        <a:solidFill>
                          <a:srgbClr val="000000"/>
                        </a:solidFill>
                        <a:effectLst/>
                        <a:latin typeface="Arial"/>
                      </a:endParaRPr>
                    </a:p>
                  </a:txBody>
                  <a:tcPr marL="6685" marR="6685" marT="6685" marB="0" anchor="b">
                    <a:solidFill>
                      <a:srgbClr val="FFC000"/>
                    </a:solidFill>
                  </a:tcPr>
                </a:tc>
                <a:tc>
                  <a:txBody>
                    <a:bodyPr/>
                    <a:lstStyle/>
                    <a:p>
                      <a:pPr algn="ctr" rtl="0" fontAlgn="b"/>
                      <a:r>
                        <a:rPr lang="it-IT" sz="1000" u="none" strike="noStrike" dirty="0">
                          <a:effectLst/>
                        </a:rPr>
                        <a:t>EDT</a:t>
                      </a:r>
                      <a:endParaRPr lang="it-IT" sz="1000" b="0" i="0" u="none" strike="noStrike" dirty="0">
                        <a:solidFill>
                          <a:srgbClr val="000000"/>
                        </a:solidFill>
                        <a:effectLst/>
                        <a:latin typeface="Calibri"/>
                      </a:endParaRPr>
                    </a:p>
                  </a:txBody>
                  <a:tcPr marL="6685" marR="6685" marT="6685" marB="0" anchor="b">
                    <a:solidFill>
                      <a:srgbClr val="FFC000"/>
                    </a:solidFill>
                  </a:tcPr>
                </a:tc>
              </a:tr>
              <a:tr h="183405">
                <a:tc>
                  <a:txBody>
                    <a:bodyPr/>
                    <a:lstStyle/>
                    <a:p>
                      <a:pPr algn="ctr" rtl="0" fontAlgn="b"/>
                      <a:r>
                        <a:rPr lang="it-IT" sz="1000" u="none" strike="noStrike" dirty="0" smtClean="0">
                          <a:effectLst/>
                        </a:rPr>
                        <a:t>TUTOR</a:t>
                      </a:r>
                      <a:endParaRPr lang="it-IT" sz="1000" b="0" i="0" u="none" strike="noStrike" dirty="0">
                        <a:solidFill>
                          <a:srgbClr val="000000"/>
                        </a:solidFill>
                        <a:effectLst/>
                        <a:latin typeface="Calibri"/>
                      </a:endParaRPr>
                    </a:p>
                  </a:txBody>
                  <a:tcPr marL="6685" marR="6685" marT="6685" marB="0" anchor="b">
                    <a:solidFill>
                      <a:srgbClr val="00FFFF"/>
                    </a:solidFill>
                  </a:tcPr>
                </a:tc>
                <a:tc>
                  <a:txBody>
                    <a:bodyPr/>
                    <a:lstStyle/>
                    <a:p>
                      <a:pPr algn="ctr" rtl="0" fontAlgn="b"/>
                      <a:r>
                        <a:rPr lang="it-IT" sz="1000" u="none" strike="noStrike" dirty="0">
                          <a:effectLst/>
                        </a:rPr>
                        <a:t>TBD</a:t>
                      </a:r>
                      <a:endParaRPr lang="it-IT" sz="1000" b="0" i="0" u="none" strike="noStrike" dirty="0">
                        <a:solidFill>
                          <a:srgbClr val="000000"/>
                        </a:solidFill>
                        <a:effectLst/>
                        <a:latin typeface="Calibri"/>
                      </a:endParaRPr>
                    </a:p>
                  </a:txBody>
                  <a:tcPr marL="6685" marR="6685" marT="6685" marB="0" anchor="b">
                    <a:solidFill>
                      <a:srgbClr val="00FFFF"/>
                    </a:solidFill>
                  </a:tcPr>
                </a:tc>
                <a:tc>
                  <a:txBody>
                    <a:bodyPr/>
                    <a:lstStyle/>
                    <a:p>
                      <a:pPr algn="ctr" rtl="0" fontAlgn="b"/>
                      <a:r>
                        <a:rPr lang="it-IT" sz="1000" u="none" strike="noStrike" dirty="0">
                          <a:effectLst/>
                        </a:rPr>
                        <a:t>TBD</a:t>
                      </a:r>
                      <a:endParaRPr lang="it-IT" sz="1000" b="0" i="0" u="none" strike="noStrike" dirty="0">
                        <a:solidFill>
                          <a:srgbClr val="000000"/>
                        </a:solidFill>
                        <a:effectLst/>
                        <a:latin typeface="Calibri"/>
                      </a:endParaRPr>
                    </a:p>
                  </a:txBody>
                  <a:tcPr marL="6685" marR="6685" marT="6685" marB="0" anchor="b">
                    <a:solidFill>
                      <a:srgbClr val="00FFFF"/>
                    </a:solidFill>
                  </a:tcPr>
                </a:tc>
                <a:tc>
                  <a:txBody>
                    <a:bodyPr/>
                    <a:lstStyle/>
                    <a:p>
                      <a:pPr algn="ctr" rtl="0" fontAlgn="b"/>
                      <a:r>
                        <a:rPr lang="it-IT" sz="1000" u="none" strike="noStrike" dirty="0">
                          <a:effectLst/>
                        </a:rPr>
                        <a:t>TBD</a:t>
                      </a:r>
                      <a:endParaRPr lang="it-IT" sz="1000" b="0" i="0" u="none" strike="noStrike" dirty="0">
                        <a:solidFill>
                          <a:srgbClr val="000000"/>
                        </a:solidFill>
                        <a:effectLst/>
                        <a:latin typeface="Calibri"/>
                      </a:endParaRPr>
                    </a:p>
                  </a:txBody>
                  <a:tcPr marL="6685" marR="6685" marT="6685" marB="0" anchor="b">
                    <a:solidFill>
                      <a:srgbClr val="00FFFF"/>
                    </a:solidFill>
                  </a:tcPr>
                </a:tc>
                <a:tc>
                  <a:txBody>
                    <a:bodyPr/>
                    <a:lstStyle/>
                    <a:p>
                      <a:pPr algn="ctr" rtl="0" fontAlgn="b"/>
                      <a:r>
                        <a:rPr lang="it-IT" sz="1000" u="none" strike="noStrike" dirty="0">
                          <a:effectLst/>
                        </a:rPr>
                        <a:t>TBD</a:t>
                      </a:r>
                      <a:endParaRPr lang="it-IT" sz="1000" b="0" i="0" u="none" strike="noStrike" dirty="0">
                        <a:solidFill>
                          <a:srgbClr val="000000"/>
                        </a:solidFill>
                        <a:effectLst/>
                        <a:latin typeface="Calibri"/>
                      </a:endParaRPr>
                    </a:p>
                  </a:txBody>
                  <a:tcPr marL="6685" marR="6685" marT="6685" marB="0" anchor="b">
                    <a:solidFill>
                      <a:srgbClr val="00FFFF"/>
                    </a:solidFill>
                  </a:tcPr>
                </a:tc>
                <a:tc>
                  <a:txBody>
                    <a:bodyPr/>
                    <a:lstStyle/>
                    <a:p>
                      <a:pPr algn="ctr" rtl="0" fontAlgn="b"/>
                      <a:r>
                        <a:rPr lang="it-IT" sz="1000" u="none" strike="noStrike" dirty="0">
                          <a:effectLst/>
                        </a:rPr>
                        <a:t>TBD</a:t>
                      </a:r>
                      <a:endParaRPr lang="it-IT" sz="1000" b="0" i="0" u="none" strike="noStrike" dirty="0">
                        <a:solidFill>
                          <a:srgbClr val="000000"/>
                        </a:solidFill>
                        <a:effectLst/>
                        <a:latin typeface="Calibri"/>
                      </a:endParaRPr>
                    </a:p>
                  </a:txBody>
                  <a:tcPr marL="6685" marR="6685" marT="6685" marB="0" anchor="b">
                    <a:solidFill>
                      <a:srgbClr val="00FFFF"/>
                    </a:solidFill>
                  </a:tcPr>
                </a:tc>
                <a:tc>
                  <a:txBody>
                    <a:bodyPr/>
                    <a:lstStyle/>
                    <a:p>
                      <a:pPr algn="ctr" rtl="0" fontAlgn="b"/>
                      <a:r>
                        <a:rPr lang="it-IT" sz="1000" u="none" strike="noStrike" dirty="0">
                          <a:effectLst/>
                        </a:rPr>
                        <a:t>TBD</a:t>
                      </a:r>
                      <a:endParaRPr lang="it-IT" sz="1000" b="0" i="0" u="none" strike="noStrike" dirty="0">
                        <a:solidFill>
                          <a:srgbClr val="000000"/>
                        </a:solidFill>
                        <a:effectLst/>
                        <a:latin typeface="Calibri"/>
                      </a:endParaRPr>
                    </a:p>
                  </a:txBody>
                  <a:tcPr marL="6685" marR="6685" marT="6685" marB="0" anchor="b">
                    <a:solidFill>
                      <a:srgbClr val="00FFFF"/>
                    </a:solidFill>
                  </a:tcPr>
                </a:tc>
                <a:tc>
                  <a:txBody>
                    <a:bodyPr/>
                    <a:lstStyle/>
                    <a:p>
                      <a:pPr algn="ctr" rtl="0" fontAlgn="b"/>
                      <a:r>
                        <a:rPr lang="it-IT" sz="1000" u="none" strike="noStrike" dirty="0">
                          <a:effectLst/>
                        </a:rPr>
                        <a:t>TBD</a:t>
                      </a:r>
                      <a:endParaRPr lang="it-IT" sz="1000" b="0" i="0" u="none" strike="noStrike" dirty="0">
                        <a:solidFill>
                          <a:srgbClr val="000000"/>
                        </a:solidFill>
                        <a:effectLst/>
                        <a:latin typeface="Calibri"/>
                      </a:endParaRPr>
                    </a:p>
                  </a:txBody>
                  <a:tcPr marL="6685" marR="6685" marT="6685" marB="0" anchor="b">
                    <a:solidFill>
                      <a:srgbClr val="00FFFF"/>
                    </a:solidFill>
                  </a:tcPr>
                </a:tc>
                <a:tc>
                  <a:txBody>
                    <a:bodyPr/>
                    <a:lstStyle/>
                    <a:p>
                      <a:pPr algn="ctr" rtl="0" fontAlgn="b"/>
                      <a:endParaRPr lang="it-IT" sz="1000" b="0" i="0" u="none" strike="noStrike" dirty="0">
                        <a:solidFill>
                          <a:srgbClr val="000000"/>
                        </a:solidFill>
                        <a:effectLst/>
                        <a:latin typeface="Calibri"/>
                      </a:endParaRPr>
                    </a:p>
                  </a:txBody>
                  <a:tcPr marL="6685" marR="6685" marT="6685" marB="0" anchor="b">
                    <a:solidFill>
                      <a:srgbClr val="00FFFF"/>
                    </a:solidFill>
                  </a:tcPr>
                </a:tc>
                <a:tc>
                  <a:txBody>
                    <a:bodyPr/>
                    <a:lstStyle/>
                    <a:p>
                      <a:pPr algn="ctr" rtl="0" fontAlgn="b"/>
                      <a:r>
                        <a:rPr lang="it-IT" sz="1000" u="none" strike="noStrike" dirty="0" smtClean="0">
                          <a:effectLst/>
                        </a:rPr>
                        <a:t>ITALY</a:t>
                      </a:r>
                      <a:endParaRPr lang="it-IT" sz="1000" b="0" i="0" u="none" strike="noStrike" dirty="0">
                        <a:solidFill>
                          <a:srgbClr val="000000"/>
                        </a:solidFill>
                        <a:effectLst/>
                        <a:latin typeface="Calibri"/>
                      </a:endParaRPr>
                    </a:p>
                  </a:txBody>
                  <a:tcPr marL="6685" marR="6685" marT="6685" marB="0" anchor="b">
                    <a:solidFill>
                      <a:srgbClr val="00FFFF"/>
                    </a:solidFill>
                  </a:tcPr>
                </a:tc>
              </a:tr>
              <a:tr h="183405">
                <a:tc>
                  <a:txBody>
                    <a:bodyPr/>
                    <a:lstStyle/>
                    <a:p>
                      <a:pPr algn="ctr" rtl="0" fontAlgn="b"/>
                      <a:r>
                        <a:rPr lang="it-IT" sz="1000" u="none" strike="noStrike" dirty="0" smtClean="0">
                          <a:effectLst/>
                        </a:rPr>
                        <a:t>TUTOR</a:t>
                      </a:r>
                      <a:endParaRPr lang="it-IT" sz="1000" b="0" i="0" u="none" strike="noStrike" dirty="0">
                        <a:solidFill>
                          <a:srgbClr val="000000"/>
                        </a:solidFill>
                        <a:effectLst/>
                        <a:latin typeface="Calibri"/>
                      </a:endParaRPr>
                    </a:p>
                  </a:txBody>
                  <a:tcPr marL="6685" marR="6685" marT="6685" marB="0" anchor="b">
                    <a:solidFill>
                      <a:srgbClr val="00FFFF"/>
                    </a:solidFill>
                  </a:tcPr>
                </a:tc>
                <a:tc>
                  <a:txBody>
                    <a:bodyPr/>
                    <a:lstStyle/>
                    <a:p>
                      <a:pPr algn="ctr" rtl="0" fontAlgn="b"/>
                      <a:r>
                        <a:rPr lang="it-IT" sz="1000" u="none" strike="noStrike" dirty="0">
                          <a:effectLst/>
                        </a:rPr>
                        <a:t>TBD</a:t>
                      </a:r>
                      <a:endParaRPr lang="it-IT" sz="1000" b="0" i="0" u="none" strike="noStrike" dirty="0">
                        <a:solidFill>
                          <a:srgbClr val="000000"/>
                        </a:solidFill>
                        <a:effectLst/>
                        <a:latin typeface="Calibri"/>
                      </a:endParaRPr>
                    </a:p>
                  </a:txBody>
                  <a:tcPr marL="6685" marR="6685" marT="6685" marB="0" anchor="b">
                    <a:solidFill>
                      <a:srgbClr val="00FFFF"/>
                    </a:solidFill>
                  </a:tcPr>
                </a:tc>
                <a:tc>
                  <a:txBody>
                    <a:bodyPr/>
                    <a:lstStyle/>
                    <a:p>
                      <a:pPr algn="ctr" rtl="0" fontAlgn="b"/>
                      <a:r>
                        <a:rPr lang="it-IT" sz="1000" u="none" strike="noStrike" dirty="0">
                          <a:effectLst/>
                        </a:rPr>
                        <a:t>TBD</a:t>
                      </a:r>
                      <a:endParaRPr lang="it-IT" sz="1000" b="0" i="0" u="none" strike="noStrike" dirty="0">
                        <a:solidFill>
                          <a:srgbClr val="000000"/>
                        </a:solidFill>
                        <a:effectLst/>
                        <a:latin typeface="Calibri"/>
                      </a:endParaRPr>
                    </a:p>
                  </a:txBody>
                  <a:tcPr marL="6685" marR="6685" marT="6685" marB="0" anchor="b">
                    <a:solidFill>
                      <a:srgbClr val="00FFFF"/>
                    </a:solidFill>
                  </a:tcPr>
                </a:tc>
                <a:tc>
                  <a:txBody>
                    <a:bodyPr/>
                    <a:lstStyle/>
                    <a:p>
                      <a:pPr algn="ctr" rtl="0" fontAlgn="b"/>
                      <a:r>
                        <a:rPr lang="it-IT" sz="1000" u="none" strike="noStrike" dirty="0">
                          <a:effectLst/>
                        </a:rPr>
                        <a:t>TBD</a:t>
                      </a:r>
                      <a:endParaRPr lang="it-IT" sz="1000" b="0" i="0" u="none" strike="noStrike" dirty="0">
                        <a:solidFill>
                          <a:srgbClr val="000000"/>
                        </a:solidFill>
                        <a:effectLst/>
                        <a:latin typeface="Calibri"/>
                      </a:endParaRPr>
                    </a:p>
                  </a:txBody>
                  <a:tcPr marL="6685" marR="6685" marT="6685" marB="0" anchor="b">
                    <a:solidFill>
                      <a:srgbClr val="00FFFF"/>
                    </a:solidFill>
                  </a:tcPr>
                </a:tc>
                <a:tc>
                  <a:txBody>
                    <a:bodyPr/>
                    <a:lstStyle/>
                    <a:p>
                      <a:pPr algn="ctr" rtl="0" fontAlgn="b"/>
                      <a:r>
                        <a:rPr lang="it-IT" sz="1000" u="none" strike="noStrike" dirty="0">
                          <a:effectLst/>
                        </a:rPr>
                        <a:t>TBD</a:t>
                      </a:r>
                      <a:endParaRPr lang="it-IT" sz="1000" b="0" i="0" u="none" strike="noStrike" dirty="0">
                        <a:solidFill>
                          <a:srgbClr val="000000"/>
                        </a:solidFill>
                        <a:effectLst/>
                        <a:latin typeface="Calibri"/>
                      </a:endParaRPr>
                    </a:p>
                  </a:txBody>
                  <a:tcPr marL="6685" marR="6685" marT="6685" marB="0" anchor="b">
                    <a:solidFill>
                      <a:srgbClr val="00FFFF"/>
                    </a:solidFill>
                  </a:tcPr>
                </a:tc>
                <a:tc>
                  <a:txBody>
                    <a:bodyPr/>
                    <a:lstStyle/>
                    <a:p>
                      <a:pPr algn="ctr" rtl="0" fontAlgn="b"/>
                      <a:r>
                        <a:rPr lang="it-IT" sz="1000" u="none" strike="noStrike" dirty="0">
                          <a:effectLst/>
                        </a:rPr>
                        <a:t>TBD</a:t>
                      </a:r>
                      <a:endParaRPr lang="it-IT" sz="1000" b="0" i="0" u="none" strike="noStrike" dirty="0">
                        <a:solidFill>
                          <a:srgbClr val="000000"/>
                        </a:solidFill>
                        <a:effectLst/>
                        <a:latin typeface="Calibri"/>
                      </a:endParaRPr>
                    </a:p>
                  </a:txBody>
                  <a:tcPr marL="6685" marR="6685" marT="6685" marB="0" anchor="b">
                    <a:solidFill>
                      <a:srgbClr val="00FFFF"/>
                    </a:solidFill>
                  </a:tcPr>
                </a:tc>
                <a:tc>
                  <a:txBody>
                    <a:bodyPr/>
                    <a:lstStyle/>
                    <a:p>
                      <a:pPr algn="ctr" rtl="0" fontAlgn="b"/>
                      <a:r>
                        <a:rPr lang="it-IT" sz="1000" u="none" strike="noStrike" dirty="0">
                          <a:effectLst/>
                        </a:rPr>
                        <a:t>TBD</a:t>
                      </a:r>
                      <a:endParaRPr lang="it-IT" sz="1000" b="0" i="0" u="none" strike="noStrike" dirty="0">
                        <a:solidFill>
                          <a:srgbClr val="000000"/>
                        </a:solidFill>
                        <a:effectLst/>
                        <a:latin typeface="Calibri"/>
                      </a:endParaRPr>
                    </a:p>
                  </a:txBody>
                  <a:tcPr marL="6685" marR="6685" marT="6685" marB="0" anchor="b">
                    <a:solidFill>
                      <a:srgbClr val="00FFFF"/>
                    </a:solidFill>
                  </a:tcPr>
                </a:tc>
                <a:tc>
                  <a:txBody>
                    <a:bodyPr/>
                    <a:lstStyle/>
                    <a:p>
                      <a:pPr algn="ctr" rtl="0" fontAlgn="b"/>
                      <a:r>
                        <a:rPr lang="it-IT" sz="1000" u="none" strike="noStrike" dirty="0">
                          <a:effectLst/>
                        </a:rPr>
                        <a:t>TBD</a:t>
                      </a:r>
                      <a:endParaRPr lang="it-IT" sz="1000" b="0" i="0" u="none" strike="noStrike" dirty="0">
                        <a:solidFill>
                          <a:srgbClr val="000000"/>
                        </a:solidFill>
                        <a:effectLst/>
                        <a:latin typeface="Calibri"/>
                      </a:endParaRPr>
                    </a:p>
                  </a:txBody>
                  <a:tcPr marL="6685" marR="6685" marT="6685" marB="0" anchor="b">
                    <a:solidFill>
                      <a:srgbClr val="00FFFF"/>
                    </a:solidFill>
                  </a:tcPr>
                </a:tc>
                <a:tc>
                  <a:txBody>
                    <a:bodyPr/>
                    <a:lstStyle/>
                    <a:p>
                      <a:pPr algn="ctr" rtl="0" fontAlgn="b"/>
                      <a:endParaRPr lang="it-IT" sz="1000" b="0" i="0" u="none" strike="noStrike" dirty="0">
                        <a:solidFill>
                          <a:srgbClr val="000000"/>
                        </a:solidFill>
                        <a:effectLst/>
                        <a:latin typeface="Calibri"/>
                      </a:endParaRPr>
                    </a:p>
                  </a:txBody>
                  <a:tcPr marL="6685" marR="6685" marT="6685" marB="0" anchor="b">
                    <a:solidFill>
                      <a:srgbClr val="00FFFF"/>
                    </a:solidFill>
                  </a:tcPr>
                </a:tc>
                <a:tc>
                  <a:txBody>
                    <a:bodyPr/>
                    <a:lstStyle/>
                    <a:p>
                      <a:pPr algn="ctr" rtl="0" fontAlgn="b"/>
                      <a:r>
                        <a:rPr lang="it-IT" sz="1000" u="none" strike="noStrike" dirty="0" err="1" smtClean="0">
                          <a:effectLst/>
                        </a:rPr>
                        <a:t>Into</a:t>
                      </a:r>
                      <a:r>
                        <a:rPr lang="it-IT" sz="1000" u="none" strike="noStrike" baseline="0" dirty="0" smtClean="0">
                          <a:effectLst/>
                        </a:rPr>
                        <a:t> NATION</a:t>
                      </a:r>
                      <a:endParaRPr lang="it-IT" sz="1000" b="0" i="0" u="none" strike="noStrike" dirty="0">
                        <a:solidFill>
                          <a:srgbClr val="000000"/>
                        </a:solidFill>
                        <a:effectLst/>
                        <a:latin typeface="Calibri"/>
                      </a:endParaRPr>
                    </a:p>
                  </a:txBody>
                  <a:tcPr marL="6685" marR="6685" marT="6685" marB="0" anchor="b">
                    <a:solidFill>
                      <a:srgbClr val="00FFFF"/>
                    </a:solidFill>
                  </a:tcPr>
                </a:tc>
              </a:tr>
              <a:tr h="296941">
                <a:tc>
                  <a:txBody>
                    <a:bodyPr/>
                    <a:lstStyle/>
                    <a:p>
                      <a:pPr algn="ctr" rtl="0" fontAlgn="b"/>
                      <a:r>
                        <a:rPr lang="it-IT" sz="1000" u="none" strike="noStrike" dirty="0" smtClean="0">
                          <a:effectLst/>
                        </a:rPr>
                        <a:t>TOTAL</a:t>
                      </a:r>
                      <a:endParaRPr lang="it-IT" sz="1000" b="0" i="0" u="none" strike="noStrike" dirty="0">
                        <a:solidFill>
                          <a:srgbClr val="000000"/>
                        </a:solidFill>
                        <a:effectLst/>
                        <a:latin typeface="Calibri"/>
                      </a:endParaRPr>
                    </a:p>
                  </a:txBody>
                  <a:tcPr marL="6685" marR="6685" marT="6685" marB="0" anchor="b"/>
                </a:tc>
                <a:tc>
                  <a:txBody>
                    <a:bodyPr/>
                    <a:lstStyle/>
                    <a:p>
                      <a:pPr algn="ctr" rtl="0" fontAlgn="b"/>
                      <a:endParaRPr lang="it-IT" sz="1000" b="1" i="0" u="none" strike="noStrike" dirty="0" smtClean="0">
                        <a:solidFill>
                          <a:srgbClr val="000000"/>
                        </a:solidFill>
                        <a:effectLst/>
                        <a:latin typeface="+mj-lt"/>
                      </a:endParaRPr>
                    </a:p>
                    <a:p>
                      <a:pPr algn="ctr" rtl="0" fontAlgn="b"/>
                      <a:r>
                        <a:rPr lang="it-IT" sz="1000" b="1" i="0" u="none" strike="noStrike" dirty="0" smtClean="0">
                          <a:solidFill>
                            <a:srgbClr val="000000"/>
                          </a:solidFill>
                          <a:effectLst/>
                          <a:latin typeface="+mj-lt"/>
                        </a:rPr>
                        <a:t>20k€</a:t>
                      </a:r>
                      <a:endParaRPr lang="it-IT" sz="1000" b="1" i="0" u="none" strike="noStrike" dirty="0">
                        <a:solidFill>
                          <a:srgbClr val="000000"/>
                        </a:solidFill>
                        <a:effectLst/>
                        <a:latin typeface="+mj-lt"/>
                      </a:endParaRPr>
                    </a:p>
                  </a:txBody>
                  <a:tcPr marL="6685" marR="6685" marT="6685" marB="0" anchor="b"/>
                </a:tc>
                <a:tc>
                  <a:txBody>
                    <a:bodyPr/>
                    <a:lstStyle/>
                    <a:p>
                      <a:pPr algn="ctr" rtl="0" fontAlgn="b"/>
                      <a:r>
                        <a:rPr lang="it-IT" sz="1000" b="1" i="0" u="none" strike="noStrike" dirty="0" smtClean="0">
                          <a:solidFill>
                            <a:srgbClr val="000000"/>
                          </a:solidFill>
                          <a:effectLst/>
                          <a:latin typeface="+mj-lt"/>
                        </a:rPr>
                        <a:t>790k€</a:t>
                      </a:r>
                      <a:endParaRPr lang="it-IT" sz="1000" b="1" i="0" u="none" strike="noStrike" dirty="0">
                        <a:solidFill>
                          <a:srgbClr val="000000"/>
                        </a:solidFill>
                        <a:effectLst/>
                        <a:latin typeface="+mj-lt"/>
                      </a:endParaRPr>
                    </a:p>
                  </a:txBody>
                  <a:tcPr marL="6685" marR="6685" marT="6685" marB="0" anchor="b"/>
                </a:tc>
                <a:tc>
                  <a:txBody>
                    <a:bodyPr/>
                    <a:lstStyle/>
                    <a:p>
                      <a:pPr algn="ctr" rtl="0" fontAlgn="b"/>
                      <a:r>
                        <a:rPr lang="it-IT" sz="1000" b="1" i="0" u="none" strike="noStrike" dirty="0" smtClean="0">
                          <a:solidFill>
                            <a:srgbClr val="000000"/>
                          </a:solidFill>
                          <a:effectLst/>
                          <a:latin typeface="+mj-lt"/>
                        </a:rPr>
                        <a:t>1220k€</a:t>
                      </a:r>
                      <a:endParaRPr lang="it-IT" sz="1000" b="1" i="0" u="none" strike="noStrike" dirty="0">
                        <a:solidFill>
                          <a:srgbClr val="000000"/>
                        </a:solidFill>
                        <a:effectLst/>
                        <a:latin typeface="+mj-lt"/>
                      </a:endParaRPr>
                    </a:p>
                  </a:txBody>
                  <a:tcPr marL="6685" marR="6685" marT="6685" marB="0" anchor="b"/>
                </a:tc>
                <a:tc>
                  <a:txBody>
                    <a:bodyPr/>
                    <a:lstStyle/>
                    <a:p>
                      <a:pPr algn="ctr" rtl="0" fontAlgn="b"/>
                      <a:r>
                        <a:rPr lang="it-IT" sz="1000" b="1" i="0" u="none" strike="noStrike" dirty="0" smtClean="0">
                          <a:solidFill>
                            <a:srgbClr val="000000"/>
                          </a:solidFill>
                          <a:effectLst/>
                          <a:latin typeface="+mj-lt"/>
                        </a:rPr>
                        <a:t>890k€</a:t>
                      </a:r>
                      <a:endParaRPr lang="it-IT" sz="1000" b="1" i="0" u="none" strike="noStrike" dirty="0">
                        <a:solidFill>
                          <a:srgbClr val="000000"/>
                        </a:solidFill>
                        <a:effectLst/>
                        <a:latin typeface="+mj-lt"/>
                      </a:endParaRPr>
                    </a:p>
                  </a:txBody>
                  <a:tcPr marL="6685" marR="6685" marT="6685" marB="0" anchor="b"/>
                </a:tc>
                <a:tc>
                  <a:txBody>
                    <a:bodyPr/>
                    <a:lstStyle/>
                    <a:p>
                      <a:pPr algn="ctr" rtl="0" fontAlgn="b"/>
                      <a:r>
                        <a:rPr lang="it-IT" sz="1000" b="1" i="0" u="none" strike="noStrike" dirty="0" smtClean="0">
                          <a:solidFill>
                            <a:srgbClr val="000000"/>
                          </a:solidFill>
                          <a:effectLst/>
                          <a:latin typeface="+mj-lt"/>
                        </a:rPr>
                        <a:t>1106k€</a:t>
                      </a:r>
                      <a:endParaRPr lang="it-IT" sz="1000" b="1" i="0" u="none" strike="noStrike" dirty="0">
                        <a:solidFill>
                          <a:srgbClr val="000000"/>
                        </a:solidFill>
                        <a:effectLst/>
                        <a:latin typeface="+mj-lt"/>
                      </a:endParaRPr>
                    </a:p>
                  </a:txBody>
                  <a:tcPr marL="6685" marR="6685" marT="6685" marB="0" anchor="b"/>
                </a:tc>
                <a:tc>
                  <a:txBody>
                    <a:bodyPr/>
                    <a:lstStyle/>
                    <a:p>
                      <a:pPr algn="ctr" rtl="0" fontAlgn="b"/>
                      <a:r>
                        <a:rPr lang="it-IT" sz="1000" b="1" i="0" u="none" strike="noStrike" dirty="0" smtClean="0">
                          <a:solidFill>
                            <a:srgbClr val="000000"/>
                          </a:solidFill>
                          <a:effectLst/>
                          <a:latin typeface="+mj-lt"/>
                        </a:rPr>
                        <a:t>621k€</a:t>
                      </a:r>
                      <a:endParaRPr lang="it-IT" sz="1000" b="1" i="0" u="none" strike="noStrike" dirty="0">
                        <a:solidFill>
                          <a:srgbClr val="000000"/>
                        </a:solidFill>
                        <a:effectLst/>
                        <a:latin typeface="+mj-lt"/>
                      </a:endParaRPr>
                    </a:p>
                  </a:txBody>
                  <a:tcPr marL="6685" marR="6685" marT="6685" marB="0" anchor="b"/>
                </a:tc>
                <a:tc>
                  <a:txBody>
                    <a:bodyPr/>
                    <a:lstStyle/>
                    <a:p>
                      <a:pPr algn="ctr" rtl="0" fontAlgn="b"/>
                      <a:r>
                        <a:rPr lang="it-IT" sz="1000" b="1" i="0" u="none" strike="noStrike" dirty="0" smtClean="0">
                          <a:solidFill>
                            <a:srgbClr val="000000"/>
                          </a:solidFill>
                          <a:effectLst/>
                          <a:latin typeface="+mj-lt"/>
                        </a:rPr>
                        <a:t>306k€</a:t>
                      </a:r>
                      <a:endParaRPr lang="it-IT" sz="1000" b="1" i="0" u="none" strike="noStrike" dirty="0">
                        <a:solidFill>
                          <a:srgbClr val="000000"/>
                        </a:solidFill>
                        <a:effectLst/>
                        <a:latin typeface="+mj-lt"/>
                      </a:endParaRPr>
                    </a:p>
                  </a:txBody>
                  <a:tcPr marL="6685" marR="6685" marT="6685" marB="0" anchor="b"/>
                </a:tc>
                <a:tc>
                  <a:txBody>
                    <a:bodyPr/>
                    <a:lstStyle/>
                    <a:p>
                      <a:pPr algn="ctr" rtl="0" fontAlgn="b"/>
                      <a:r>
                        <a:rPr lang="it-IT" sz="1000" b="1" i="0" u="none" strike="noStrike" dirty="0" smtClean="0">
                          <a:solidFill>
                            <a:srgbClr val="000000"/>
                          </a:solidFill>
                          <a:effectLst/>
                          <a:latin typeface="+mj-lt"/>
                        </a:rPr>
                        <a:t>21k€</a:t>
                      </a:r>
                      <a:endParaRPr lang="it-IT" sz="1000" b="1" i="0" u="none" strike="noStrike" dirty="0">
                        <a:solidFill>
                          <a:srgbClr val="000000"/>
                        </a:solidFill>
                        <a:effectLst/>
                        <a:latin typeface="+mj-lt"/>
                      </a:endParaRPr>
                    </a:p>
                  </a:txBody>
                  <a:tcPr marL="6685" marR="6685" marT="668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it-IT" sz="1000" b="1" u="none" strike="noStrike" kern="1200" dirty="0" smtClean="0">
                          <a:solidFill>
                            <a:schemeClr val="bg1"/>
                          </a:solidFill>
                          <a:effectLst/>
                          <a:latin typeface="+mn-lt"/>
                          <a:ea typeface="+mn-ea"/>
                          <a:cs typeface="+mn-cs"/>
                        </a:rPr>
                        <a:t>4472k€</a:t>
                      </a:r>
                      <a:endParaRPr lang="it-IT" sz="1000" b="1" i="0" u="none" strike="noStrike" kern="1200" dirty="0" smtClean="0">
                        <a:solidFill>
                          <a:schemeClr val="bg1"/>
                        </a:solidFill>
                        <a:effectLst/>
                        <a:latin typeface="+mn-lt"/>
                        <a:ea typeface="+mn-ea"/>
                        <a:cs typeface="+mn-cs"/>
                      </a:endParaRPr>
                    </a:p>
                  </a:txBody>
                  <a:tcPr marL="6685" marR="6685" marT="6685" marB="0" anchor="b"/>
                </a:tc>
              </a:tr>
            </a:tbl>
          </a:graphicData>
        </a:graphic>
      </p:graphicFrame>
    </p:spTree>
    <p:extLst>
      <p:ext uri="{BB962C8B-B14F-4D97-AF65-F5344CB8AC3E}">
        <p14:creationId xmlns:p14="http://schemas.microsoft.com/office/powerpoint/2010/main" val="19013475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1975267562"/>
              </p:ext>
            </p:extLst>
          </p:nvPr>
        </p:nvGraphicFramePr>
        <p:xfrm>
          <a:off x="0" y="1380012"/>
          <a:ext cx="9144000" cy="5433365"/>
        </p:xfrm>
        <a:graphic>
          <a:graphicData uri="http://schemas.openxmlformats.org/drawingml/2006/table">
            <a:tbl>
              <a:tblPr firstRow="1" bandRow="1">
                <a:tableStyleId>{5C22544A-7EE6-4342-B048-85BDC9FD1C3A}</a:tableStyleId>
              </a:tblPr>
              <a:tblGrid>
                <a:gridCol w="1162371"/>
                <a:gridCol w="500575"/>
                <a:gridCol w="597589"/>
                <a:gridCol w="542644"/>
                <a:gridCol w="597589"/>
                <a:gridCol w="610759"/>
                <a:gridCol w="610759"/>
                <a:gridCol w="610759"/>
                <a:gridCol w="610759"/>
                <a:gridCol w="610759"/>
                <a:gridCol w="610759"/>
                <a:gridCol w="610759"/>
                <a:gridCol w="610759"/>
                <a:gridCol w="857160"/>
              </a:tblGrid>
              <a:tr h="233478">
                <a:tc>
                  <a:txBody>
                    <a:bodyPr/>
                    <a:lstStyle/>
                    <a:p>
                      <a:pPr algn="ctr" fontAlgn="b"/>
                      <a:r>
                        <a:rPr lang="it-IT" sz="1000" u="none" strike="noStrike" dirty="0">
                          <a:effectLst/>
                        </a:rPr>
                        <a:t> </a:t>
                      </a:r>
                      <a:r>
                        <a:rPr lang="it-IT" sz="1000" u="none" strike="noStrike" dirty="0" err="1" smtClean="0">
                          <a:effectLst/>
                        </a:rPr>
                        <a:t>Year</a:t>
                      </a:r>
                      <a:endParaRPr lang="it-IT" sz="1000" b="0" i="0" u="none" strike="noStrike" dirty="0">
                        <a:solidFill>
                          <a:srgbClr val="000000"/>
                        </a:solidFill>
                        <a:effectLst/>
                        <a:latin typeface="Arial"/>
                      </a:endParaRPr>
                    </a:p>
                  </a:txBody>
                  <a:tcPr marL="6685" marR="6685" marT="6685" marB="0" anchor="b"/>
                </a:tc>
                <a:tc>
                  <a:txBody>
                    <a:bodyPr/>
                    <a:lstStyle/>
                    <a:p>
                      <a:pPr algn="ctr" rtl="0" fontAlgn="b"/>
                      <a:r>
                        <a:rPr lang="it-IT" sz="1000" u="none" strike="noStrike" dirty="0" smtClean="0">
                          <a:effectLst/>
                        </a:rPr>
                        <a:t>1</a:t>
                      </a:r>
                      <a:endParaRPr lang="it-IT" sz="1000" b="1" i="0" u="none" strike="noStrike" dirty="0">
                        <a:solidFill>
                          <a:srgbClr val="FFFFFF"/>
                        </a:solidFill>
                        <a:effectLst/>
                        <a:latin typeface="Calibri"/>
                      </a:endParaRPr>
                    </a:p>
                  </a:txBody>
                  <a:tcPr marL="6685" marR="6685" marT="6685" marB="0" anchor="b"/>
                </a:tc>
                <a:tc>
                  <a:txBody>
                    <a:bodyPr/>
                    <a:lstStyle/>
                    <a:p>
                      <a:pPr algn="ctr" rtl="0" fontAlgn="b"/>
                      <a:r>
                        <a:rPr lang="it-IT" sz="1000" u="none" strike="noStrike" dirty="0" smtClean="0">
                          <a:effectLst/>
                        </a:rPr>
                        <a:t>2</a:t>
                      </a:r>
                      <a:endParaRPr lang="it-IT" sz="1000" b="1" i="0" u="none" strike="noStrike" dirty="0">
                        <a:solidFill>
                          <a:srgbClr val="FFFFFF"/>
                        </a:solidFill>
                        <a:effectLst/>
                        <a:latin typeface="Calibri"/>
                      </a:endParaRPr>
                    </a:p>
                  </a:txBody>
                  <a:tcPr marL="6685" marR="6685" marT="6685" marB="0" anchor="b"/>
                </a:tc>
                <a:tc>
                  <a:txBody>
                    <a:bodyPr/>
                    <a:lstStyle/>
                    <a:p>
                      <a:pPr algn="ctr" rtl="0" fontAlgn="b"/>
                      <a:r>
                        <a:rPr lang="it-IT" sz="1000" u="none" strike="noStrike" dirty="0" smtClean="0">
                          <a:effectLst/>
                        </a:rPr>
                        <a:t>3</a:t>
                      </a:r>
                      <a:endParaRPr lang="it-IT" sz="1000" b="1" i="0" u="none" strike="noStrike" dirty="0">
                        <a:solidFill>
                          <a:srgbClr val="FFFFFF"/>
                        </a:solidFill>
                        <a:effectLst/>
                        <a:latin typeface="Calibri"/>
                      </a:endParaRPr>
                    </a:p>
                  </a:txBody>
                  <a:tcPr marL="6685" marR="6685" marT="6685" marB="0" anchor="b"/>
                </a:tc>
                <a:tc>
                  <a:txBody>
                    <a:bodyPr/>
                    <a:lstStyle/>
                    <a:p>
                      <a:pPr algn="ctr" rtl="0" fontAlgn="b"/>
                      <a:r>
                        <a:rPr lang="it-IT" sz="1000" u="none" strike="noStrike" dirty="0" smtClean="0">
                          <a:effectLst/>
                        </a:rPr>
                        <a:t>4</a:t>
                      </a:r>
                      <a:endParaRPr lang="it-IT" sz="1000" b="1" i="0" u="none" strike="noStrike" dirty="0">
                        <a:solidFill>
                          <a:srgbClr val="FFFFFF"/>
                        </a:solidFill>
                        <a:effectLst/>
                        <a:latin typeface="Calibri"/>
                      </a:endParaRPr>
                    </a:p>
                  </a:txBody>
                  <a:tcPr marL="6685" marR="6685" marT="6685" marB="0" anchor="b"/>
                </a:tc>
                <a:tc>
                  <a:txBody>
                    <a:bodyPr/>
                    <a:lstStyle/>
                    <a:p>
                      <a:pPr algn="ctr" rtl="0" fontAlgn="b"/>
                      <a:r>
                        <a:rPr lang="it-IT" sz="1000" u="none" strike="noStrike" dirty="0" smtClean="0">
                          <a:effectLst/>
                        </a:rPr>
                        <a:t>5</a:t>
                      </a:r>
                      <a:endParaRPr lang="it-IT" sz="1000" b="1" i="0" u="none" strike="noStrike" dirty="0">
                        <a:solidFill>
                          <a:srgbClr val="FFFFFF"/>
                        </a:solidFill>
                        <a:effectLst/>
                        <a:latin typeface="Calibri"/>
                      </a:endParaRPr>
                    </a:p>
                  </a:txBody>
                  <a:tcPr marL="6685" marR="6685" marT="6685" marB="0" anchor="b"/>
                </a:tc>
                <a:tc>
                  <a:txBody>
                    <a:bodyPr/>
                    <a:lstStyle/>
                    <a:p>
                      <a:pPr algn="ctr" rtl="0" fontAlgn="b"/>
                      <a:r>
                        <a:rPr lang="it-IT" sz="1000" u="none" strike="noStrike" dirty="0" smtClean="0">
                          <a:effectLst/>
                        </a:rPr>
                        <a:t>6</a:t>
                      </a:r>
                      <a:endParaRPr lang="it-IT" sz="1000" b="1" i="0" u="none" strike="noStrike" dirty="0">
                        <a:solidFill>
                          <a:srgbClr val="FFFFFF"/>
                        </a:solidFill>
                        <a:effectLst/>
                        <a:latin typeface="Calibri"/>
                      </a:endParaRPr>
                    </a:p>
                  </a:txBody>
                  <a:tcPr marL="6685" marR="6685" marT="6685" marB="0" anchor="b"/>
                </a:tc>
                <a:tc>
                  <a:txBody>
                    <a:bodyPr/>
                    <a:lstStyle/>
                    <a:p>
                      <a:pPr algn="ctr" rtl="0" fontAlgn="b"/>
                      <a:r>
                        <a:rPr lang="it-IT" sz="1000" u="none" strike="noStrike" dirty="0" smtClean="0">
                          <a:effectLst/>
                        </a:rPr>
                        <a:t>7</a:t>
                      </a:r>
                      <a:endParaRPr lang="it-IT" sz="1000" b="1" i="0" u="none" strike="noStrike" dirty="0">
                        <a:solidFill>
                          <a:srgbClr val="FFFFFF"/>
                        </a:solidFill>
                        <a:effectLst/>
                        <a:latin typeface="Calibri"/>
                      </a:endParaRPr>
                    </a:p>
                  </a:txBody>
                  <a:tcPr marL="6685" marR="6685" marT="6685" marB="0" anchor="b"/>
                </a:tc>
                <a:tc>
                  <a:txBody>
                    <a:bodyPr/>
                    <a:lstStyle/>
                    <a:p>
                      <a:pPr algn="ctr" rtl="0" fontAlgn="b"/>
                      <a:r>
                        <a:rPr lang="it-IT" sz="1000" b="1" i="0" u="none" strike="noStrike" dirty="0" smtClean="0">
                          <a:solidFill>
                            <a:srgbClr val="FFFFFF"/>
                          </a:solidFill>
                          <a:effectLst/>
                          <a:latin typeface="Calibri"/>
                        </a:rPr>
                        <a:t>8</a:t>
                      </a:r>
                      <a:endParaRPr lang="it-IT" sz="1000" b="1" i="0" u="none" strike="noStrike" dirty="0">
                        <a:solidFill>
                          <a:srgbClr val="FFFFFF"/>
                        </a:solidFill>
                        <a:effectLst/>
                        <a:latin typeface="Calibri"/>
                      </a:endParaRPr>
                    </a:p>
                  </a:txBody>
                  <a:tcPr marL="6685" marR="6685" marT="6685" marB="0" anchor="b"/>
                </a:tc>
                <a:tc>
                  <a:txBody>
                    <a:bodyPr/>
                    <a:lstStyle/>
                    <a:p>
                      <a:pPr algn="ctr" rtl="0" fontAlgn="b"/>
                      <a:r>
                        <a:rPr lang="it-IT" sz="1000" b="1" i="0" u="none" strike="noStrike" dirty="0" err="1" smtClean="0">
                          <a:solidFill>
                            <a:srgbClr val="FFFFFF"/>
                          </a:solidFill>
                          <a:effectLst/>
                          <a:latin typeface="Calibri"/>
                        </a:rPr>
                        <a:t>Phase</a:t>
                      </a:r>
                      <a:r>
                        <a:rPr lang="it-IT" sz="1000" b="1" i="0" u="none" strike="noStrike" dirty="0" smtClean="0">
                          <a:solidFill>
                            <a:srgbClr val="FFFFFF"/>
                          </a:solidFill>
                          <a:effectLst/>
                          <a:latin typeface="Calibri"/>
                        </a:rPr>
                        <a:t> 1</a:t>
                      </a:r>
                      <a:endParaRPr lang="it-IT" sz="1000" b="1" i="0" u="none" strike="noStrike" dirty="0">
                        <a:solidFill>
                          <a:srgbClr val="FFFFFF"/>
                        </a:solidFill>
                        <a:effectLst/>
                        <a:latin typeface="Calibri"/>
                      </a:endParaRPr>
                    </a:p>
                  </a:txBody>
                  <a:tcPr marL="6685" marR="6685" marT="668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it-IT" sz="1000" b="1" i="0" u="none" strike="noStrike" dirty="0" err="1" smtClean="0">
                          <a:solidFill>
                            <a:srgbClr val="FFFFFF"/>
                          </a:solidFill>
                          <a:effectLst/>
                          <a:latin typeface="Calibri"/>
                        </a:rPr>
                        <a:t>Phase</a:t>
                      </a:r>
                      <a:r>
                        <a:rPr lang="it-IT" sz="1000" b="1" i="0" u="none" strike="noStrike" dirty="0" smtClean="0">
                          <a:solidFill>
                            <a:srgbClr val="FFFFFF"/>
                          </a:solidFill>
                          <a:effectLst/>
                          <a:latin typeface="Calibri"/>
                        </a:rPr>
                        <a:t> 2</a:t>
                      </a:r>
                    </a:p>
                  </a:txBody>
                  <a:tcPr marL="6685" marR="6685" marT="668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it-IT" sz="1000" b="1" i="0" u="none" strike="noStrike" dirty="0" err="1" smtClean="0">
                          <a:solidFill>
                            <a:srgbClr val="FFFFFF"/>
                          </a:solidFill>
                          <a:effectLst/>
                          <a:latin typeface="Calibri"/>
                        </a:rPr>
                        <a:t>Phase</a:t>
                      </a:r>
                      <a:r>
                        <a:rPr lang="it-IT" sz="1000" b="1" i="0" u="none" strike="noStrike" dirty="0" smtClean="0">
                          <a:solidFill>
                            <a:srgbClr val="FFFFFF"/>
                          </a:solidFill>
                          <a:effectLst/>
                          <a:latin typeface="Calibri"/>
                        </a:rPr>
                        <a:t> 3</a:t>
                      </a:r>
                    </a:p>
                  </a:txBody>
                  <a:tcPr marL="6685" marR="6685" marT="668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it-IT" sz="1000" b="1" i="0" u="none" strike="noStrike" dirty="0" err="1" smtClean="0">
                          <a:solidFill>
                            <a:srgbClr val="FFFFFF"/>
                          </a:solidFill>
                          <a:effectLst/>
                          <a:latin typeface="Calibri"/>
                        </a:rPr>
                        <a:t>Phase</a:t>
                      </a:r>
                      <a:r>
                        <a:rPr lang="it-IT" sz="1000" b="1" i="0" u="none" strike="noStrike" dirty="0" smtClean="0">
                          <a:solidFill>
                            <a:srgbClr val="FFFFFF"/>
                          </a:solidFill>
                          <a:effectLst/>
                          <a:latin typeface="Calibri"/>
                        </a:rPr>
                        <a:t> 4</a:t>
                      </a:r>
                    </a:p>
                  </a:txBody>
                  <a:tcPr marL="6685" marR="6685" marT="6685" marB="0" anchor="b"/>
                </a:tc>
                <a:tc>
                  <a:txBody>
                    <a:bodyPr/>
                    <a:lstStyle/>
                    <a:p>
                      <a:pPr algn="ctr" fontAlgn="b"/>
                      <a:r>
                        <a:rPr lang="it-IT" sz="1000" u="none" strike="noStrike" dirty="0">
                          <a:effectLst/>
                        </a:rPr>
                        <a:t> </a:t>
                      </a:r>
                      <a:endParaRPr lang="it-IT" sz="1000" b="0" i="0" u="none" strike="noStrike" dirty="0">
                        <a:solidFill>
                          <a:srgbClr val="000000"/>
                        </a:solidFill>
                        <a:effectLst/>
                        <a:latin typeface="Arial"/>
                      </a:endParaRPr>
                    </a:p>
                  </a:txBody>
                  <a:tcPr marL="6685" marR="6685" marT="6685" marB="0" anchor="b"/>
                </a:tc>
              </a:tr>
              <a:tr h="319144">
                <a:tc>
                  <a:txBody>
                    <a:bodyPr/>
                    <a:lstStyle/>
                    <a:p>
                      <a:pPr algn="ctr" rtl="0" fontAlgn="b">
                        <a:lnSpc>
                          <a:spcPts val="800"/>
                        </a:lnSpc>
                      </a:pPr>
                      <a:r>
                        <a:rPr lang="it-IT" sz="1000" u="none" strike="noStrike" dirty="0" smtClean="0">
                          <a:effectLst/>
                          <a:latin typeface="+mj-lt"/>
                        </a:rPr>
                        <a:t>TRAINING 1</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r>
                        <a:rPr lang="it-IT" sz="1000" b="0" i="0" u="none" strike="noStrike" dirty="0" smtClean="0">
                          <a:solidFill>
                            <a:schemeClr val="dk1"/>
                          </a:solidFill>
                          <a:effectLst/>
                          <a:latin typeface="+mj-lt"/>
                        </a:rPr>
                        <a:t>10k€</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r>
                        <a:rPr lang="it-IT" sz="1000" u="none" strike="noStrike" dirty="0" smtClean="0">
                          <a:effectLst/>
                          <a:latin typeface="+mj-lt"/>
                        </a:rPr>
                        <a:t>55k€</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a:effectLst/>
                          <a:latin typeface="+mj-lt"/>
                        </a:rPr>
                        <a:t> </a:t>
                      </a:r>
                      <a:endParaRPr lang="it-IT" sz="1000" b="0" i="0" u="none" strike="noStrike">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a:effectLst/>
                          <a:latin typeface="+mj-lt"/>
                        </a:rPr>
                        <a:t> </a:t>
                      </a:r>
                      <a:endParaRPr lang="it-IT" sz="1000" b="0" i="0" u="none" strike="noStrike">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endParaRPr lang="it-IT" sz="1000" b="0" i="0" u="none" strike="noStrike">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b="0" i="0" u="none" strike="noStrike" dirty="0" smtClean="0">
                          <a:solidFill>
                            <a:srgbClr val="000000"/>
                          </a:solidFill>
                          <a:effectLst/>
                          <a:latin typeface="+mj-lt"/>
                        </a:rPr>
                        <a:t>65k€</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endParaRPr lang="it-IT" sz="1000" b="0" i="0" u="none" strike="noStrike">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endParaRPr lang="it-IT" sz="1000" b="0" i="0" u="none" strike="noStrike">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endParaRPr lang="it-IT" sz="1000" b="0" i="0" u="none" strike="noStrike">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r>
                        <a:rPr lang="it-IT" sz="1000" u="none" strike="noStrike">
                          <a:effectLst/>
                          <a:latin typeface="+mj-lt"/>
                        </a:rPr>
                        <a:t>CAT A (2)</a:t>
                      </a:r>
                      <a:endParaRPr lang="it-IT" sz="1000" b="0" i="0" u="none" strike="noStrike">
                        <a:solidFill>
                          <a:srgbClr val="000000"/>
                        </a:solidFill>
                        <a:effectLst/>
                        <a:latin typeface="+mj-lt"/>
                      </a:endParaRPr>
                    </a:p>
                  </a:txBody>
                  <a:tcPr marL="6685" marR="6685" marT="6685" marB="0" anchor="b">
                    <a:solidFill>
                      <a:schemeClr val="bg1">
                        <a:lumMod val="95000"/>
                      </a:schemeClr>
                    </a:solidFill>
                  </a:tcPr>
                </a:tc>
              </a:tr>
              <a:tr h="319144">
                <a:tc>
                  <a:txBody>
                    <a:bodyPr/>
                    <a:lstStyle/>
                    <a:p>
                      <a:pPr algn="ctr" rtl="0" fontAlgn="b">
                        <a:lnSpc>
                          <a:spcPts val="800"/>
                        </a:lnSpc>
                      </a:pPr>
                      <a:r>
                        <a:rPr lang="it-IT" sz="1000" u="none" strike="noStrike" dirty="0" smtClean="0">
                          <a:effectLst/>
                          <a:latin typeface="+mj-lt"/>
                        </a:rPr>
                        <a:t>TRAINING </a:t>
                      </a:r>
                      <a:r>
                        <a:rPr lang="it-IT" sz="1000" u="none" strike="noStrike" dirty="0">
                          <a:effectLst/>
                          <a:latin typeface="+mj-lt"/>
                        </a:rPr>
                        <a:t>2</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r>
                        <a:rPr lang="it-IT" sz="1000" u="none" strike="noStrike" dirty="0" smtClean="0">
                          <a:effectLst/>
                          <a:latin typeface="+mj-lt"/>
                        </a:rPr>
                        <a:t>4k€</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r>
                        <a:rPr lang="it-IT" sz="1000" u="none" strike="noStrike" dirty="0" smtClean="0">
                          <a:effectLst/>
                          <a:latin typeface="+mj-lt"/>
                        </a:rPr>
                        <a:t>14k€</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b="0" i="0" u="none" strike="noStrike" dirty="0" smtClean="0">
                          <a:solidFill>
                            <a:srgbClr val="000000"/>
                          </a:solidFill>
                          <a:effectLst/>
                          <a:latin typeface="+mj-lt"/>
                        </a:rPr>
                        <a:t>18k€</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endParaRPr lang="it-IT" sz="1000" b="0" i="0" u="none" strike="noStrike">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endParaRPr lang="it-IT" sz="1000" b="0" i="0" u="none" strike="noStrike">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endParaRPr lang="it-IT" sz="1000" b="0" i="0" u="none" strike="noStrike">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r>
                        <a:rPr lang="it-IT" sz="1000" u="none" strike="noStrike">
                          <a:effectLst/>
                          <a:latin typeface="+mj-lt"/>
                        </a:rPr>
                        <a:t>CAT B (2)</a:t>
                      </a:r>
                      <a:endParaRPr lang="it-IT" sz="1000" b="0" i="0" u="none" strike="noStrike">
                        <a:solidFill>
                          <a:srgbClr val="000000"/>
                        </a:solidFill>
                        <a:effectLst/>
                        <a:latin typeface="+mj-lt"/>
                      </a:endParaRPr>
                    </a:p>
                  </a:txBody>
                  <a:tcPr marL="6685" marR="6685" marT="6685" marB="0" anchor="b">
                    <a:solidFill>
                      <a:schemeClr val="bg1">
                        <a:lumMod val="95000"/>
                      </a:schemeClr>
                    </a:solidFill>
                  </a:tcPr>
                </a:tc>
              </a:tr>
              <a:tr h="319144">
                <a:tc>
                  <a:txBody>
                    <a:bodyPr/>
                    <a:lstStyle/>
                    <a:p>
                      <a:pPr algn="ctr" rtl="0" fontAlgn="b">
                        <a:lnSpc>
                          <a:spcPts val="800"/>
                        </a:lnSpc>
                      </a:pPr>
                      <a:r>
                        <a:rPr lang="it-IT" sz="1000" u="none" strike="noStrike" dirty="0" smtClean="0">
                          <a:effectLst/>
                          <a:latin typeface="+mj-lt"/>
                        </a:rPr>
                        <a:t>TRAINING </a:t>
                      </a:r>
                      <a:r>
                        <a:rPr lang="it-IT" sz="1000" u="none" strike="noStrike" dirty="0">
                          <a:effectLst/>
                          <a:latin typeface="+mj-lt"/>
                        </a:rPr>
                        <a:t>3</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r>
                        <a:rPr lang="it-IT" sz="1000" u="none" strike="noStrike" dirty="0" smtClean="0">
                          <a:effectLst/>
                          <a:latin typeface="+mj-lt"/>
                        </a:rPr>
                        <a:t>6k€</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r>
                        <a:rPr lang="it-IT" sz="1000" u="none" strike="noStrike" dirty="0" smtClean="0">
                          <a:effectLst/>
                          <a:latin typeface="+mj-lt"/>
                        </a:rPr>
                        <a:t>21k€</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marL="0" marR="0" indent="0" algn="ctr" defTabSz="914400" rtl="0" eaLnBrk="1" fontAlgn="b" latinLnBrk="0" hangingPunct="1">
                        <a:lnSpc>
                          <a:spcPts val="800"/>
                        </a:lnSpc>
                        <a:spcBef>
                          <a:spcPts val="0"/>
                        </a:spcBef>
                        <a:spcAft>
                          <a:spcPts val="0"/>
                        </a:spcAft>
                        <a:buClrTx/>
                        <a:buSzTx/>
                        <a:buFontTx/>
                        <a:buNone/>
                        <a:tabLst/>
                        <a:defRPr/>
                      </a:pPr>
                      <a:endParaRPr lang="it-IT" sz="1000" b="0" i="0" u="none" strike="noStrike" dirty="0" smtClean="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endParaRPr lang="it-IT" sz="1000" b="0" i="0" u="none" strike="noStrike">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b="0" i="0" u="none" strike="noStrike" dirty="0" smtClean="0">
                          <a:solidFill>
                            <a:srgbClr val="000000"/>
                          </a:solidFill>
                          <a:effectLst/>
                          <a:latin typeface="+mj-lt"/>
                        </a:rPr>
                        <a:t>27k€</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r>
                        <a:rPr lang="it-IT" sz="1000" u="none" strike="noStrike" dirty="0">
                          <a:effectLst/>
                          <a:latin typeface="+mj-lt"/>
                        </a:rPr>
                        <a:t>H OP  </a:t>
                      </a:r>
                      <a:r>
                        <a:rPr lang="it-IT" sz="1000" u="none" strike="noStrike" dirty="0" smtClean="0">
                          <a:effectLst/>
                          <a:latin typeface="+mj-lt"/>
                        </a:rPr>
                        <a:t>(3)</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r>
              <a:tr h="319144">
                <a:tc>
                  <a:txBody>
                    <a:bodyPr/>
                    <a:lstStyle/>
                    <a:p>
                      <a:pPr algn="ctr" rtl="0" fontAlgn="b">
                        <a:lnSpc>
                          <a:spcPts val="800"/>
                        </a:lnSpc>
                      </a:pPr>
                      <a:r>
                        <a:rPr lang="it-IT" sz="1000" u="none" strike="noStrike" dirty="0" smtClean="0">
                          <a:effectLst/>
                          <a:latin typeface="+mj-lt"/>
                        </a:rPr>
                        <a:t>TRAINING </a:t>
                      </a:r>
                      <a:r>
                        <a:rPr lang="it-IT" sz="1000" u="none" strike="noStrike" dirty="0">
                          <a:effectLst/>
                          <a:latin typeface="+mj-lt"/>
                        </a:rPr>
                        <a:t>4</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a:effectLst/>
                          <a:latin typeface="+mj-lt"/>
                        </a:rPr>
                        <a:t> </a:t>
                      </a:r>
                      <a:endParaRPr lang="it-IT" sz="1000" b="0" i="0" u="none" strike="noStrike">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a:effectLst/>
                          <a:latin typeface="+mj-lt"/>
                        </a:rPr>
                        <a:t> </a:t>
                      </a:r>
                      <a:endParaRPr lang="it-IT" sz="1000" b="0" i="0" u="none" strike="noStrike">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r>
                        <a:rPr lang="it-IT" sz="1000" b="0" i="0" u="none" strike="noStrike" dirty="0" smtClean="0">
                          <a:solidFill>
                            <a:schemeClr val="dk1"/>
                          </a:solidFill>
                          <a:effectLst/>
                          <a:latin typeface="+mj-lt"/>
                        </a:rPr>
                        <a:t>10k€</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r>
                        <a:rPr lang="it-IT" sz="1000" u="none" strike="noStrike" dirty="0" smtClean="0">
                          <a:effectLst/>
                          <a:latin typeface="+mj-lt"/>
                        </a:rPr>
                        <a:t>55k€</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b="0" i="0" u="none" strike="noStrike" dirty="0" smtClean="0">
                          <a:solidFill>
                            <a:srgbClr val="000000"/>
                          </a:solidFill>
                          <a:effectLst/>
                          <a:latin typeface="+mj-lt"/>
                        </a:rPr>
                        <a:t>65k€</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endParaRPr lang="it-IT" sz="1000" b="0" i="0" u="none" strike="noStrike">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endParaRPr lang="it-IT" sz="1000" b="0" i="0" u="none" strike="noStrike">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endParaRPr lang="it-IT" sz="1000" b="0" i="0" u="none" strike="noStrike">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r>
                        <a:rPr lang="it-IT" sz="1000" u="none" strike="noStrike" dirty="0">
                          <a:effectLst/>
                          <a:latin typeface="+mj-lt"/>
                        </a:rPr>
                        <a:t>CAT A (2)</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r>
              <a:tr h="319144">
                <a:tc>
                  <a:txBody>
                    <a:bodyPr/>
                    <a:lstStyle/>
                    <a:p>
                      <a:pPr algn="ctr" rtl="0" fontAlgn="b">
                        <a:lnSpc>
                          <a:spcPts val="800"/>
                        </a:lnSpc>
                      </a:pPr>
                      <a:r>
                        <a:rPr lang="it-IT" sz="1000" u="none" strike="noStrike" dirty="0" smtClean="0">
                          <a:effectLst/>
                          <a:latin typeface="+mj-lt"/>
                        </a:rPr>
                        <a:t>TRAINING 5</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a:effectLst/>
                          <a:latin typeface="+mj-lt"/>
                        </a:rPr>
                        <a:t> </a:t>
                      </a:r>
                      <a:endParaRPr lang="it-IT" sz="1000" b="0" i="0" u="none" strike="noStrike">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r>
                        <a:rPr lang="it-IT" sz="1000" u="none" strike="noStrike" dirty="0" smtClean="0">
                          <a:effectLst/>
                          <a:latin typeface="+mj-lt"/>
                        </a:rPr>
                        <a:t>4k€</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r>
                        <a:rPr lang="it-IT" sz="1000" u="none" strike="noStrike" dirty="0" smtClean="0">
                          <a:effectLst/>
                          <a:latin typeface="+mj-lt"/>
                        </a:rPr>
                        <a:t>14k€</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a:effectLst/>
                          <a:latin typeface="+mj-lt"/>
                        </a:rPr>
                        <a:t> </a:t>
                      </a:r>
                      <a:endParaRPr lang="it-IT" sz="1000" b="0" i="0" u="none" strike="noStrike">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a:effectLst/>
                          <a:latin typeface="+mj-lt"/>
                        </a:rPr>
                        <a:t> </a:t>
                      </a:r>
                      <a:endParaRPr lang="it-IT" sz="1000" b="0" i="0" u="none" strike="noStrike">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endParaRPr lang="it-IT" sz="1000" b="0" i="0" u="none" strike="noStrike">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b="0" i="0" u="none" strike="noStrike" dirty="0" smtClean="0">
                          <a:solidFill>
                            <a:srgbClr val="000000"/>
                          </a:solidFill>
                          <a:effectLst/>
                          <a:latin typeface="+mj-lt"/>
                        </a:rPr>
                        <a:t>18k€</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endParaRPr lang="it-IT" sz="1000" b="0" i="0" u="none" strike="noStrike">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endParaRPr lang="it-IT" sz="1000" b="0" i="0" u="none" strike="noStrike">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endParaRPr lang="it-IT" sz="1000" b="0" i="0" u="none" strike="noStrike">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r>
                        <a:rPr lang="it-IT" sz="1000" u="none" strike="noStrike" dirty="0">
                          <a:effectLst/>
                          <a:latin typeface="+mj-lt"/>
                        </a:rPr>
                        <a:t>CAT B (2)</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r>
              <a:tr h="194781">
                <a:tc>
                  <a:txBody>
                    <a:bodyPr/>
                    <a:lstStyle/>
                    <a:p>
                      <a:pPr algn="ctr" rtl="0" fontAlgn="b">
                        <a:lnSpc>
                          <a:spcPts val="800"/>
                        </a:lnSpc>
                      </a:pPr>
                      <a:r>
                        <a:rPr lang="it-IT" sz="1000" u="none" strike="noStrike" dirty="0" smtClean="0">
                          <a:effectLst/>
                          <a:latin typeface="+mj-lt"/>
                        </a:rPr>
                        <a:t>TRAINING 6</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a:effectLst/>
                          <a:latin typeface="+mj-lt"/>
                        </a:rPr>
                        <a:t> </a:t>
                      </a:r>
                      <a:endParaRPr lang="it-IT" sz="1000" b="0" i="0" u="none" strike="noStrike">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a:effectLst/>
                          <a:latin typeface="+mj-lt"/>
                        </a:rPr>
                        <a:t> </a:t>
                      </a:r>
                      <a:endParaRPr lang="it-IT" sz="1000" b="0" i="0" u="none" strike="noStrike">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endParaRPr lang="it-IT" sz="1000" u="none" strike="noStrike" dirty="0" smtClean="0">
                        <a:effectLst/>
                        <a:latin typeface="+mj-lt"/>
                      </a:endParaRPr>
                    </a:p>
                    <a:p>
                      <a:pPr algn="ctr" rtl="0" fontAlgn="b">
                        <a:lnSpc>
                          <a:spcPts val="800"/>
                        </a:lnSpc>
                      </a:pPr>
                      <a:r>
                        <a:rPr lang="it-IT" sz="1000" u="none" strike="noStrike" dirty="0" smtClean="0">
                          <a:effectLst/>
                          <a:latin typeface="+mj-lt"/>
                        </a:rPr>
                        <a:t>6k€</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r>
                        <a:rPr lang="it-IT" sz="1000" u="none" strike="noStrike" dirty="0" smtClean="0">
                          <a:effectLst/>
                          <a:latin typeface="+mj-lt"/>
                        </a:rPr>
                        <a:t>21k€</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marL="0" marR="0" indent="0" algn="ctr" defTabSz="914400" rtl="0" eaLnBrk="1" fontAlgn="b" latinLnBrk="0" hangingPunct="1">
                        <a:lnSpc>
                          <a:spcPts val="800"/>
                        </a:lnSpc>
                        <a:spcBef>
                          <a:spcPts val="0"/>
                        </a:spcBef>
                        <a:spcAft>
                          <a:spcPts val="0"/>
                        </a:spcAft>
                        <a:buClrTx/>
                        <a:buSzTx/>
                        <a:buFontTx/>
                        <a:buNone/>
                        <a:tabLst/>
                        <a:defRPr/>
                      </a:pPr>
                      <a:endParaRPr lang="it-IT" sz="1000" b="0" i="0" u="none" strike="noStrike" dirty="0" smtClean="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endParaRPr lang="it-IT" sz="1000" b="0" i="0" u="none" strike="noStrike">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b="0" i="0" u="none" strike="noStrike" dirty="0" smtClean="0">
                          <a:solidFill>
                            <a:srgbClr val="000000"/>
                          </a:solidFill>
                          <a:effectLst/>
                          <a:latin typeface="+mj-lt"/>
                        </a:rPr>
                        <a:t>27k€</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endParaRPr lang="it-IT" sz="1000" b="0" i="0" u="none" strike="noStrike">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r>
                        <a:rPr lang="it-IT" sz="1000" u="none" strike="noStrike" dirty="0">
                          <a:effectLst/>
                          <a:latin typeface="+mj-lt"/>
                        </a:rPr>
                        <a:t>H OP  </a:t>
                      </a:r>
                      <a:r>
                        <a:rPr lang="it-IT" sz="1000" u="none" strike="noStrike" dirty="0" smtClean="0">
                          <a:effectLst/>
                          <a:latin typeface="+mj-lt"/>
                        </a:rPr>
                        <a:t>(3)</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r>
              <a:tr h="289069">
                <a:tc>
                  <a:txBody>
                    <a:bodyPr/>
                    <a:lstStyle/>
                    <a:p>
                      <a:pPr algn="ctr" rtl="0" fontAlgn="b">
                        <a:lnSpc>
                          <a:spcPts val="800"/>
                        </a:lnSpc>
                      </a:pPr>
                      <a:r>
                        <a:rPr lang="it-IT" sz="1000" u="none" strike="noStrike" dirty="0" smtClean="0">
                          <a:effectLst/>
                          <a:latin typeface="+mj-lt"/>
                        </a:rPr>
                        <a:t>TRAINING 7</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endParaRPr lang="it-IT" sz="1000" u="none" strike="noStrike" dirty="0" smtClean="0">
                        <a:effectLst/>
                        <a:latin typeface="+mj-lt"/>
                      </a:endParaRPr>
                    </a:p>
                    <a:p>
                      <a:pPr algn="ctr" rtl="0" fontAlgn="b">
                        <a:lnSpc>
                          <a:spcPts val="800"/>
                        </a:lnSpc>
                      </a:pPr>
                      <a:endParaRPr lang="it-IT" sz="1000" u="none" strike="noStrike" dirty="0" smtClean="0">
                        <a:effectLst/>
                        <a:latin typeface="+mj-lt"/>
                      </a:endParaRPr>
                    </a:p>
                    <a:p>
                      <a:pPr algn="ctr" rtl="0" fontAlgn="b">
                        <a:lnSpc>
                          <a:spcPts val="800"/>
                        </a:lnSpc>
                      </a:pPr>
                      <a:r>
                        <a:rPr lang="it-IT" sz="1000" u="none" strike="noStrike" dirty="0" smtClean="0">
                          <a:effectLst/>
                          <a:latin typeface="+mj-lt"/>
                        </a:rPr>
                        <a:t>6k€</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r>
                        <a:rPr lang="it-IT" sz="1000" u="none" strike="noStrike" dirty="0" smtClean="0">
                          <a:effectLst/>
                          <a:latin typeface="+mj-lt"/>
                        </a:rPr>
                        <a:t>21k€</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r>
                        <a:rPr lang="it-IT" sz="1000" b="0" i="0" u="none" strike="noStrike" dirty="0" smtClean="0">
                          <a:solidFill>
                            <a:srgbClr val="000000"/>
                          </a:solidFill>
                          <a:effectLst/>
                          <a:latin typeface="+mj-lt"/>
                        </a:rPr>
                        <a:t>27k€</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r>
                        <a:rPr lang="it-IT" sz="1000" u="none" strike="noStrike" dirty="0">
                          <a:effectLst/>
                          <a:latin typeface="+mj-lt"/>
                        </a:rPr>
                        <a:t>H OP  </a:t>
                      </a:r>
                      <a:r>
                        <a:rPr lang="it-IT" sz="1000" u="none" strike="noStrike" dirty="0" smtClean="0">
                          <a:effectLst/>
                          <a:latin typeface="+mj-lt"/>
                        </a:rPr>
                        <a:t>(3)</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r>
              <a:tr h="233478">
                <a:tc>
                  <a:txBody>
                    <a:bodyPr/>
                    <a:lstStyle/>
                    <a:p>
                      <a:pPr algn="ctr" rtl="0" fontAlgn="b">
                        <a:lnSpc>
                          <a:spcPts val="800"/>
                        </a:lnSpc>
                      </a:pPr>
                      <a:r>
                        <a:rPr lang="it-IT" sz="1000" u="none" strike="noStrike" dirty="0" smtClean="0">
                          <a:effectLst/>
                          <a:latin typeface="+mj-lt"/>
                        </a:rPr>
                        <a:t>TRAINING 8</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endParaRPr lang="it-IT" sz="1000" u="none" strike="noStrike" dirty="0" smtClean="0">
                        <a:effectLst/>
                        <a:latin typeface="+mj-lt"/>
                      </a:endParaRPr>
                    </a:p>
                    <a:p>
                      <a:pPr algn="ctr" rtl="0" fontAlgn="b">
                        <a:lnSpc>
                          <a:spcPts val="800"/>
                        </a:lnSpc>
                      </a:pPr>
                      <a:r>
                        <a:rPr lang="it-IT" sz="1000" u="none" strike="noStrike" dirty="0" smtClean="0">
                          <a:effectLst/>
                          <a:latin typeface="+mj-lt"/>
                        </a:rPr>
                        <a:t>6k€</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r>
                        <a:rPr lang="it-IT" sz="1000" u="none" strike="noStrike" dirty="0" smtClean="0">
                          <a:effectLst/>
                          <a:latin typeface="+mj-lt"/>
                        </a:rPr>
                        <a:t>21k€</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r>
                        <a:rPr lang="it-IT" sz="1000" b="0" i="0" u="none" strike="noStrike" dirty="0" smtClean="0">
                          <a:solidFill>
                            <a:srgbClr val="000000"/>
                          </a:solidFill>
                          <a:effectLst/>
                          <a:latin typeface="+mj-lt"/>
                        </a:rPr>
                        <a:t>27k€</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c>
                  <a:txBody>
                    <a:bodyPr/>
                    <a:lstStyle/>
                    <a:p>
                      <a:pPr algn="ctr" rtl="0" fontAlgn="b">
                        <a:lnSpc>
                          <a:spcPts val="800"/>
                        </a:lnSpc>
                      </a:pPr>
                      <a:r>
                        <a:rPr lang="it-IT" sz="1000" u="none" strike="noStrike" dirty="0">
                          <a:effectLst/>
                          <a:latin typeface="+mj-lt"/>
                        </a:rPr>
                        <a:t>H OP  </a:t>
                      </a:r>
                      <a:r>
                        <a:rPr lang="it-IT" sz="1000" u="none" strike="noStrike" dirty="0" smtClean="0">
                          <a:effectLst/>
                          <a:latin typeface="+mj-lt"/>
                        </a:rPr>
                        <a:t>(3)</a:t>
                      </a:r>
                      <a:endParaRPr lang="it-IT" sz="1000" b="0" i="0" u="none" strike="noStrike" dirty="0">
                        <a:solidFill>
                          <a:srgbClr val="000000"/>
                        </a:solidFill>
                        <a:effectLst/>
                        <a:latin typeface="+mj-lt"/>
                      </a:endParaRPr>
                    </a:p>
                  </a:txBody>
                  <a:tcPr marL="6685" marR="6685" marT="6685" marB="0" anchor="b">
                    <a:solidFill>
                      <a:schemeClr val="bg1">
                        <a:lumMod val="95000"/>
                      </a:schemeClr>
                    </a:solidFill>
                  </a:tcPr>
                </a:tc>
              </a:tr>
              <a:tr h="319144">
                <a:tc>
                  <a:txBody>
                    <a:bodyPr/>
                    <a:lstStyle/>
                    <a:p>
                      <a:pPr marL="0" marR="0" indent="0" algn="ctr" defTabSz="914400" rtl="0" eaLnBrk="1" fontAlgn="b" latinLnBrk="0" hangingPunct="1">
                        <a:lnSpc>
                          <a:spcPts val="800"/>
                        </a:lnSpc>
                        <a:spcBef>
                          <a:spcPts val="0"/>
                        </a:spcBef>
                        <a:spcAft>
                          <a:spcPts val="0"/>
                        </a:spcAft>
                        <a:buClrTx/>
                        <a:buSzTx/>
                        <a:buFontTx/>
                        <a:buNone/>
                        <a:tabLst/>
                        <a:defRPr/>
                      </a:pPr>
                      <a:r>
                        <a:rPr lang="it-IT" sz="1000" u="none" strike="noStrike" dirty="0" smtClean="0">
                          <a:effectLst/>
                          <a:latin typeface="+mj-lt"/>
                        </a:rPr>
                        <a:t>SURVEY BOAT</a:t>
                      </a:r>
                      <a:endParaRPr lang="it-IT" sz="1000" b="0" i="0" u="none" strike="noStrike" dirty="0">
                        <a:solidFill>
                          <a:srgbClr val="000000"/>
                        </a:solidFill>
                        <a:effectLst/>
                        <a:latin typeface="+mj-lt"/>
                      </a:endParaRPr>
                    </a:p>
                  </a:txBody>
                  <a:tcPr marL="6685" marR="6685" marT="6685" marB="0" anchor="b">
                    <a:solidFill>
                      <a:srgbClr val="FFFF00"/>
                    </a:solidFill>
                  </a:tcPr>
                </a:tc>
                <a:tc>
                  <a:txBody>
                    <a:bodyPr/>
                    <a:lstStyle/>
                    <a:p>
                      <a:pPr>
                        <a:lnSpc>
                          <a:spcPts val="800"/>
                        </a:lnSpc>
                      </a:pPr>
                      <a:endParaRPr lang="it-IT" sz="1000">
                        <a:latin typeface="+mj-lt"/>
                      </a:endParaRPr>
                    </a:p>
                  </a:txBody>
                  <a:tcPr marL="6685" marR="6685" marT="6685" marB="0" anchor="b">
                    <a:solidFill>
                      <a:srgbClr val="FFFF00"/>
                    </a:solidFill>
                  </a:tcPr>
                </a:tc>
                <a:tc>
                  <a:txBody>
                    <a:bodyPr/>
                    <a:lstStyle/>
                    <a:p>
                      <a:pPr algn="ctr" rtl="0" fontAlgn="b">
                        <a:lnSpc>
                          <a:spcPts val="800"/>
                        </a:lnSpc>
                      </a:pPr>
                      <a:r>
                        <a:rPr lang="it-IT" sz="1000" u="none" strike="noStrike" dirty="0" smtClean="0">
                          <a:effectLst/>
                          <a:latin typeface="+mj-lt"/>
                        </a:rPr>
                        <a:t>100k€</a:t>
                      </a:r>
                      <a:endParaRPr lang="it-IT" sz="1000" b="0" i="0" u="none" strike="noStrike" dirty="0">
                        <a:solidFill>
                          <a:srgbClr val="000000"/>
                        </a:solidFill>
                        <a:effectLst/>
                        <a:latin typeface="+mj-lt"/>
                      </a:endParaRPr>
                    </a:p>
                  </a:txBody>
                  <a:tcPr marL="6685" marR="6685" marT="6685" marB="0" anchor="b">
                    <a:solidFill>
                      <a:srgbClr val="FFFF00"/>
                    </a:solidFill>
                  </a:tcPr>
                </a:tc>
                <a:tc>
                  <a:txBody>
                    <a:bodyPr/>
                    <a:lstStyle/>
                    <a:p>
                      <a:pPr algn="ctr" fontAlgn="b">
                        <a:lnSpc>
                          <a:spcPts val="800"/>
                        </a:lnSpc>
                      </a:pPr>
                      <a:r>
                        <a:rPr lang="it-IT" sz="1000" u="none" strike="noStrike" dirty="0" smtClean="0">
                          <a:effectLst/>
                          <a:latin typeface="+mj-lt"/>
                        </a:rPr>
                        <a:t> </a:t>
                      </a:r>
                      <a:endParaRPr lang="it-IT" sz="1000" b="0" i="0" u="none" strike="noStrike" dirty="0">
                        <a:solidFill>
                          <a:srgbClr val="000000"/>
                        </a:solidFill>
                        <a:effectLst/>
                        <a:latin typeface="+mj-lt"/>
                      </a:endParaRPr>
                    </a:p>
                  </a:txBody>
                  <a:tcPr marL="6685" marR="6685" marT="6685" marB="0" anchor="b">
                    <a:solidFill>
                      <a:srgbClr val="FFFF00"/>
                    </a:solidFill>
                  </a:tcPr>
                </a:tc>
                <a:tc>
                  <a:txBody>
                    <a:bodyPr/>
                    <a:lstStyle/>
                    <a:p>
                      <a:pPr algn="ctr" fontAlgn="b">
                        <a:lnSpc>
                          <a:spcPts val="800"/>
                        </a:lnSpc>
                      </a:pPr>
                      <a:r>
                        <a:rPr lang="it-IT" sz="1000" u="none" strike="noStrike" dirty="0" smtClean="0">
                          <a:effectLst/>
                          <a:latin typeface="+mj-lt"/>
                        </a:rPr>
                        <a:t> </a:t>
                      </a:r>
                      <a:endParaRPr lang="it-IT" sz="1000" b="0" i="0" u="none" strike="noStrike" dirty="0">
                        <a:solidFill>
                          <a:srgbClr val="000000"/>
                        </a:solidFill>
                        <a:effectLst/>
                        <a:latin typeface="+mj-lt"/>
                      </a:endParaRPr>
                    </a:p>
                  </a:txBody>
                  <a:tcPr marL="6685" marR="6685" marT="6685" marB="0" anchor="b">
                    <a:solidFill>
                      <a:srgbClr val="FFFF00"/>
                    </a:solidFill>
                  </a:tcPr>
                </a:tc>
                <a:tc>
                  <a:txBody>
                    <a:bodyPr/>
                    <a:lstStyle/>
                    <a:p>
                      <a:pPr algn="ctr" fontAlgn="b">
                        <a:lnSpc>
                          <a:spcPts val="800"/>
                        </a:lnSpc>
                      </a:pPr>
                      <a:r>
                        <a:rPr lang="it-IT" sz="1000" u="none" strike="noStrike" dirty="0" smtClean="0">
                          <a:effectLst/>
                          <a:latin typeface="+mj-lt"/>
                        </a:rPr>
                        <a:t> </a:t>
                      </a:r>
                      <a:endParaRPr lang="it-IT" sz="1000" b="0" i="0" u="none" strike="noStrike" dirty="0">
                        <a:solidFill>
                          <a:srgbClr val="000000"/>
                        </a:solidFill>
                        <a:effectLst/>
                        <a:latin typeface="+mj-lt"/>
                      </a:endParaRPr>
                    </a:p>
                  </a:txBody>
                  <a:tcPr marL="6685" marR="6685" marT="6685" marB="0" anchor="b">
                    <a:solidFill>
                      <a:srgbClr val="FFFF00"/>
                    </a:solidFill>
                  </a:tcPr>
                </a:tc>
                <a:tc>
                  <a:txBody>
                    <a:bodyPr/>
                    <a:lstStyle/>
                    <a:p>
                      <a:pPr algn="ctr" fontAlgn="b">
                        <a:lnSpc>
                          <a:spcPts val="800"/>
                        </a:lnSpc>
                      </a:pPr>
                      <a:r>
                        <a:rPr lang="it-IT" sz="1000" u="none" strike="noStrike">
                          <a:effectLst/>
                          <a:latin typeface="+mj-lt"/>
                        </a:rPr>
                        <a:t> </a:t>
                      </a:r>
                      <a:endParaRPr lang="it-IT" sz="1000" b="0" i="0" u="none" strike="noStrike">
                        <a:solidFill>
                          <a:srgbClr val="000000"/>
                        </a:solidFill>
                        <a:effectLst/>
                        <a:latin typeface="+mj-lt"/>
                      </a:endParaRPr>
                    </a:p>
                  </a:txBody>
                  <a:tcPr marL="6685" marR="6685" marT="6685" marB="0" anchor="b">
                    <a:solidFill>
                      <a:srgbClr val="FFFF00"/>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rgbClr val="FFFF00"/>
                    </a:solidFill>
                  </a:tcPr>
                </a:tc>
                <a:tc>
                  <a:txBody>
                    <a:bodyPr/>
                    <a:lstStyle/>
                    <a:p>
                      <a:pPr algn="ctr" fontAlgn="b">
                        <a:lnSpc>
                          <a:spcPts val="800"/>
                        </a:lnSpc>
                      </a:pPr>
                      <a:endParaRPr lang="it-IT" sz="1000" b="0" i="0" u="none" strike="noStrike">
                        <a:solidFill>
                          <a:srgbClr val="000000"/>
                        </a:solidFill>
                        <a:effectLst/>
                        <a:latin typeface="+mj-lt"/>
                      </a:endParaRPr>
                    </a:p>
                  </a:txBody>
                  <a:tcPr marL="6685" marR="6685" marT="6685" marB="0" anchor="b">
                    <a:solidFill>
                      <a:srgbClr val="FFFF00"/>
                    </a:solidFill>
                  </a:tcPr>
                </a:tc>
                <a:tc>
                  <a:txBody>
                    <a:bodyPr/>
                    <a:lstStyle/>
                    <a:p>
                      <a:pPr algn="ctr" fontAlgn="b">
                        <a:lnSpc>
                          <a:spcPts val="800"/>
                        </a:lnSpc>
                      </a:pPr>
                      <a:endParaRPr lang="it-IT" sz="1000" b="0" i="0" u="none" strike="noStrike">
                        <a:solidFill>
                          <a:srgbClr val="000000"/>
                        </a:solidFill>
                        <a:effectLst/>
                        <a:latin typeface="+mj-lt"/>
                      </a:endParaRPr>
                    </a:p>
                  </a:txBody>
                  <a:tcPr marL="6685" marR="6685" marT="6685" marB="0" anchor="b">
                    <a:solidFill>
                      <a:srgbClr val="FFFF00"/>
                    </a:solidFill>
                  </a:tcPr>
                </a:tc>
                <a:tc>
                  <a:txBody>
                    <a:bodyPr/>
                    <a:lstStyle/>
                    <a:p>
                      <a:pPr marL="0" marR="0" indent="0" algn="ctr" defTabSz="914400" rtl="0" eaLnBrk="1" fontAlgn="b" latinLnBrk="0" hangingPunct="1">
                        <a:lnSpc>
                          <a:spcPts val="800"/>
                        </a:lnSpc>
                        <a:spcBef>
                          <a:spcPts val="0"/>
                        </a:spcBef>
                        <a:spcAft>
                          <a:spcPts val="0"/>
                        </a:spcAft>
                        <a:buClrTx/>
                        <a:buSzTx/>
                        <a:buFontTx/>
                        <a:buNone/>
                        <a:tabLst/>
                        <a:defRPr/>
                      </a:pPr>
                      <a:r>
                        <a:rPr lang="it-IT" sz="1000" u="none" strike="noStrike" dirty="0" smtClean="0">
                          <a:effectLst/>
                          <a:latin typeface="+mj-lt"/>
                        </a:rPr>
                        <a:t>100k€</a:t>
                      </a:r>
                      <a:endParaRPr lang="it-IT" sz="1000" b="0" i="0" u="none" strike="noStrike" dirty="0" smtClean="0">
                        <a:solidFill>
                          <a:srgbClr val="000000"/>
                        </a:solidFill>
                        <a:effectLst/>
                        <a:latin typeface="+mj-lt"/>
                      </a:endParaRPr>
                    </a:p>
                  </a:txBody>
                  <a:tcPr marL="6685" marR="6685" marT="6685" marB="0" anchor="b">
                    <a:solidFill>
                      <a:srgbClr val="FFFF00"/>
                    </a:solidFill>
                  </a:tcPr>
                </a:tc>
                <a:tc>
                  <a:txBody>
                    <a:bodyPr/>
                    <a:lstStyle/>
                    <a:p>
                      <a:pPr algn="ctr" fontAlgn="b">
                        <a:lnSpc>
                          <a:spcPts val="800"/>
                        </a:lnSpc>
                      </a:pPr>
                      <a:endParaRPr lang="it-IT" sz="1000" b="0" i="0" u="none" strike="noStrike" dirty="0">
                        <a:solidFill>
                          <a:srgbClr val="000000"/>
                        </a:solidFill>
                        <a:effectLst/>
                        <a:latin typeface="+mj-lt"/>
                      </a:endParaRPr>
                    </a:p>
                  </a:txBody>
                  <a:tcPr marL="6685" marR="6685" marT="6685" marB="0" anchor="b">
                    <a:solidFill>
                      <a:srgbClr val="FFFF00"/>
                    </a:solidFill>
                  </a:tcPr>
                </a:tc>
                <a:tc>
                  <a:txBody>
                    <a:bodyPr/>
                    <a:lstStyle/>
                    <a:p>
                      <a:pPr algn="ctr" fontAlgn="b">
                        <a:lnSpc>
                          <a:spcPts val="800"/>
                        </a:lnSpc>
                      </a:pPr>
                      <a:endParaRPr lang="it-IT" sz="1000" b="0" i="0" u="none" strike="noStrike">
                        <a:solidFill>
                          <a:srgbClr val="000000"/>
                        </a:solidFill>
                        <a:effectLst/>
                        <a:latin typeface="+mj-lt"/>
                      </a:endParaRPr>
                    </a:p>
                  </a:txBody>
                  <a:tcPr marL="6685" marR="6685" marT="6685" marB="0" anchor="b">
                    <a:solidFill>
                      <a:srgbClr val="FFFF00"/>
                    </a:solidFill>
                  </a:tcPr>
                </a:tc>
                <a:tc>
                  <a:txBody>
                    <a:bodyPr/>
                    <a:lstStyle/>
                    <a:p>
                      <a:pPr algn="ctr" rtl="0" fontAlgn="b">
                        <a:lnSpc>
                          <a:spcPts val="800"/>
                        </a:lnSpc>
                      </a:pPr>
                      <a:r>
                        <a:rPr lang="it-IT" sz="1000" u="none" strike="noStrike" dirty="0">
                          <a:effectLst/>
                          <a:latin typeface="+mj-lt"/>
                        </a:rPr>
                        <a:t>IMP 1 (SCH 1)</a:t>
                      </a:r>
                      <a:endParaRPr lang="it-IT" sz="1000" b="0" i="0" u="none" strike="noStrike" dirty="0">
                        <a:solidFill>
                          <a:srgbClr val="000000"/>
                        </a:solidFill>
                        <a:effectLst/>
                        <a:latin typeface="+mj-lt"/>
                      </a:endParaRPr>
                    </a:p>
                  </a:txBody>
                  <a:tcPr marL="6685" marR="6685" marT="6685" marB="0" anchor="b">
                    <a:solidFill>
                      <a:srgbClr val="FFFF00"/>
                    </a:solidFill>
                  </a:tcPr>
                </a:tc>
              </a:tr>
              <a:tr h="319144">
                <a:tc>
                  <a:txBody>
                    <a:bodyPr/>
                    <a:lstStyle/>
                    <a:p>
                      <a:pPr algn="ctr" rtl="0" fontAlgn="b">
                        <a:lnSpc>
                          <a:spcPts val="800"/>
                        </a:lnSpc>
                      </a:pPr>
                      <a:r>
                        <a:rPr lang="it-IT" sz="1000" u="none" strike="noStrike" dirty="0" smtClean="0">
                          <a:effectLst/>
                          <a:latin typeface="+mj-lt"/>
                        </a:rPr>
                        <a:t>BOAT EQUIPMENT</a:t>
                      </a:r>
                      <a:endParaRPr lang="it-IT" sz="1000" b="0" i="0" u="none" strike="noStrike" dirty="0">
                        <a:solidFill>
                          <a:srgbClr val="000000"/>
                        </a:solidFill>
                        <a:effectLst/>
                        <a:latin typeface="+mj-lt"/>
                      </a:endParaRPr>
                    </a:p>
                  </a:txBody>
                  <a:tcPr marL="6685" marR="6685" marT="6685" marB="0" anchor="b">
                    <a:solidFill>
                      <a:srgbClr val="FFFF00"/>
                    </a:solidFill>
                  </a:tcPr>
                </a:tc>
                <a:tc>
                  <a:txBody>
                    <a:bodyPr/>
                    <a:lstStyle/>
                    <a:p>
                      <a:pPr>
                        <a:lnSpc>
                          <a:spcPts val="800"/>
                        </a:lnSpc>
                      </a:pPr>
                      <a:endParaRPr lang="it-IT" sz="1000" dirty="0">
                        <a:latin typeface="+mj-lt"/>
                      </a:endParaRPr>
                    </a:p>
                  </a:txBody>
                  <a:tcPr marL="6685" marR="6685" marT="6685" marB="0" anchor="b">
                    <a:solidFill>
                      <a:srgbClr val="FFFF00"/>
                    </a:solidFill>
                  </a:tcPr>
                </a:tc>
                <a:tc>
                  <a:txBody>
                    <a:bodyPr/>
                    <a:lstStyle/>
                    <a:p>
                      <a:pPr algn="ctr" rtl="0" fontAlgn="b">
                        <a:lnSpc>
                          <a:spcPts val="800"/>
                        </a:lnSpc>
                      </a:pPr>
                      <a:r>
                        <a:rPr lang="it-IT" sz="1000" b="0" i="0" u="none" strike="noStrike" dirty="0" smtClean="0">
                          <a:solidFill>
                            <a:schemeClr val="dk1"/>
                          </a:solidFill>
                          <a:effectLst/>
                          <a:latin typeface="+mj-lt"/>
                        </a:rPr>
                        <a:t>600k€</a:t>
                      </a:r>
                      <a:endParaRPr lang="it-IT" sz="1000" b="0" i="0" u="none" strike="noStrike" dirty="0">
                        <a:solidFill>
                          <a:srgbClr val="000000"/>
                        </a:solidFill>
                        <a:effectLst/>
                        <a:latin typeface="+mj-lt"/>
                      </a:endParaRPr>
                    </a:p>
                  </a:txBody>
                  <a:tcPr marL="6685" marR="6685" marT="6685" marB="0" anchor="b">
                    <a:solidFill>
                      <a:srgbClr val="FFFF00"/>
                    </a:solidFill>
                  </a:tcPr>
                </a:tc>
                <a:tc>
                  <a:txBody>
                    <a:bodyPr/>
                    <a:lstStyle/>
                    <a:p>
                      <a:pPr marL="0" algn="ctr" defTabSz="914400" rtl="0" eaLnBrk="1" fontAlgn="b" latinLnBrk="0" hangingPunct="1">
                        <a:lnSpc>
                          <a:spcPts val="800"/>
                        </a:lnSpc>
                      </a:pPr>
                      <a:r>
                        <a:rPr lang="it-IT" sz="1000" b="0" i="0" u="none" strike="noStrike" kern="1200" dirty="0" smtClean="0">
                          <a:solidFill>
                            <a:schemeClr val="dk1"/>
                          </a:solidFill>
                          <a:effectLst/>
                          <a:latin typeface="+mj-lt"/>
                          <a:ea typeface="+mn-ea"/>
                          <a:cs typeface="+mn-cs"/>
                        </a:rPr>
                        <a:t>600k€</a:t>
                      </a:r>
                      <a:endParaRPr lang="it-IT" sz="1000" b="0" i="0" u="none" strike="noStrike" kern="1200" dirty="0">
                        <a:solidFill>
                          <a:schemeClr val="dk1"/>
                        </a:solidFill>
                        <a:effectLst/>
                        <a:latin typeface="+mj-lt"/>
                        <a:ea typeface="+mn-ea"/>
                        <a:cs typeface="+mn-cs"/>
                      </a:endParaRPr>
                    </a:p>
                  </a:txBody>
                  <a:tcPr marL="6685" marR="6685" marT="6685" marB="0" anchor="b">
                    <a:solidFill>
                      <a:srgbClr val="FFFF00"/>
                    </a:solidFill>
                  </a:tcPr>
                </a:tc>
                <a:tc>
                  <a:txBody>
                    <a:bodyPr/>
                    <a:lstStyle/>
                    <a:p>
                      <a:pPr algn="ctr" fontAlgn="b">
                        <a:lnSpc>
                          <a:spcPts val="800"/>
                        </a:lnSpc>
                      </a:pPr>
                      <a:r>
                        <a:rPr lang="it-IT" sz="1000" u="none" strike="noStrike" dirty="0" smtClean="0">
                          <a:effectLst/>
                          <a:latin typeface="+mj-lt"/>
                        </a:rPr>
                        <a:t> </a:t>
                      </a:r>
                      <a:endParaRPr lang="it-IT" sz="1000" b="0" i="0" u="none" strike="noStrike" dirty="0">
                        <a:solidFill>
                          <a:srgbClr val="000000"/>
                        </a:solidFill>
                        <a:effectLst/>
                        <a:latin typeface="+mj-lt"/>
                      </a:endParaRPr>
                    </a:p>
                  </a:txBody>
                  <a:tcPr marL="6685" marR="6685" marT="6685" marB="0" anchor="b">
                    <a:solidFill>
                      <a:srgbClr val="FFFF00"/>
                    </a:solidFill>
                  </a:tcPr>
                </a:tc>
                <a:tc>
                  <a:txBody>
                    <a:bodyPr/>
                    <a:lstStyle/>
                    <a:p>
                      <a:pPr algn="ctr" fontAlgn="b">
                        <a:lnSpc>
                          <a:spcPts val="800"/>
                        </a:lnSpc>
                      </a:pPr>
                      <a:r>
                        <a:rPr lang="it-IT" sz="1000" u="none" strike="noStrike" dirty="0" smtClean="0">
                          <a:effectLst/>
                          <a:latin typeface="+mj-lt"/>
                        </a:rPr>
                        <a:t> </a:t>
                      </a:r>
                      <a:endParaRPr lang="it-IT" sz="1000" b="0" i="0" u="none" strike="noStrike" dirty="0">
                        <a:solidFill>
                          <a:srgbClr val="000000"/>
                        </a:solidFill>
                        <a:effectLst/>
                        <a:latin typeface="+mj-lt"/>
                      </a:endParaRPr>
                    </a:p>
                  </a:txBody>
                  <a:tcPr marL="6685" marR="6685" marT="6685" marB="0" anchor="b">
                    <a:solidFill>
                      <a:srgbClr val="FFFF00"/>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rgbClr val="FFFF00"/>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rgbClr val="FFFF00"/>
                    </a:solidFill>
                  </a:tcPr>
                </a:tc>
                <a:tc>
                  <a:txBody>
                    <a:bodyPr/>
                    <a:lstStyle/>
                    <a:p>
                      <a:pPr algn="ctr" fontAlgn="b">
                        <a:lnSpc>
                          <a:spcPts val="800"/>
                        </a:lnSpc>
                      </a:pPr>
                      <a:endParaRPr lang="it-IT" sz="1000" b="0" i="0" u="none" strike="noStrike" dirty="0">
                        <a:solidFill>
                          <a:srgbClr val="000000"/>
                        </a:solidFill>
                        <a:effectLst/>
                        <a:latin typeface="+mj-lt"/>
                      </a:endParaRPr>
                    </a:p>
                  </a:txBody>
                  <a:tcPr marL="6685" marR="6685" marT="6685" marB="0" anchor="b">
                    <a:solidFill>
                      <a:srgbClr val="FFFF00"/>
                    </a:solidFill>
                  </a:tcPr>
                </a:tc>
                <a:tc>
                  <a:txBody>
                    <a:bodyPr/>
                    <a:lstStyle/>
                    <a:p>
                      <a:pPr algn="ctr" fontAlgn="b">
                        <a:lnSpc>
                          <a:spcPts val="800"/>
                        </a:lnSpc>
                      </a:pPr>
                      <a:endParaRPr lang="it-IT" sz="1000" b="0" i="0" u="none" strike="noStrike" dirty="0">
                        <a:solidFill>
                          <a:srgbClr val="000000"/>
                        </a:solidFill>
                        <a:effectLst/>
                        <a:latin typeface="+mj-lt"/>
                      </a:endParaRPr>
                    </a:p>
                  </a:txBody>
                  <a:tcPr marL="6685" marR="6685" marT="6685" marB="0" anchor="b">
                    <a:solidFill>
                      <a:srgbClr val="FFFF00"/>
                    </a:solidFill>
                  </a:tcPr>
                </a:tc>
                <a:tc>
                  <a:txBody>
                    <a:bodyPr/>
                    <a:lstStyle/>
                    <a:p>
                      <a:pPr algn="ctr" fontAlgn="b">
                        <a:lnSpc>
                          <a:spcPts val="800"/>
                        </a:lnSpc>
                      </a:pPr>
                      <a:r>
                        <a:rPr lang="it-IT" sz="1000" b="0" i="0" u="none" strike="noStrike" dirty="0" smtClean="0">
                          <a:solidFill>
                            <a:srgbClr val="000000"/>
                          </a:solidFill>
                          <a:effectLst/>
                          <a:latin typeface="+mj-lt"/>
                        </a:rPr>
                        <a:t>1200k€</a:t>
                      </a:r>
                      <a:endParaRPr lang="it-IT" sz="1000" b="0" i="0" u="none" strike="noStrike" dirty="0">
                        <a:solidFill>
                          <a:srgbClr val="000000"/>
                        </a:solidFill>
                        <a:effectLst/>
                        <a:latin typeface="+mj-lt"/>
                      </a:endParaRPr>
                    </a:p>
                  </a:txBody>
                  <a:tcPr marL="6685" marR="6685" marT="6685" marB="0" anchor="b">
                    <a:solidFill>
                      <a:srgbClr val="FFFF00"/>
                    </a:solidFill>
                  </a:tcPr>
                </a:tc>
                <a:tc>
                  <a:txBody>
                    <a:bodyPr/>
                    <a:lstStyle/>
                    <a:p>
                      <a:pPr algn="ctr" fontAlgn="b">
                        <a:lnSpc>
                          <a:spcPts val="800"/>
                        </a:lnSpc>
                      </a:pPr>
                      <a:endParaRPr lang="it-IT" sz="1000" b="0" i="0" u="none" strike="noStrike" dirty="0">
                        <a:solidFill>
                          <a:srgbClr val="000000"/>
                        </a:solidFill>
                        <a:effectLst/>
                        <a:latin typeface="+mj-lt"/>
                      </a:endParaRPr>
                    </a:p>
                  </a:txBody>
                  <a:tcPr marL="6685" marR="6685" marT="6685" marB="0" anchor="b">
                    <a:solidFill>
                      <a:srgbClr val="FFFF00"/>
                    </a:solidFill>
                  </a:tcPr>
                </a:tc>
                <a:tc>
                  <a:txBody>
                    <a:bodyPr/>
                    <a:lstStyle/>
                    <a:p>
                      <a:pPr algn="ctr" fontAlgn="b">
                        <a:lnSpc>
                          <a:spcPts val="800"/>
                        </a:lnSpc>
                      </a:pPr>
                      <a:endParaRPr lang="it-IT" sz="1000" b="0" i="0" u="none" strike="noStrike" dirty="0">
                        <a:solidFill>
                          <a:srgbClr val="000000"/>
                        </a:solidFill>
                        <a:effectLst/>
                        <a:latin typeface="+mj-lt"/>
                      </a:endParaRPr>
                    </a:p>
                  </a:txBody>
                  <a:tcPr marL="6685" marR="6685" marT="6685" marB="0" anchor="b">
                    <a:solidFill>
                      <a:srgbClr val="FFFF00"/>
                    </a:solidFill>
                  </a:tcPr>
                </a:tc>
                <a:tc>
                  <a:txBody>
                    <a:bodyPr/>
                    <a:lstStyle/>
                    <a:p>
                      <a:pPr algn="ctr" rtl="0" fontAlgn="b">
                        <a:lnSpc>
                          <a:spcPts val="800"/>
                        </a:lnSpc>
                      </a:pPr>
                      <a:r>
                        <a:rPr lang="it-IT" sz="1000" u="none" strike="noStrike" dirty="0">
                          <a:effectLst/>
                          <a:latin typeface="+mj-lt"/>
                        </a:rPr>
                        <a:t>IMP 1 (SCH 2)</a:t>
                      </a:r>
                      <a:endParaRPr lang="it-IT" sz="1000" b="0" i="0" u="none" strike="noStrike" dirty="0">
                        <a:solidFill>
                          <a:srgbClr val="000000"/>
                        </a:solidFill>
                        <a:effectLst/>
                        <a:latin typeface="+mj-lt"/>
                      </a:endParaRPr>
                    </a:p>
                  </a:txBody>
                  <a:tcPr marL="6685" marR="6685" marT="6685" marB="0" anchor="b">
                    <a:solidFill>
                      <a:srgbClr val="FFFF00"/>
                    </a:solidFill>
                  </a:tcPr>
                </a:tc>
              </a:tr>
              <a:tr h="319144">
                <a:tc>
                  <a:txBody>
                    <a:bodyPr/>
                    <a:lstStyle/>
                    <a:p>
                      <a:pPr algn="ctr" rtl="0" fontAlgn="b">
                        <a:lnSpc>
                          <a:spcPts val="800"/>
                        </a:lnSpc>
                      </a:pPr>
                      <a:r>
                        <a:rPr lang="it-IT" sz="1000" u="none" strike="noStrike" dirty="0" smtClean="0">
                          <a:effectLst/>
                          <a:latin typeface="+mj-lt"/>
                        </a:rPr>
                        <a:t>INFRASTRUCTURE  / VESSEL</a:t>
                      </a:r>
                      <a:r>
                        <a:rPr lang="it-IT" sz="1000" u="none" strike="noStrike" baseline="0" dirty="0" smtClean="0">
                          <a:effectLst/>
                          <a:latin typeface="+mj-lt"/>
                        </a:rPr>
                        <a:t> </a:t>
                      </a:r>
                      <a:r>
                        <a:rPr lang="it-IT" sz="1000" u="none" strike="noStrike" dirty="0" smtClean="0">
                          <a:effectLst/>
                          <a:latin typeface="+mj-lt"/>
                        </a:rPr>
                        <a:t>EQUIPMENT</a:t>
                      </a:r>
                      <a:endParaRPr lang="it-IT" sz="1000" b="0" i="0" u="none" strike="noStrike" dirty="0">
                        <a:solidFill>
                          <a:srgbClr val="000000"/>
                        </a:solidFill>
                        <a:effectLst/>
                        <a:latin typeface="+mj-lt"/>
                      </a:endParaRPr>
                    </a:p>
                  </a:txBody>
                  <a:tcPr marL="6685" marR="6685" marT="6685" marB="0" anchor="b">
                    <a:solidFill>
                      <a:srgbClr val="FFFF00"/>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rgbClr val="FFFF00"/>
                    </a:solidFill>
                  </a:tcPr>
                </a:tc>
                <a:tc>
                  <a:txBody>
                    <a:bodyPr/>
                    <a:lstStyle/>
                    <a:p>
                      <a:pPr algn="ctr" fontAlgn="b">
                        <a:lnSpc>
                          <a:spcPts val="800"/>
                        </a:lnSpc>
                      </a:pPr>
                      <a:r>
                        <a:rPr lang="it-IT" sz="1000" u="none" strike="noStrike" dirty="0" smtClean="0">
                          <a:effectLst/>
                          <a:latin typeface="+mj-lt"/>
                        </a:rPr>
                        <a:t> </a:t>
                      </a:r>
                      <a:endParaRPr lang="it-IT" sz="1000" b="0" i="0" u="none" strike="noStrike" dirty="0">
                        <a:solidFill>
                          <a:srgbClr val="000000"/>
                        </a:solidFill>
                        <a:effectLst/>
                        <a:latin typeface="+mj-lt"/>
                      </a:endParaRPr>
                    </a:p>
                  </a:txBody>
                  <a:tcPr marL="6685" marR="6685" marT="6685" marB="0" anchor="b">
                    <a:solidFill>
                      <a:srgbClr val="FFFF00"/>
                    </a:solidFill>
                  </a:tcPr>
                </a:tc>
                <a:tc>
                  <a:txBody>
                    <a:bodyPr/>
                    <a:lstStyle/>
                    <a:p>
                      <a:pPr marL="0" algn="ctr" defTabSz="914400" rtl="0" eaLnBrk="1" fontAlgn="b" latinLnBrk="0" hangingPunct="1">
                        <a:lnSpc>
                          <a:spcPts val="800"/>
                        </a:lnSpc>
                      </a:pPr>
                      <a:r>
                        <a:rPr lang="it-IT" sz="1000" b="0" i="0" u="none" strike="noStrike" kern="1200" dirty="0" smtClean="0">
                          <a:solidFill>
                            <a:schemeClr val="dk1"/>
                          </a:solidFill>
                          <a:effectLst/>
                          <a:latin typeface="+mj-lt"/>
                          <a:ea typeface="+mn-ea"/>
                          <a:cs typeface="+mn-cs"/>
                        </a:rPr>
                        <a:t>600k€</a:t>
                      </a:r>
                      <a:endParaRPr lang="it-IT" sz="1000" b="0" i="0" u="none" strike="noStrike" kern="1200" dirty="0">
                        <a:solidFill>
                          <a:schemeClr val="dk1"/>
                        </a:solidFill>
                        <a:effectLst/>
                        <a:latin typeface="+mj-lt"/>
                        <a:ea typeface="+mn-ea"/>
                        <a:cs typeface="+mn-cs"/>
                      </a:endParaRPr>
                    </a:p>
                  </a:txBody>
                  <a:tcPr marL="6685" marR="6685" marT="6685" marB="0" anchor="b">
                    <a:solidFill>
                      <a:srgbClr val="FFFF00"/>
                    </a:solidFill>
                  </a:tcPr>
                </a:tc>
                <a:tc>
                  <a:txBody>
                    <a:bodyPr/>
                    <a:lstStyle/>
                    <a:p>
                      <a:pPr marL="0" algn="ctr" defTabSz="914400" rtl="0" eaLnBrk="1" fontAlgn="b" latinLnBrk="0" hangingPunct="1">
                        <a:lnSpc>
                          <a:spcPts val="800"/>
                        </a:lnSpc>
                      </a:pPr>
                      <a:r>
                        <a:rPr lang="it-IT" sz="1000" b="0" i="0" u="none" strike="noStrike" kern="1200" dirty="0" smtClean="0">
                          <a:solidFill>
                            <a:schemeClr val="dk1"/>
                          </a:solidFill>
                          <a:effectLst/>
                          <a:latin typeface="+mj-lt"/>
                          <a:ea typeface="+mn-ea"/>
                          <a:cs typeface="+mn-cs"/>
                        </a:rPr>
                        <a:t>600k€</a:t>
                      </a:r>
                      <a:endParaRPr lang="it-IT" sz="1000" b="0" i="0" u="none" strike="noStrike" kern="1200" dirty="0">
                        <a:solidFill>
                          <a:schemeClr val="dk1"/>
                        </a:solidFill>
                        <a:effectLst/>
                        <a:latin typeface="+mj-lt"/>
                        <a:ea typeface="+mn-ea"/>
                        <a:cs typeface="+mn-cs"/>
                      </a:endParaRPr>
                    </a:p>
                  </a:txBody>
                  <a:tcPr marL="6685" marR="6685" marT="6685" marB="0" anchor="b">
                    <a:solidFill>
                      <a:srgbClr val="FFFF00"/>
                    </a:solidFill>
                  </a:tcPr>
                </a:tc>
                <a:tc>
                  <a:txBody>
                    <a:bodyPr/>
                    <a:lstStyle/>
                    <a:p>
                      <a:pPr marL="0" algn="ctr" defTabSz="914400" rtl="0" eaLnBrk="1" fontAlgn="b" latinLnBrk="0" hangingPunct="1">
                        <a:lnSpc>
                          <a:spcPts val="800"/>
                        </a:lnSpc>
                      </a:pPr>
                      <a:r>
                        <a:rPr lang="it-IT" sz="1000" b="0" i="0" u="none" strike="noStrike" kern="1200" dirty="0" smtClean="0">
                          <a:solidFill>
                            <a:schemeClr val="dk1"/>
                          </a:solidFill>
                          <a:effectLst/>
                          <a:latin typeface="+mj-lt"/>
                          <a:ea typeface="+mn-ea"/>
                          <a:cs typeface="+mn-cs"/>
                        </a:rPr>
                        <a:t>600k€</a:t>
                      </a:r>
                      <a:endParaRPr lang="it-IT" sz="1000" b="0" i="0" u="none" strike="noStrike" kern="1200" dirty="0">
                        <a:solidFill>
                          <a:schemeClr val="dk1"/>
                        </a:solidFill>
                        <a:effectLst/>
                        <a:latin typeface="+mj-lt"/>
                        <a:ea typeface="+mn-ea"/>
                        <a:cs typeface="+mn-cs"/>
                      </a:endParaRPr>
                    </a:p>
                  </a:txBody>
                  <a:tcPr marL="6685" marR="6685" marT="6685" marB="0" anchor="b">
                    <a:solidFill>
                      <a:srgbClr val="FFFF00"/>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rgbClr val="FFFF00"/>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rgbClr val="FFFF00"/>
                    </a:solidFill>
                  </a:tcPr>
                </a:tc>
                <a:tc>
                  <a:txBody>
                    <a:bodyPr/>
                    <a:lstStyle/>
                    <a:p>
                      <a:pPr algn="ctr" fontAlgn="b">
                        <a:lnSpc>
                          <a:spcPts val="800"/>
                        </a:lnSpc>
                      </a:pPr>
                      <a:endParaRPr lang="it-IT" sz="1000" b="0" i="0" u="none" strike="noStrike" dirty="0">
                        <a:solidFill>
                          <a:srgbClr val="000000"/>
                        </a:solidFill>
                        <a:effectLst/>
                        <a:latin typeface="+mj-lt"/>
                      </a:endParaRPr>
                    </a:p>
                  </a:txBody>
                  <a:tcPr marL="6685" marR="6685" marT="6685" marB="0" anchor="b">
                    <a:solidFill>
                      <a:srgbClr val="FFFF00"/>
                    </a:solidFill>
                  </a:tcPr>
                </a:tc>
                <a:tc>
                  <a:txBody>
                    <a:bodyPr/>
                    <a:lstStyle/>
                    <a:p>
                      <a:pPr algn="ctr" fontAlgn="b">
                        <a:lnSpc>
                          <a:spcPts val="800"/>
                        </a:lnSpc>
                      </a:pPr>
                      <a:endParaRPr lang="it-IT" sz="1000" b="0" i="0" u="none" strike="noStrike" dirty="0">
                        <a:solidFill>
                          <a:srgbClr val="000000"/>
                        </a:solidFill>
                        <a:effectLst/>
                        <a:latin typeface="+mj-lt"/>
                      </a:endParaRPr>
                    </a:p>
                  </a:txBody>
                  <a:tcPr marL="6685" marR="6685" marT="6685" marB="0" anchor="b">
                    <a:solidFill>
                      <a:srgbClr val="FFFF00"/>
                    </a:solidFill>
                  </a:tcPr>
                </a:tc>
                <a:tc>
                  <a:txBody>
                    <a:bodyPr/>
                    <a:lstStyle/>
                    <a:p>
                      <a:pPr algn="ctr" fontAlgn="b">
                        <a:lnSpc>
                          <a:spcPts val="800"/>
                        </a:lnSpc>
                      </a:pPr>
                      <a:r>
                        <a:rPr lang="it-IT" sz="1000" b="0" i="0" u="none" strike="noStrike" dirty="0" smtClean="0">
                          <a:solidFill>
                            <a:srgbClr val="000000"/>
                          </a:solidFill>
                          <a:effectLst/>
                          <a:latin typeface="+mj-lt"/>
                        </a:rPr>
                        <a:t>1800k€</a:t>
                      </a:r>
                      <a:endParaRPr lang="it-IT" sz="1000" b="0" i="0" u="none" strike="noStrike" dirty="0">
                        <a:solidFill>
                          <a:srgbClr val="000000"/>
                        </a:solidFill>
                        <a:effectLst/>
                        <a:latin typeface="+mj-lt"/>
                      </a:endParaRPr>
                    </a:p>
                  </a:txBody>
                  <a:tcPr marL="6685" marR="6685" marT="6685" marB="0" anchor="b">
                    <a:solidFill>
                      <a:srgbClr val="FFFF00"/>
                    </a:solidFill>
                  </a:tcPr>
                </a:tc>
                <a:tc>
                  <a:txBody>
                    <a:bodyPr/>
                    <a:lstStyle/>
                    <a:p>
                      <a:pPr algn="ctr" fontAlgn="b">
                        <a:lnSpc>
                          <a:spcPts val="800"/>
                        </a:lnSpc>
                      </a:pPr>
                      <a:endParaRPr lang="it-IT" sz="1000" b="0" i="0" u="none" strike="noStrike" dirty="0">
                        <a:solidFill>
                          <a:srgbClr val="000000"/>
                        </a:solidFill>
                        <a:effectLst/>
                        <a:latin typeface="+mj-lt"/>
                      </a:endParaRPr>
                    </a:p>
                  </a:txBody>
                  <a:tcPr marL="6685" marR="6685" marT="6685" marB="0" anchor="b">
                    <a:solidFill>
                      <a:srgbClr val="FFFF00"/>
                    </a:solidFill>
                  </a:tcPr>
                </a:tc>
                <a:tc>
                  <a:txBody>
                    <a:bodyPr/>
                    <a:lstStyle/>
                    <a:p>
                      <a:pPr algn="ctr" fontAlgn="b">
                        <a:lnSpc>
                          <a:spcPts val="800"/>
                        </a:lnSpc>
                      </a:pPr>
                      <a:endParaRPr lang="it-IT" sz="1000" b="0" i="0" u="none" strike="noStrike" dirty="0">
                        <a:solidFill>
                          <a:srgbClr val="000000"/>
                        </a:solidFill>
                        <a:effectLst/>
                        <a:latin typeface="+mj-lt"/>
                      </a:endParaRPr>
                    </a:p>
                  </a:txBody>
                  <a:tcPr marL="6685" marR="6685" marT="6685" marB="0" anchor="b">
                    <a:solidFill>
                      <a:srgbClr val="FFFF00"/>
                    </a:solidFill>
                  </a:tcPr>
                </a:tc>
                <a:tc>
                  <a:txBody>
                    <a:bodyPr/>
                    <a:lstStyle/>
                    <a:p>
                      <a:pPr algn="ctr" rtl="0" fontAlgn="b">
                        <a:lnSpc>
                          <a:spcPts val="800"/>
                        </a:lnSpc>
                      </a:pPr>
                      <a:r>
                        <a:rPr lang="it-IT" sz="1000" u="none" strike="noStrike" dirty="0">
                          <a:effectLst/>
                          <a:latin typeface="+mj-lt"/>
                        </a:rPr>
                        <a:t>IMP 2 (SCH 1)</a:t>
                      </a:r>
                      <a:endParaRPr lang="it-IT" sz="1000" b="0" i="0" u="none" strike="noStrike" dirty="0">
                        <a:solidFill>
                          <a:srgbClr val="000000"/>
                        </a:solidFill>
                        <a:effectLst/>
                        <a:latin typeface="+mj-lt"/>
                      </a:endParaRPr>
                    </a:p>
                  </a:txBody>
                  <a:tcPr marL="6685" marR="6685" marT="6685" marB="0" anchor="b">
                    <a:solidFill>
                      <a:srgbClr val="FFFF00"/>
                    </a:solidFill>
                  </a:tcPr>
                </a:tc>
              </a:tr>
              <a:tr h="319144">
                <a:tc>
                  <a:txBody>
                    <a:bodyPr/>
                    <a:lstStyle/>
                    <a:p>
                      <a:pPr marL="0" algn="ctr" defTabSz="914400" rtl="0" eaLnBrk="1" fontAlgn="b" latinLnBrk="0" hangingPunct="1">
                        <a:lnSpc>
                          <a:spcPts val="800"/>
                        </a:lnSpc>
                      </a:pPr>
                      <a:r>
                        <a:rPr lang="it-IT" sz="1000" u="none" strike="noStrike" kern="1200" dirty="0" smtClean="0">
                          <a:solidFill>
                            <a:schemeClr val="dk1"/>
                          </a:solidFill>
                          <a:effectLst/>
                          <a:latin typeface="+mj-lt"/>
                          <a:ea typeface="+mn-ea"/>
                          <a:cs typeface="+mn-cs"/>
                        </a:rPr>
                        <a:t>INFR-DB</a:t>
                      </a:r>
                    </a:p>
                    <a:p>
                      <a:pPr marL="0" algn="ctr" defTabSz="914400" rtl="0" eaLnBrk="1" fontAlgn="b" latinLnBrk="0" hangingPunct="1">
                        <a:lnSpc>
                          <a:spcPts val="800"/>
                        </a:lnSpc>
                      </a:pPr>
                      <a:r>
                        <a:rPr lang="it-IT" sz="1000" u="none" strike="noStrike" kern="1200" dirty="0" smtClean="0">
                          <a:solidFill>
                            <a:schemeClr val="dk1"/>
                          </a:solidFill>
                          <a:effectLst/>
                          <a:latin typeface="+mj-lt"/>
                          <a:ea typeface="+mn-ea"/>
                          <a:cs typeface="+mn-cs"/>
                        </a:rPr>
                        <a:t>EQUIPMENT</a:t>
                      </a:r>
                      <a:endParaRPr lang="it-IT" sz="1000" u="none" strike="noStrike" kern="1200" dirty="0">
                        <a:solidFill>
                          <a:schemeClr val="dk1"/>
                        </a:solidFill>
                        <a:effectLst/>
                        <a:latin typeface="+mj-lt"/>
                        <a:ea typeface="+mn-ea"/>
                        <a:cs typeface="+mn-cs"/>
                      </a:endParaRPr>
                    </a:p>
                  </a:txBody>
                  <a:tcPr marL="6685" marR="6685" marT="6685" marB="0" anchor="b">
                    <a:solidFill>
                      <a:srgbClr val="FFC000"/>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rgbClr val="FFC000"/>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rgbClr val="FFC000"/>
                    </a:solidFill>
                  </a:tcPr>
                </a:tc>
                <a:tc>
                  <a:txBody>
                    <a:bodyPr/>
                    <a:lstStyle/>
                    <a:p>
                      <a:pPr>
                        <a:lnSpc>
                          <a:spcPts val="800"/>
                        </a:lnSpc>
                      </a:pPr>
                      <a:endParaRPr lang="it-IT" sz="1000" dirty="0">
                        <a:latin typeface="+mj-lt"/>
                      </a:endParaRPr>
                    </a:p>
                  </a:txBody>
                  <a:tcPr marL="6685" marR="6685" marT="6685" marB="0" anchor="b">
                    <a:solidFill>
                      <a:srgbClr val="FFC000"/>
                    </a:solidFill>
                  </a:tcPr>
                </a:tc>
                <a:tc>
                  <a:txBody>
                    <a:bodyPr/>
                    <a:lstStyle/>
                    <a:p>
                      <a:pPr algn="ctr" rtl="0" fontAlgn="b">
                        <a:lnSpc>
                          <a:spcPts val="800"/>
                        </a:lnSpc>
                      </a:pPr>
                      <a:r>
                        <a:rPr lang="it-IT" sz="1000" u="none" strike="noStrike" dirty="0" smtClean="0">
                          <a:effectLst/>
                          <a:latin typeface="+mj-lt"/>
                        </a:rPr>
                        <a:t>200k€</a:t>
                      </a:r>
                      <a:endParaRPr lang="it-IT" sz="1000" b="0" i="0" u="none" strike="noStrike" dirty="0">
                        <a:solidFill>
                          <a:srgbClr val="000000"/>
                        </a:solidFill>
                        <a:effectLst/>
                        <a:latin typeface="+mj-lt"/>
                      </a:endParaRPr>
                    </a:p>
                  </a:txBody>
                  <a:tcPr marL="6685" marR="6685" marT="6685" marB="0" anchor="b">
                    <a:solidFill>
                      <a:srgbClr val="FFC000"/>
                    </a:solidFill>
                  </a:tcPr>
                </a:tc>
                <a:tc>
                  <a:txBody>
                    <a:bodyPr/>
                    <a:lstStyle/>
                    <a:p>
                      <a:pPr algn="ctr" rtl="0" fontAlgn="b">
                        <a:lnSpc>
                          <a:spcPts val="800"/>
                        </a:lnSpc>
                      </a:pPr>
                      <a:r>
                        <a:rPr lang="it-IT" sz="1000" u="none" strike="noStrike" dirty="0" smtClean="0">
                          <a:effectLst/>
                          <a:latin typeface="+mj-lt"/>
                        </a:rPr>
                        <a:t>200k€</a:t>
                      </a:r>
                      <a:endParaRPr lang="it-IT" sz="1000" b="0" i="0" u="none" strike="noStrike" dirty="0">
                        <a:solidFill>
                          <a:srgbClr val="000000"/>
                        </a:solidFill>
                        <a:effectLst/>
                        <a:latin typeface="+mj-lt"/>
                      </a:endParaRPr>
                    </a:p>
                  </a:txBody>
                  <a:tcPr marL="6685" marR="6685" marT="6685" marB="0" anchor="b">
                    <a:solidFill>
                      <a:srgbClr val="FFC000"/>
                    </a:solidFill>
                  </a:tcPr>
                </a:tc>
                <a:tc>
                  <a:txBody>
                    <a:bodyPr/>
                    <a:lstStyle/>
                    <a:p>
                      <a:pPr algn="ctr" rtl="0" fontAlgn="b">
                        <a:lnSpc>
                          <a:spcPts val="800"/>
                        </a:lnSpc>
                      </a:pPr>
                      <a:endParaRPr lang="it-IT" sz="1000" b="0" i="0" u="none" strike="noStrike" dirty="0">
                        <a:solidFill>
                          <a:srgbClr val="000000"/>
                        </a:solidFill>
                        <a:effectLst/>
                        <a:latin typeface="+mj-lt"/>
                      </a:endParaRPr>
                    </a:p>
                  </a:txBody>
                  <a:tcPr marL="6685" marR="6685" marT="6685" marB="0" anchor="b">
                    <a:solidFill>
                      <a:srgbClr val="FFC000"/>
                    </a:solidFill>
                  </a:tcPr>
                </a:tc>
                <a:tc>
                  <a:txBody>
                    <a:bodyPr/>
                    <a:lstStyle/>
                    <a:p>
                      <a:pPr algn="ctr" fontAlgn="b">
                        <a:lnSpc>
                          <a:spcPts val="800"/>
                        </a:lnSpc>
                      </a:pPr>
                      <a:r>
                        <a:rPr lang="it-IT" sz="1000" u="none" strike="noStrike" dirty="0" smtClean="0">
                          <a:effectLst/>
                          <a:latin typeface="+mj-lt"/>
                        </a:rPr>
                        <a:t> </a:t>
                      </a:r>
                      <a:endParaRPr lang="it-IT" sz="1000" b="0" i="0" u="none" strike="noStrike" dirty="0">
                        <a:solidFill>
                          <a:srgbClr val="000000"/>
                        </a:solidFill>
                        <a:effectLst/>
                        <a:latin typeface="+mj-lt"/>
                      </a:endParaRPr>
                    </a:p>
                  </a:txBody>
                  <a:tcPr marL="6685" marR="6685" marT="6685" marB="0" anchor="b">
                    <a:solidFill>
                      <a:srgbClr val="FFC000"/>
                    </a:solidFill>
                  </a:tcPr>
                </a:tc>
                <a:tc>
                  <a:txBody>
                    <a:bodyPr/>
                    <a:lstStyle/>
                    <a:p>
                      <a:pPr algn="ctr" fontAlgn="b">
                        <a:lnSpc>
                          <a:spcPts val="800"/>
                        </a:lnSpc>
                      </a:pPr>
                      <a:endParaRPr lang="it-IT" sz="1000" b="0" i="0" u="none" strike="noStrike" dirty="0">
                        <a:solidFill>
                          <a:srgbClr val="000000"/>
                        </a:solidFill>
                        <a:effectLst/>
                        <a:latin typeface="+mj-lt"/>
                      </a:endParaRPr>
                    </a:p>
                  </a:txBody>
                  <a:tcPr marL="6685" marR="6685" marT="6685" marB="0" anchor="b">
                    <a:solidFill>
                      <a:srgbClr val="FFC000"/>
                    </a:solidFill>
                  </a:tcPr>
                </a:tc>
                <a:tc>
                  <a:txBody>
                    <a:bodyPr/>
                    <a:lstStyle/>
                    <a:p>
                      <a:pPr algn="ctr" fontAlgn="b">
                        <a:lnSpc>
                          <a:spcPts val="800"/>
                        </a:lnSpc>
                      </a:pPr>
                      <a:endParaRPr lang="it-IT" sz="1000" b="0" i="0" u="none" strike="noStrike" dirty="0">
                        <a:solidFill>
                          <a:srgbClr val="000000"/>
                        </a:solidFill>
                        <a:effectLst/>
                        <a:latin typeface="+mj-lt"/>
                      </a:endParaRPr>
                    </a:p>
                  </a:txBody>
                  <a:tcPr marL="6685" marR="6685" marT="6685" marB="0" anchor="b">
                    <a:solidFill>
                      <a:srgbClr val="FFC000"/>
                    </a:solidFill>
                  </a:tcPr>
                </a:tc>
                <a:tc>
                  <a:txBody>
                    <a:bodyPr/>
                    <a:lstStyle/>
                    <a:p>
                      <a:pPr algn="ctr" fontAlgn="b">
                        <a:lnSpc>
                          <a:spcPts val="800"/>
                        </a:lnSpc>
                      </a:pPr>
                      <a:endParaRPr lang="it-IT" sz="1000" b="0" i="0" u="none" strike="noStrike" dirty="0">
                        <a:solidFill>
                          <a:srgbClr val="000000"/>
                        </a:solidFill>
                        <a:effectLst/>
                        <a:latin typeface="+mj-lt"/>
                      </a:endParaRPr>
                    </a:p>
                  </a:txBody>
                  <a:tcPr marL="6685" marR="6685" marT="6685" marB="0" anchor="b">
                    <a:solidFill>
                      <a:srgbClr val="FFC000"/>
                    </a:solidFill>
                  </a:tcPr>
                </a:tc>
                <a:tc>
                  <a:txBody>
                    <a:bodyPr/>
                    <a:lstStyle/>
                    <a:p>
                      <a:pPr marL="0" marR="0" indent="0" algn="ctr" defTabSz="914400" rtl="0" eaLnBrk="1" fontAlgn="b" latinLnBrk="0" hangingPunct="1">
                        <a:lnSpc>
                          <a:spcPts val="800"/>
                        </a:lnSpc>
                        <a:spcBef>
                          <a:spcPts val="0"/>
                        </a:spcBef>
                        <a:spcAft>
                          <a:spcPts val="0"/>
                        </a:spcAft>
                        <a:buClrTx/>
                        <a:buSzTx/>
                        <a:buFontTx/>
                        <a:buNone/>
                        <a:tabLst/>
                        <a:defRPr/>
                      </a:pPr>
                      <a:r>
                        <a:rPr lang="it-IT" sz="1000" b="0" i="0" u="none" strike="noStrike" dirty="0" smtClean="0">
                          <a:solidFill>
                            <a:srgbClr val="000000"/>
                          </a:solidFill>
                          <a:effectLst/>
                          <a:latin typeface="+mj-lt"/>
                        </a:rPr>
                        <a:t>400k€</a:t>
                      </a:r>
                    </a:p>
                  </a:txBody>
                  <a:tcPr marL="6685" marR="6685" marT="6685" marB="0" anchor="b">
                    <a:solidFill>
                      <a:srgbClr val="FFC000"/>
                    </a:solidFill>
                  </a:tcPr>
                </a:tc>
                <a:tc>
                  <a:txBody>
                    <a:bodyPr/>
                    <a:lstStyle/>
                    <a:p>
                      <a:pPr algn="ctr" fontAlgn="b">
                        <a:lnSpc>
                          <a:spcPts val="800"/>
                        </a:lnSpc>
                      </a:pPr>
                      <a:endParaRPr lang="it-IT" sz="1000" b="0" i="0" u="none" strike="noStrike" dirty="0">
                        <a:solidFill>
                          <a:srgbClr val="000000"/>
                        </a:solidFill>
                        <a:effectLst/>
                        <a:latin typeface="+mj-lt"/>
                      </a:endParaRPr>
                    </a:p>
                  </a:txBody>
                  <a:tcPr marL="6685" marR="6685" marT="6685" marB="0" anchor="b">
                    <a:solidFill>
                      <a:srgbClr val="FFC000"/>
                    </a:solidFill>
                  </a:tcPr>
                </a:tc>
                <a:tc>
                  <a:txBody>
                    <a:bodyPr/>
                    <a:lstStyle/>
                    <a:p>
                      <a:pPr algn="ctr" rtl="0" fontAlgn="b">
                        <a:lnSpc>
                          <a:spcPts val="800"/>
                        </a:lnSpc>
                      </a:pPr>
                      <a:r>
                        <a:rPr lang="it-IT" sz="1000" u="none" strike="noStrike" dirty="0">
                          <a:effectLst/>
                          <a:latin typeface="+mj-lt"/>
                        </a:rPr>
                        <a:t>DB </a:t>
                      </a:r>
                      <a:r>
                        <a:rPr lang="it-IT" sz="1000" u="none" strike="noStrike" dirty="0" smtClean="0">
                          <a:effectLst/>
                          <a:latin typeface="+mj-lt"/>
                        </a:rPr>
                        <a:t>IDR</a:t>
                      </a:r>
                      <a:endParaRPr lang="it-IT" sz="1000" b="0" i="0" u="none" strike="noStrike" dirty="0">
                        <a:solidFill>
                          <a:srgbClr val="000000"/>
                        </a:solidFill>
                        <a:effectLst/>
                        <a:latin typeface="+mj-lt"/>
                      </a:endParaRPr>
                    </a:p>
                  </a:txBody>
                  <a:tcPr marL="6685" marR="6685" marT="6685" marB="0" anchor="b">
                    <a:solidFill>
                      <a:srgbClr val="FFC000"/>
                    </a:solidFill>
                  </a:tcPr>
                </a:tc>
              </a:tr>
              <a:tr h="319144">
                <a:tc>
                  <a:txBody>
                    <a:bodyPr/>
                    <a:lstStyle/>
                    <a:p>
                      <a:pPr marL="0" algn="ctr" defTabSz="914400" rtl="0" eaLnBrk="1" fontAlgn="b" latinLnBrk="0" hangingPunct="1">
                        <a:lnSpc>
                          <a:spcPts val="800"/>
                        </a:lnSpc>
                      </a:pPr>
                      <a:r>
                        <a:rPr lang="it-IT" sz="1000" u="none" strike="noStrike" kern="1200" dirty="0" smtClean="0">
                          <a:solidFill>
                            <a:schemeClr val="dk1"/>
                          </a:solidFill>
                          <a:effectLst/>
                          <a:latin typeface="+mj-lt"/>
                          <a:ea typeface="+mn-ea"/>
                          <a:cs typeface="+mn-cs"/>
                        </a:rPr>
                        <a:t>INFR-DB</a:t>
                      </a:r>
                    </a:p>
                    <a:p>
                      <a:pPr marL="0" algn="ctr" defTabSz="914400" rtl="0" eaLnBrk="1" fontAlgn="b" latinLnBrk="0" hangingPunct="1">
                        <a:lnSpc>
                          <a:spcPts val="800"/>
                        </a:lnSpc>
                      </a:pPr>
                      <a:r>
                        <a:rPr lang="it-IT" sz="1000" u="none" strike="noStrike" kern="1200" dirty="0" smtClean="0">
                          <a:solidFill>
                            <a:schemeClr val="dk1"/>
                          </a:solidFill>
                          <a:effectLst/>
                          <a:latin typeface="+mj-lt"/>
                          <a:ea typeface="+mn-ea"/>
                          <a:cs typeface="+mn-cs"/>
                        </a:rPr>
                        <a:t>EQUIPMENT</a:t>
                      </a:r>
                      <a:endParaRPr lang="it-IT" sz="1000" u="none" strike="noStrike" kern="1200" dirty="0">
                        <a:solidFill>
                          <a:schemeClr val="dk1"/>
                        </a:solidFill>
                        <a:effectLst/>
                        <a:latin typeface="+mj-lt"/>
                        <a:ea typeface="+mn-ea"/>
                        <a:cs typeface="+mn-cs"/>
                      </a:endParaRPr>
                    </a:p>
                  </a:txBody>
                  <a:tcPr marL="6685" marR="6685" marT="6685" marB="0" anchor="b">
                    <a:solidFill>
                      <a:srgbClr val="FFC000"/>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rgbClr val="FFC000"/>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rgbClr val="FFC000"/>
                    </a:solidFill>
                  </a:tcPr>
                </a:tc>
                <a:tc>
                  <a:txBody>
                    <a:bodyPr/>
                    <a:lstStyle/>
                    <a:p>
                      <a:pPr>
                        <a:lnSpc>
                          <a:spcPts val="800"/>
                        </a:lnSpc>
                      </a:pPr>
                      <a:endParaRPr lang="it-IT" sz="1000" dirty="0">
                        <a:latin typeface="+mj-lt"/>
                      </a:endParaRPr>
                    </a:p>
                  </a:txBody>
                  <a:tcPr marL="6685" marR="6685" marT="6685" marB="0" anchor="b">
                    <a:solidFill>
                      <a:srgbClr val="FFC000"/>
                    </a:solidFill>
                  </a:tcPr>
                </a:tc>
                <a:tc>
                  <a:txBody>
                    <a:bodyPr/>
                    <a:lstStyle/>
                    <a:p>
                      <a:pPr>
                        <a:lnSpc>
                          <a:spcPts val="800"/>
                        </a:lnSpc>
                      </a:pPr>
                      <a:endParaRPr lang="it-IT" sz="1000" dirty="0">
                        <a:latin typeface="+mj-lt"/>
                      </a:endParaRPr>
                    </a:p>
                  </a:txBody>
                  <a:tcPr marL="6685" marR="6685" marT="6685" marB="0" anchor="b">
                    <a:solidFill>
                      <a:srgbClr val="FFC000"/>
                    </a:solidFill>
                  </a:tcPr>
                </a:tc>
                <a:tc>
                  <a:txBody>
                    <a:bodyPr/>
                    <a:lstStyle/>
                    <a:p>
                      <a:pPr algn="ctr" rtl="0" fontAlgn="b">
                        <a:lnSpc>
                          <a:spcPts val="800"/>
                        </a:lnSpc>
                      </a:pPr>
                      <a:r>
                        <a:rPr lang="it-IT" sz="1000" u="none" strike="noStrike" dirty="0" smtClean="0">
                          <a:effectLst/>
                          <a:latin typeface="+mj-lt"/>
                        </a:rPr>
                        <a:t>300k€</a:t>
                      </a:r>
                      <a:endParaRPr lang="it-IT" sz="1000" b="0" i="0" u="none" strike="noStrike" dirty="0" smtClean="0">
                        <a:solidFill>
                          <a:srgbClr val="000000"/>
                        </a:solidFill>
                        <a:effectLst/>
                        <a:latin typeface="+mj-lt"/>
                      </a:endParaRPr>
                    </a:p>
                  </a:txBody>
                  <a:tcPr marL="6685" marR="6685" marT="6685" marB="0" anchor="b">
                    <a:solidFill>
                      <a:srgbClr val="FFC000"/>
                    </a:solidFill>
                  </a:tcPr>
                </a:tc>
                <a:tc>
                  <a:txBody>
                    <a:bodyPr/>
                    <a:lstStyle/>
                    <a:p>
                      <a:pPr algn="ctr" rtl="0" fontAlgn="b">
                        <a:lnSpc>
                          <a:spcPts val="800"/>
                        </a:lnSpc>
                      </a:pPr>
                      <a:r>
                        <a:rPr lang="it-IT" sz="1000" u="none" strike="noStrike" dirty="0" smtClean="0">
                          <a:effectLst/>
                          <a:latin typeface="+mj-lt"/>
                        </a:rPr>
                        <a:t>300k€</a:t>
                      </a:r>
                      <a:endParaRPr lang="it-IT" sz="1000" b="0" i="0" u="none" strike="noStrike" dirty="0">
                        <a:solidFill>
                          <a:srgbClr val="000000"/>
                        </a:solidFill>
                        <a:effectLst/>
                        <a:latin typeface="+mj-lt"/>
                      </a:endParaRPr>
                    </a:p>
                  </a:txBody>
                  <a:tcPr marL="6685" marR="6685" marT="6685" marB="0" anchor="b">
                    <a:solidFill>
                      <a:srgbClr val="FFC000"/>
                    </a:solidFill>
                  </a:tcPr>
                </a:tc>
                <a:tc>
                  <a:txBody>
                    <a:bodyPr/>
                    <a:lstStyle/>
                    <a:p>
                      <a:pPr algn="ctr" rtl="0" fontAlgn="b">
                        <a:lnSpc>
                          <a:spcPts val="800"/>
                        </a:lnSpc>
                      </a:pPr>
                      <a:endParaRPr lang="it-IT" sz="1000" b="0" i="0" u="none" strike="noStrike" dirty="0">
                        <a:solidFill>
                          <a:srgbClr val="000000"/>
                        </a:solidFill>
                        <a:effectLst/>
                        <a:latin typeface="+mj-lt"/>
                      </a:endParaRPr>
                    </a:p>
                  </a:txBody>
                  <a:tcPr marL="6685" marR="6685" marT="6685" marB="0" anchor="b">
                    <a:solidFill>
                      <a:srgbClr val="FFC000"/>
                    </a:solidFill>
                  </a:tcPr>
                </a:tc>
                <a:tc>
                  <a:txBody>
                    <a:bodyPr/>
                    <a:lstStyle/>
                    <a:p>
                      <a:pPr algn="ctr" fontAlgn="b">
                        <a:lnSpc>
                          <a:spcPts val="800"/>
                        </a:lnSpc>
                      </a:pPr>
                      <a:endParaRPr lang="it-IT" sz="1000" b="0" i="0" u="none" strike="noStrike" dirty="0">
                        <a:solidFill>
                          <a:srgbClr val="000000"/>
                        </a:solidFill>
                        <a:effectLst/>
                        <a:latin typeface="+mj-lt"/>
                      </a:endParaRPr>
                    </a:p>
                  </a:txBody>
                  <a:tcPr marL="6685" marR="6685" marT="6685" marB="0" anchor="b">
                    <a:solidFill>
                      <a:srgbClr val="FFC000"/>
                    </a:solidFill>
                  </a:tcPr>
                </a:tc>
                <a:tc>
                  <a:txBody>
                    <a:bodyPr/>
                    <a:lstStyle/>
                    <a:p>
                      <a:pPr algn="ctr" fontAlgn="b">
                        <a:lnSpc>
                          <a:spcPts val="800"/>
                        </a:lnSpc>
                      </a:pPr>
                      <a:endParaRPr lang="it-IT" sz="1000" b="0" i="0" u="none" strike="noStrike" dirty="0">
                        <a:solidFill>
                          <a:srgbClr val="000000"/>
                        </a:solidFill>
                        <a:effectLst/>
                        <a:latin typeface="+mj-lt"/>
                      </a:endParaRPr>
                    </a:p>
                  </a:txBody>
                  <a:tcPr marL="6685" marR="6685" marT="6685" marB="0" anchor="b">
                    <a:solidFill>
                      <a:srgbClr val="FFC000"/>
                    </a:solidFill>
                  </a:tcPr>
                </a:tc>
                <a:tc>
                  <a:txBody>
                    <a:bodyPr/>
                    <a:lstStyle/>
                    <a:p>
                      <a:pPr algn="ctr" fontAlgn="b">
                        <a:lnSpc>
                          <a:spcPts val="800"/>
                        </a:lnSpc>
                      </a:pPr>
                      <a:endParaRPr lang="it-IT" sz="1000" b="0" i="0" u="none" strike="noStrike" dirty="0">
                        <a:solidFill>
                          <a:srgbClr val="000000"/>
                        </a:solidFill>
                        <a:effectLst/>
                        <a:latin typeface="+mj-lt"/>
                      </a:endParaRPr>
                    </a:p>
                  </a:txBody>
                  <a:tcPr marL="6685" marR="6685" marT="6685" marB="0" anchor="b">
                    <a:solidFill>
                      <a:srgbClr val="FFC000"/>
                    </a:solidFill>
                  </a:tcPr>
                </a:tc>
                <a:tc>
                  <a:txBody>
                    <a:bodyPr/>
                    <a:lstStyle/>
                    <a:p>
                      <a:pPr algn="ctr" fontAlgn="b">
                        <a:lnSpc>
                          <a:spcPts val="800"/>
                        </a:lnSpc>
                      </a:pPr>
                      <a:r>
                        <a:rPr lang="it-IT" sz="1000" b="0" i="0" u="none" strike="noStrike" dirty="0" smtClean="0">
                          <a:solidFill>
                            <a:srgbClr val="000000"/>
                          </a:solidFill>
                          <a:effectLst/>
                          <a:latin typeface="+mj-lt"/>
                        </a:rPr>
                        <a:t>600k€</a:t>
                      </a:r>
                      <a:endParaRPr lang="it-IT" sz="1000" b="0" i="0" u="none" strike="noStrike" dirty="0">
                        <a:solidFill>
                          <a:srgbClr val="000000"/>
                        </a:solidFill>
                        <a:effectLst/>
                        <a:latin typeface="+mj-lt"/>
                      </a:endParaRPr>
                    </a:p>
                  </a:txBody>
                  <a:tcPr marL="6685" marR="6685" marT="6685" marB="0" anchor="b">
                    <a:solidFill>
                      <a:srgbClr val="FFC000"/>
                    </a:solidFill>
                  </a:tcPr>
                </a:tc>
                <a:tc>
                  <a:txBody>
                    <a:bodyPr/>
                    <a:lstStyle/>
                    <a:p>
                      <a:pPr algn="ctr" fontAlgn="b">
                        <a:lnSpc>
                          <a:spcPts val="800"/>
                        </a:lnSpc>
                      </a:pPr>
                      <a:endParaRPr lang="it-IT" sz="1000" b="0" i="0" u="none" strike="noStrike" dirty="0">
                        <a:solidFill>
                          <a:srgbClr val="000000"/>
                        </a:solidFill>
                        <a:effectLst/>
                        <a:latin typeface="+mj-lt"/>
                      </a:endParaRPr>
                    </a:p>
                  </a:txBody>
                  <a:tcPr marL="6685" marR="6685" marT="6685" marB="0" anchor="b">
                    <a:solidFill>
                      <a:srgbClr val="FFC000"/>
                    </a:solidFill>
                  </a:tcPr>
                </a:tc>
                <a:tc>
                  <a:txBody>
                    <a:bodyPr/>
                    <a:lstStyle/>
                    <a:p>
                      <a:pPr algn="ctr" rtl="0" fontAlgn="b">
                        <a:lnSpc>
                          <a:spcPts val="800"/>
                        </a:lnSpc>
                      </a:pPr>
                      <a:r>
                        <a:rPr lang="it-IT" sz="1000" u="none" strike="noStrike" dirty="0">
                          <a:effectLst/>
                          <a:latin typeface="+mj-lt"/>
                        </a:rPr>
                        <a:t>DB </a:t>
                      </a:r>
                      <a:r>
                        <a:rPr lang="it-IT" sz="1000" u="none" strike="noStrike" dirty="0" smtClean="0">
                          <a:effectLst/>
                          <a:latin typeface="+mj-lt"/>
                        </a:rPr>
                        <a:t>CRT</a:t>
                      </a:r>
                      <a:endParaRPr lang="it-IT" sz="1000" b="0" i="0" u="none" strike="noStrike" dirty="0">
                        <a:solidFill>
                          <a:srgbClr val="000000"/>
                        </a:solidFill>
                        <a:effectLst/>
                        <a:latin typeface="+mj-lt"/>
                      </a:endParaRPr>
                    </a:p>
                  </a:txBody>
                  <a:tcPr marL="6685" marR="6685" marT="6685" marB="0" anchor="b">
                    <a:solidFill>
                      <a:srgbClr val="FFC000"/>
                    </a:solidFill>
                  </a:tcPr>
                </a:tc>
              </a:tr>
              <a:tr h="319144">
                <a:tc>
                  <a:txBody>
                    <a:bodyPr/>
                    <a:lstStyle/>
                    <a:p>
                      <a:pPr marL="0" algn="ctr" defTabSz="914400" rtl="0" eaLnBrk="1" fontAlgn="b" latinLnBrk="0" hangingPunct="1">
                        <a:lnSpc>
                          <a:spcPts val="800"/>
                        </a:lnSpc>
                      </a:pPr>
                      <a:r>
                        <a:rPr lang="it-IT" sz="1000" u="none" strike="noStrike" kern="1200" dirty="0" smtClean="0">
                          <a:solidFill>
                            <a:schemeClr val="dk1"/>
                          </a:solidFill>
                          <a:effectLst/>
                          <a:latin typeface="+mj-lt"/>
                          <a:ea typeface="+mn-ea"/>
                          <a:cs typeface="+mn-cs"/>
                        </a:rPr>
                        <a:t>INFR-DB</a:t>
                      </a:r>
                    </a:p>
                    <a:p>
                      <a:pPr marL="0" algn="ctr" defTabSz="914400" rtl="0" eaLnBrk="1" fontAlgn="b" latinLnBrk="0" hangingPunct="1">
                        <a:lnSpc>
                          <a:spcPts val="800"/>
                        </a:lnSpc>
                      </a:pPr>
                      <a:r>
                        <a:rPr lang="it-IT" sz="1000" u="none" strike="noStrike" kern="1200" dirty="0" smtClean="0">
                          <a:solidFill>
                            <a:schemeClr val="dk1"/>
                          </a:solidFill>
                          <a:effectLst/>
                          <a:latin typeface="+mj-lt"/>
                          <a:ea typeface="+mn-ea"/>
                          <a:cs typeface="+mn-cs"/>
                        </a:rPr>
                        <a:t>EQUIPMENT</a:t>
                      </a:r>
                      <a:endParaRPr lang="it-IT" sz="1000" u="none" strike="noStrike" kern="1200" dirty="0">
                        <a:solidFill>
                          <a:schemeClr val="dk1"/>
                        </a:solidFill>
                        <a:effectLst/>
                        <a:latin typeface="+mj-lt"/>
                        <a:ea typeface="+mn-ea"/>
                        <a:cs typeface="+mn-cs"/>
                      </a:endParaRPr>
                    </a:p>
                  </a:txBody>
                  <a:tcPr marL="6685" marR="6685" marT="6685" marB="0" anchor="b">
                    <a:solidFill>
                      <a:srgbClr val="FFC000"/>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rgbClr val="FFC000"/>
                    </a:solidFill>
                  </a:tcPr>
                </a:tc>
                <a:tc>
                  <a:txBody>
                    <a:bodyPr/>
                    <a:lstStyle/>
                    <a:p>
                      <a:pPr algn="ctr" fontAlgn="b">
                        <a:lnSpc>
                          <a:spcPts val="800"/>
                        </a:lnSpc>
                      </a:pPr>
                      <a:r>
                        <a:rPr lang="it-IT" sz="1000" u="none" strike="noStrike" dirty="0">
                          <a:effectLst/>
                          <a:latin typeface="+mj-lt"/>
                        </a:rPr>
                        <a:t> </a:t>
                      </a:r>
                      <a:endParaRPr lang="it-IT" sz="1000" b="0" i="0" u="none" strike="noStrike" dirty="0">
                        <a:solidFill>
                          <a:srgbClr val="000000"/>
                        </a:solidFill>
                        <a:effectLst/>
                        <a:latin typeface="+mj-lt"/>
                      </a:endParaRPr>
                    </a:p>
                  </a:txBody>
                  <a:tcPr marL="6685" marR="6685" marT="6685" marB="0" anchor="b">
                    <a:solidFill>
                      <a:srgbClr val="FFC000"/>
                    </a:solidFill>
                  </a:tcPr>
                </a:tc>
                <a:tc>
                  <a:txBody>
                    <a:bodyPr/>
                    <a:lstStyle/>
                    <a:p>
                      <a:pPr>
                        <a:lnSpc>
                          <a:spcPts val="800"/>
                        </a:lnSpc>
                      </a:pPr>
                      <a:endParaRPr lang="it-IT" sz="1000" dirty="0">
                        <a:latin typeface="+mj-lt"/>
                      </a:endParaRPr>
                    </a:p>
                  </a:txBody>
                  <a:tcPr marL="6685" marR="6685" marT="6685" marB="0" anchor="b">
                    <a:solidFill>
                      <a:srgbClr val="FFC000"/>
                    </a:solidFill>
                  </a:tcPr>
                </a:tc>
                <a:tc>
                  <a:txBody>
                    <a:bodyPr/>
                    <a:lstStyle/>
                    <a:p>
                      <a:pPr algn="ctr" rtl="0" fontAlgn="b">
                        <a:lnSpc>
                          <a:spcPts val="800"/>
                        </a:lnSpc>
                      </a:pPr>
                      <a:endParaRPr lang="it-IT" sz="1000" b="0" i="0" u="none" strike="noStrike" dirty="0">
                        <a:solidFill>
                          <a:srgbClr val="000000"/>
                        </a:solidFill>
                        <a:effectLst/>
                        <a:latin typeface="+mj-lt"/>
                      </a:endParaRPr>
                    </a:p>
                  </a:txBody>
                  <a:tcPr marL="6685" marR="6685" marT="6685" marB="0" anchor="b">
                    <a:solidFill>
                      <a:srgbClr val="FFC000"/>
                    </a:solidFill>
                  </a:tcPr>
                </a:tc>
                <a:tc>
                  <a:txBody>
                    <a:bodyPr/>
                    <a:lstStyle/>
                    <a:p>
                      <a:pPr algn="ctr" rtl="0" fontAlgn="b">
                        <a:lnSpc>
                          <a:spcPts val="800"/>
                        </a:lnSpc>
                      </a:pPr>
                      <a:endParaRPr lang="it-IT" sz="1000" b="0" i="0" u="none" strike="noStrike" dirty="0">
                        <a:solidFill>
                          <a:srgbClr val="000000"/>
                        </a:solidFill>
                        <a:effectLst/>
                        <a:latin typeface="+mj-lt"/>
                      </a:endParaRPr>
                    </a:p>
                  </a:txBody>
                  <a:tcPr marL="6685" marR="6685" marT="6685" marB="0" anchor="b">
                    <a:solidFill>
                      <a:srgbClr val="FFC000"/>
                    </a:solidFill>
                  </a:tcPr>
                </a:tc>
                <a:tc>
                  <a:txBody>
                    <a:bodyPr/>
                    <a:lstStyle/>
                    <a:p>
                      <a:pPr algn="ctr" rtl="0" fontAlgn="b">
                        <a:lnSpc>
                          <a:spcPts val="800"/>
                        </a:lnSpc>
                      </a:pPr>
                      <a:r>
                        <a:rPr lang="it-IT" sz="1000" u="none" strike="noStrike" dirty="0" smtClean="0">
                          <a:effectLst/>
                          <a:latin typeface="+mj-lt"/>
                        </a:rPr>
                        <a:t>300k€</a:t>
                      </a:r>
                      <a:endParaRPr lang="it-IT" sz="1000" b="0" i="0" u="none" strike="noStrike" dirty="0" smtClean="0">
                        <a:solidFill>
                          <a:srgbClr val="000000"/>
                        </a:solidFill>
                        <a:effectLst/>
                        <a:latin typeface="+mj-lt"/>
                      </a:endParaRPr>
                    </a:p>
                  </a:txBody>
                  <a:tcPr marL="6685" marR="6685" marT="6685" marB="0" anchor="b">
                    <a:solidFill>
                      <a:srgbClr val="FFC000"/>
                    </a:solidFill>
                  </a:tcPr>
                </a:tc>
                <a:tc>
                  <a:txBody>
                    <a:bodyPr/>
                    <a:lstStyle/>
                    <a:p>
                      <a:pPr algn="ctr" rtl="0" fontAlgn="b">
                        <a:lnSpc>
                          <a:spcPts val="800"/>
                        </a:lnSpc>
                      </a:pPr>
                      <a:r>
                        <a:rPr lang="it-IT" sz="1000" u="none" strike="noStrike" dirty="0" smtClean="0">
                          <a:effectLst/>
                          <a:latin typeface="+mj-lt"/>
                        </a:rPr>
                        <a:t>300k€</a:t>
                      </a:r>
                      <a:endParaRPr lang="it-IT" sz="1000" b="0" i="0" u="none" strike="noStrike" dirty="0">
                        <a:solidFill>
                          <a:srgbClr val="000000"/>
                        </a:solidFill>
                        <a:effectLst/>
                        <a:latin typeface="+mj-lt"/>
                      </a:endParaRPr>
                    </a:p>
                  </a:txBody>
                  <a:tcPr marL="6685" marR="6685" marT="6685" marB="0" anchor="b">
                    <a:solidFill>
                      <a:srgbClr val="FFC000"/>
                    </a:solidFill>
                  </a:tcPr>
                </a:tc>
                <a:tc>
                  <a:txBody>
                    <a:bodyPr/>
                    <a:lstStyle/>
                    <a:p>
                      <a:pPr algn="ctr" fontAlgn="b">
                        <a:lnSpc>
                          <a:spcPts val="800"/>
                        </a:lnSpc>
                      </a:pPr>
                      <a:endParaRPr lang="it-IT" sz="1000" b="0" i="0" u="none" strike="noStrike" dirty="0">
                        <a:solidFill>
                          <a:srgbClr val="000000"/>
                        </a:solidFill>
                        <a:effectLst/>
                        <a:latin typeface="+mj-lt"/>
                      </a:endParaRPr>
                    </a:p>
                  </a:txBody>
                  <a:tcPr marL="6685" marR="6685" marT="6685" marB="0" anchor="b">
                    <a:solidFill>
                      <a:srgbClr val="FFC000"/>
                    </a:solidFill>
                  </a:tcPr>
                </a:tc>
                <a:tc>
                  <a:txBody>
                    <a:bodyPr/>
                    <a:lstStyle/>
                    <a:p>
                      <a:pPr algn="ctr" fontAlgn="b">
                        <a:lnSpc>
                          <a:spcPts val="800"/>
                        </a:lnSpc>
                      </a:pPr>
                      <a:endParaRPr lang="it-IT" sz="1000" b="0" i="0" u="none" strike="noStrike" dirty="0">
                        <a:solidFill>
                          <a:srgbClr val="000000"/>
                        </a:solidFill>
                        <a:effectLst/>
                        <a:latin typeface="+mj-lt"/>
                      </a:endParaRPr>
                    </a:p>
                  </a:txBody>
                  <a:tcPr marL="6685" marR="6685" marT="6685" marB="0" anchor="b">
                    <a:solidFill>
                      <a:srgbClr val="FFC000"/>
                    </a:solidFill>
                  </a:tcPr>
                </a:tc>
                <a:tc>
                  <a:txBody>
                    <a:bodyPr/>
                    <a:lstStyle/>
                    <a:p>
                      <a:pPr algn="ctr" fontAlgn="b">
                        <a:lnSpc>
                          <a:spcPts val="800"/>
                        </a:lnSpc>
                      </a:pPr>
                      <a:endParaRPr lang="it-IT" sz="1000" b="0" i="0" u="none" strike="noStrike" dirty="0">
                        <a:solidFill>
                          <a:srgbClr val="000000"/>
                        </a:solidFill>
                        <a:effectLst/>
                        <a:latin typeface="+mj-lt"/>
                      </a:endParaRPr>
                    </a:p>
                  </a:txBody>
                  <a:tcPr marL="6685" marR="6685" marT="6685" marB="0" anchor="b">
                    <a:solidFill>
                      <a:srgbClr val="FFC000"/>
                    </a:solidFill>
                  </a:tcPr>
                </a:tc>
                <a:tc>
                  <a:txBody>
                    <a:bodyPr/>
                    <a:lstStyle/>
                    <a:p>
                      <a:pPr marL="0" marR="0" indent="0" algn="ctr" defTabSz="914400" rtl="0" eaLnBrk="1" fontAlgn="b" latinLnBrk="0" hangingPunct="1">
                        <a:lnSpc>
                          <a:spcPts val="800"/>
                        </a:lnSpc>
                        <a:spcBef>
                          <a:spcPts val="0"/>
                        </a:spcBef>
                        <a:spcAft>
                          <a:spcPts val="0"/>
                        </a:spcAft>
                        <a:buClrTx/>
                        <a:buSzTx/>
                        <a:buFontTx/>
                        <a:buNone/>
                        <a:tabLst/>
                        <a:defRPr/>
                      </a:pPr>
                      <a:r>
                        <a:rPr lang="it-IT" sz="1000" b="0" i="0" u="none" strike="noStrike" dirty="0" smtClean="0">
                          <a:solidFill>
                            <a:srgbClr val="000000"/>
                          </a:solidFill>
                          <a:effectLst/>
                          <a:latin typeface="+mj-lt"/>
                        </a:rPr>
                        <a:t>600k€</a:t>
                      </a:r>
                    </a:p>
                  </a:txBody>
                  <a:tcPr marL="6685" marR="6685" marT="6685" marB="0" anchor="b">
                    <a:solidFill>
                      <a:srgbClr val="FFC000"/>
                    </a:solidFill>
                  </a:tcPr>
                </a:tc>
                <a:tc>
                  <a:txBody>
                    <a:bodyPr/>
                    <a:lstStyle/>
                    <a:p>
                      <a:pPr algn="ctr" fontAlgn="b">
                        <a:lnSpc>
                          <a:spcPts val="800"/>
                        </a:lnSpc>
                      </a:pPr>
                      <a:endParaRPr lang="it-IT" sz="1000" b="0" i="0" u="none" strike="noStrike" dirty="0">
                        <a:solidFill>
                          <a:srgbClr val="000000"/>
                        </a:solidFill>
                        <a:effectLst/>
                        <a:latin typeface="+mj-lt"/>
                      </a:endParaRPr>
                    </a:p>
                  </a:txBody>
                  <a:tcPr marL="6685" marR="6685" marT="6685" marB="0" anchor="b">
                    <a:solidFill>
                      <a:srgbClr val="FFC000"/>
                    </a:solidFill>
                  </a:tcPr>
                </a:tc>
                <a:tc>
                  <a:txBody>
                    <a:bodyPr/>
                    <a:lstStyle/>
                    <a:p>
                      <a:pPr algn="ctr" rtl="0" fontAlgn="b">
                        <a:lnSpc>
                          <a:spcPts val="800"/>
                        </a:lnSpc>
                      </a:pPr>
                      <a:r>
                        <a:rPr lang="it-IT" sz="1000" u="none" strike="noStrike" dirty="0">
                          <a:effectLst/>
                          <a:latin typeface="+mj-lt"/>
                        </a:rPr>
                        <a:t>EDT</a:t>
                      </a:r>
                      <a:endParaRPr lang="it-IT" sz="1000" b="0" i="0" u="none" strike="noStrike" dirty="0">
                        <a:solidFill>
                          <a:srgbClr val="000000"/>
                        </a:solidFill>
                        <a:effectLst/>
                        <a:latin typeface="+mj-lt"/>
                      </a:endParaRPr>
                    </a:p>
                  </a:txBody>
                  <a:tcPr marL="6685" marR="6685" marT="6685" marB="0" anchor="b">
                    <a:solidFill>
                      <a:srgbClr val="FFC000"/>
                    </a:solidFill>
                  </a:tcPr>
                </a:tc>
              </a:tr>
              <a:tr h="289069">
                <a:tc>
                  <a:txBody>
                    <a:bodyPr/>
                    <a:lstStyle/>
                    <a:p>
                      <a:pPr algn="ctr" rtl="0" fontAlgn="b">
                        <a:lnSpc>
                          <a:spcPts val="800"/>
                        </a:lnSpc>
                      </a:pPr>
                      <a:r>
                        <a:rPr lang="it-IT" sz="1000" u="none" strike="noStrike" dirty="0" smtClean="0">
                          <a:effectLst/>
                          <a:latin typeface="+mj-lt"/>
                        </a:rPr>
                        <a:t>TUTOR</a:t>
                      </a:r>
                      <a:endParaRPr lang="it-IT" sz="1000" b="0" i="0" u="none" strike="noStrike" dirty="0">
                        <a:solidFill>
                          <a:srgbClr val="000000"/>
                        </a:solidFill>
                        <a:effectLst/>
                        <a:latin typeface="+mj-lt"/>
                      </a:endParaRPr>
                    </a:p>
                  </a:txBody>
                  <a:tcPr marL="6685" marR="6685" marT="6685" marB="0" anchor="b">
                    <a:solidFill>
                      <a:srgbClr val="00FFFF"/>
                    </a:solidFill>
                  </a:tcPr>
                </a:tc>
                <a:tc>
                  <a:txBody>
                    <a:bodyPr/>
                    <a:lstStyle/>
                    <a:p>
                      <a:pPr algn="ctr" rtl="0" fontAlgn="b">
                        <a:lnSpc>
                          <a:spcPts val="800"/>
                        </a:lnSpc>
                      </a:pPr>
                      <a:endParaRPr lang="it-IT" sz="1000" u="none" strike="noStrike" dirty="0" smtClean="0">
                        <a:effectLst/>
                        <a:latin typeface="+mj-lt"/>
                      </a:endParaRPr>
                    </a:p>
                    <a:p>
                      <a:pPr algn="ctr" rtl="0" fontAlgn="b">
                        <a:lnSpc>
                          <a:spcPts val="800"/>
                        </a:lnSpc>
                      </a:pPr>
                      <a:endParaRPr lang="it-IT" sz="1000" u="none" strike="noStrike" dirty="0" smtClean="0">
                        <a:effectLst/>
                        <a:latin typeface="+mj-lt"/>
                      </a:endParaRPr>
                    </a:p>
                    <a:p>
                      <a:pPr algn="ctr" rtl="0" fontAlgn="b">
                        <a:lnSpc>
                          <a:spcPts val="800"/>
                        </a:lnSpc>
                      </a:pPr>
                      <a:r>
                        <a:rPr lang="it-IT" sz="1000" u="none" strike="noStrike" dirty="0" smtClean="0">
                          <a:effectLst/>
                          <a:latin typeface="+mj-lt"/>
                        </a:rPr>
                        <a:t>TBD</a:t>
                      </a:r>
                      <a:endParaRPr lang="it-IT" sz="1000" b="0" i="0" u="none" strike="noStrike" dirty="0">
                        <a:solidFill>
                          <a:srgbClr val="000000"/>
                        </a:solidFill>
                        <a:effectLst/>
                        <a:latin typeface="+mj-lt"/>
                      </a:endParaRPr>
                    </a:p>
                  </a:txBody>
                  <a:tcPr marL="6685" marR="6685" marT="6685" marB="0" anchor="b">
                    <a:solidFill>
                      <a:srgbClr val="00FFFF"/>
                    </a:solidFill>
                  </a:tcPr>
                </a:tc>
                <a:tc>
                  <a:txBody>
                    <a:bodyPr/>
                    <a:lstStyle/>
                    <a:p>
                      <a:pPr algn="ctr" rtl="0" fontAlgn="b">
                        <a:lnSpc>
                          <a:spcPts val="800"/>
                        </a:lnSpc>
                      </a:pPr>
                      <a:r>
                        <a:rPr lang="it-IT" sz="1000" u="none" strike="noStrike" dirty="0">
                          <a:effectLst/>
                          <a:latin typeface="+mj-lt"/>
                        </a:rPr>
                        <a:t>TBD</a:t>
                      </a:r>
                      <a:endParaRPr lang="it-IT" sz="1000" b="0" i="0" u="none" strike="noStrike" dirty="0">
                        <a:solidFill>
                          <a:srgbClr val="000000"/>
                        </a:solidFill>
                        <a:effectLst/>
                        <a:latin typeface="+mj-lt"/>
                      </a:endParaRPr>
                    </a:p>
                  </a:txBody>
                  <a:tcPr marL="6685" marR="6685" marT="6685" marB="0" anchor="b">
                    <a:solidFill>
                      <a:srgbClr val="00FFFF"/>
                    </a:solidFill>
                  </a:tcPr>
                </a:tc>
                <a:tc>
                  <a:txBody>
                    <a:bodyPr/>
                    <a:lstStyle/>
                    <a:p>
                      <a:pPr algn="ctr" rtl="0" fontAlgn="b">
                        <a:lnSpc>
                          <a:spcPts val="800"/>
                        </a:lnSpc>
                      </a:pPr>
                      <a:r>
                        <a:rPr lang="it-IT" sz="1000" u="none" strike="noStrike" dirty="0">
                          <a:effectLst/>
                          <a:latin typeface="+mj-lt"/>
                        </a:rPr>
                        <a:t>TBD</a:t>
                      </a:r>
                      <a:endParaRPr lang="it-IT" sz="1000" b="0" i="0" u="none" strike="noStrike" dirty="0">
                        <a:solidFill>
                          <a:srgbClr val="000000"/>
                        </a:solidFill>
                        <a:effectLst/>
                        <a:latin typeface="+mj-lt"/>
                      </a:endParaRPr>
                    </a:p>
                  </a:txBody>
                  <a:tcPr marL="6685" marR="6685" marT="6685" marB="0" anchor="b">
                    <a:solidFill>
                      <a:srgbClr val="00FFFF"/>
                    </a:solidFill>
                  </a:tcPr>
                </a:tc>
                <a:tc>
                  <a:txBody>
                    <a:bodyPr/>
                    <a:lstStyle/>
                    <a:p>
                      <a:pPr algn="ctr" rtl="0" fontAlgn="b">
                        <a:lnSpc>
                          <a:spcPts val="800"/>
                        </a:lnSpc>
                      </a:pPr>
                      <a:r>
                        <a:rPr lang="it-IT" sz="1000" u="none" strike="noStrike" dirty="0">
                          <a:effectLst/>
                          <a:latin typeface="+mj-lt"/>
                        </a:rPr>
                        <a:t>TBD</a:t>
                      </a:r>
                      <a:endParaRPr lang="it-IT" sz="1000" b="0" i="0" u="none" strike="noStrike" dirty="0">
                        <a:solidFill>
                          <a:srgbClr val="000000"/>
                        </a:solidFill>
                        <a:effectLst/>
                        <a:latin typeface="+mj-lt"/>
                      </a:endParaRPr>
                    </a:p>
                  </a:txBody>
                  <a:tcPr marL="6685" marR="6685" marT="6685" marB="0" anchor="b">
                    <a:solidFill>
                      <a:srgbClr val="00FFFF"/>
                    </a:solidFill>
                  </a:tcPr>
                </a:tc>
                <a:tc>
                  <a:txBody>
                    <a:bodyPr/>
                    <a:lstStyle/>
                    <a:p>
                      <a:pPr algn="ctr" rtl="0" fontAlgn="b">
                        <a:lnSpc>
                          <a:spcPts val="800"/>
                        </a:lnSpc>
                      </a:pPr>
                      <a:r>
                        <a:rPr lang="it-IT" sz="1000" u="none" strike="noStrike" dirty="0">
                          <a:effectLst/>
                          <a:latin typeface="+mj-lt"/>
                        </a:rPr>
                        <a:t>TBD</a:t>
                      </a:r>
                      <a:endParaRPr lang="it-IT" sz="1000" b="0" i="0" u="none" strike="noStrike" dirty="0">
                        <a:solidFill>
                          <a:srgbClr val="000000"/>
                        </a:solidFill>
                        <a:effectLst/>
                        <a:latin typeface="+mj-lt"/>
                      </a:endParaRPr>
                    </a:p>
                  </a:txBody>
                  <a:tcPr marL="6685" marR="6685" marT="6685" marB="0" anchor="b">
                    <a:solidFill>
                      <a:srgbClr val="00FFFF"/>
                    </a:solidFill>
                  </a:tcPr>
                </a:tc>
                <a:tc>
                  <a:txBody>
                    <a:bodyPr/>
                    <a:lstStyle/>
                    <a:p>
                      <a:pPr algn="ctr" rtl="0" fontAlgn="b">
                        <a:lnSpc>
                          <a:spcPts val="800"/>
                        </a:lnSpc>
                      </a:pPr>
                      <a:r>
                        <a:rPr lang="it-IT" sz="1000" u="none" strike="noStrike" dirty="0">
                          <a:effectLst/>
                          <a:latin typeface="+mj-lt"/>
                        </a:rPr>
                        <a:t>TBD</a:t>
                      </a:r>
                      <a:endParaRPr lang="it-IT" sz="1000" b="0" i="0" u="none" strike="noStrike" dirty="0">
                        <a:solidFill>
                          <a:srgbClr val="000000"/>
                        </a:solidFill>
                        <a:effectLst/>
                        <a:latin typeface="+mj-lt"/>
                      </a:endParaRPr>
                    </a:p>
                  </a:txBody>
                  <a:tcPr marL="6685" marR="6685" marT="6685" marB="0" anchor="b">
                    <a:solidFill>
                      <a:srgbClr val="00FFFF"/>
                    </a:solidFill>
                  </a:tcPr>
                </a:tc>
                <a:tc>
                  <a:txBody>
                    <a:bodyPr/>
                    <a:lstStyle/>
                    <a:p>
                      <a:pPr algn="ctr" rtl="0" fontAlgn="b">
                        <a:lnSpc>
                          <a:spcPts val="800"/>
                        </a:lnSpc>
                      </a:pPr>
                      <a:r>
                        <a:rPr lang="it-IT" sz="1000" u="none" strike="noStrike" dirty="0">
                          <a:effectLst/>
                          <a:latin typeface="+mj-lt"/>
                        </a:rPr>
                        <a:t>TBD</a:t>
                      </a:r>
                      <a:endParaRPr lang="it-IT" sz="1000" b="0" i="0" u="none" strike="noStrike" dirty="0">
                        <a:solidFill>
                          <a:srgbClr val="000000"/>
                        </a:solidFill>
                        <a:effectLst/>
                        <a:latin typeface="+mj-lt"/>
                      </a:endParaRPr>
                    </a:p>
                  </a:txBody>
                  <a:tcPr marL="6685" marR="6685" marT="6685" marB="0" anchor="b">
                    <a:solidFill>
                      <a:srgbClr val="00FFFF"/>
                    </a:solidFill>
                  </a:tcPr>
                </a:tc>
                <a:tc>
                  <a:txBody>
                    <a:bodyPr/>
                    <a:lstStyle/>
                    <a:p>
                      <a:pPr algn="ctr" rtl="0" fontAlgn="b">
                        <a:lnSpc>
                          <a:spcPts val="800"/>
                        </a:lnSpc>
                      </a:pPr>
                      <a:r>
                        <a:rPr lang="it-IT" sz="1000" u="none" strike="noStrike" dirty="0">
                          <a:effectLst/>
                          <a:latin typeface="+mj-lt"/>
                        </a:rPr>
                        <a:t>TBD</a:t>
                      </a:r>
                      <a:endParaRPr lang="it-IT" sz="1000" b="0" i="0" u="none" strike="noStrike" dirty="0">
                        <a:solidFill>
                          <a:srgbClr val="000000"/>
                        </a:solidFill>
                        <a:effectLst/>
                        <a:latin typeface="+mj-lt"/>
                      </a:endParaRPr>
                    </a:p>
                  </a:txBody>
                  <a:tcPr marL="6685" marR="6685" marT="6685" marB="0" anchor="b">
                    <a:solidFill>
                      <a:srgbClr val="00FFFF"/>
                    </a:solidFill>
                  </a:tcPr>
                </a:tc>
                <a:tc>
                  <a:txBody>
                    <a:bodyPr/>
                    <a:lstStyle/>
                    <a:p>
                      <a:pPr algn="ctr" rtl="0" fontAlgn="b">
                        <a:lnSpc>
                          <a:spcPts val="800"/>
                        </a:lnSpc>
                      </a:pPr>
                      <a:endParaRPr lang="it-IT" sz="1000" b="0" i="0" u="none" strike="noStrike" dirty="0">
                        <a:solidFill>
                          <a:srgbClr val="000000"/>
                        </a:solidFill>
                        <a:effectLst/>
                        <a:latin typeface="+mj-lt"/>
                      </a:endParaRPr>
                    </a:p>
                  </a:txBody>
                  <a:tcPr marL="6685" marR="6685" marT="6685" marB="0" anchor="b">
                    <a:solidFill>
                      <a:srgbClr val="00FFFF"/>
                    </a:solidFill>
                  </a:tcPr>
                </a:tc>
                <a:tc>
                  <a:txBody>
                    <a:bodyPr/>
                    <a:lstStyle/>
                    <a:p>
                      <a:pPr algn="ctr" rtl="0" fontAlgn="b">
                        <a:lnSpc>
                          <a:spcPts val="800"/>
                        </a:lnSpc>
                      </a:pPr>
                      <a:endParaRPr lang="it-IT" sz="1000" b="0" i="0" u="none" strike="noStrike" dirty="0">
                        <a:solidFill>
                          <a:srgbClr val="000000"/>
                        </a:solidFill>
                        <a:effectLst/>
                        <a:latin typeface="+mj-lt"/>
                      </a:endParaRPr>
                    </a:p>
                  </a:txBody>
                  <a:tcPr marL="6685" marR="6685" marT="6685" marB="0" anchor="b">
                    <a:solidFill>
                      <a:srgbClr val="00FFFF"/>
                    </a:solidFill>
                  </a:tcPr>
                </a:tc>
                <a:tc>
                  <a:txBody>
                    <a:bodyPr/>
                    <a:lstStyle/>
                    <a:p>
                      <a:pPr algn="ctr" rtl="0" fontAlgn="b">
                        <a:lnSpc>
                          <a:spcPts val="800"/>
                        </a:lnSpc>
                      </a:pPr>
                      <a:endParaRPr lang="it-IT" sz="1000" b="0" i="0" u="none" strike="noStrike" dirty="0">
                        <a:solidFill>
                          <a:srgbClr val="000000"/>
                        </a:solidFill>
                        <a:effectLst/>
                        <a:latin typeface="+mj-lt"/>
                      </a:endParaRPr>
                    </a:p>
                  </a:txBody>
                  <a:tcPr marL="6685" marR="6685" marT="6685" marB="0" anchor="b">
                    <a:solidFill>
                      <a:srgbClr val="00FFFF"/>
                    </a:solidFill>
                  </a:tcPr>
                </a:tc>
                <a:tc>
                  <a:txBody>
                    <a:bodyPr/>
                    <a:lstStyle/>
                    <a:p>
                      <a:pPr algn="ctr" rtl="0" fontAlgn="b">
                        <a:lnSpc>
                          <a:spcPts val="800"/>
                        </a:lnSpc>
                      </a:pPr>
                      <a:endParaRPr lang="it-IT" sz="1000" b="0" i="0" u="none" strike="noStrike" dirty="0">
                        <a:solidFill>
                          <a:srgbClr val="000000"/>
                        </a:solidFill>
                        <a:effectLst/>
                        <a:latin typeface="+mj-lt"/>
                      </a:endParaRPr>
                    </a:p>
                  </a:txBody>
                  <a:tcPr marL="6685" marR="6685" marT="6685" marB="0" anchor="b">
                    <a:solidFill>
                      <a:srgbClr val="00FFFF"/>
                    </a:solidFill>
                  </a:tcPr>
                </a:tc>
                <a:tc>
                  <a:txBody>
                    <a:bodyPr/>
                    <a:lstStyle/>
                    <a:p>
                      <a:pPr algn="ctr" rtl="0" fontAlgn="b">
                        <a:lnSpc>
                          <a:spcPts val="800"/>
                        </a:lnSpc>
                      </a:pPr>
                      <a:r>
                        <a:rPr lang="it-IT" sz="1000" u="none" strike="noStrike" dirty="0" smtClean="0">
                          <a:effectLst/>
                          <a:latin typeface="+mj-lt"/>
                        </a:rPr>
                        <a:t>ITALY</a:t>
                      </a:r>
                      <a:endParaRPr lang="it-IT" sz="1000" b="0" i="0" u="none" strike="noStrike" dirty="0">
                        <a:solidFill>
                          <a:srgbClr val="000000"/>
                        </a:solidFill>
                        <a:effectLst/>
                        <a:latin typeface="+mj-lt"/>
                      </a:endParaRPr>
                    </a:p>
                  </a:txBody>
                  <a:tcPr marL="6685" marR="6685" marT="6685" marB="0" anchor="b">
                    <a:solidFill>
                      <a:srgbClr val="00FFFF"/>
                    </a:solidFill>
                  </a:tcPr>
                </a:tc>
              </a:tr>
              <a:tr h="289069">
                <a:tc>
                  <a:txBody>
                    <a:bodyPr/>
                    <a:lstStyle/>
                    <a:p>
                      <a:pPr algn="ctr" rtl="0" fontAlgn="b">
                        <a:lnSpc>
                          <a:spcPts val="800"/>
                        </a:lnSpc>
                      </a:pPr>
                      <a:r>
                        <a:rPr lang="it-IT" sz="1000" u="none" strike="noStrike" kern="1200" dirty="0" smtClean="0">
                          <a:solidFill>
                            <a:schemeClr val="dk1"/>
                          </a:solidFill>
                          <a:effectLst/>
                          <a:latin typeface="+mn-lt"/>
                          <a:ea typeface="+mn-ea"/>
                          <a:cs typeface="+mn-cs"/>
                        </a:rPr>
                        <a:t>TUTOR</a:t>
                      </a:r>
                      <a:endParaRPr lang="it-IT" sz="1000" b="0" i="0" u="none" strike="noStrike" kern="1200" dirty="0">
                        <a:solidFill>
                          <a:srgbClr val="000000"/>
                        </a:solidFill>
                        <a:effectLst/>
                        <a:latin typeface="+mn-lt"/>
                        <a:ea typeface="+mn-ea"/>
                        <a:cs typeface="+mn-cs"/>
                      </a:endParaRPr>
                    </a:p>
                  </a:txBody>
                  <a:tcPr marL="6685" marR="6685" marT="6685" marB="0" anchor="b">
                    <a:solidFill>
                      <a:srgbClr val="00FFFF"/>
                    </a:solidFill>
                  </a:tcPr>
                </a:tc>
                <a:tc>
                  <a:txBody>
                    <a:bodyPr/>
                    <a:lstStyle/>
                    <a:p>
                      <a:pPr algn="ctr" rtl="0" fontAlgn="b">
                        <a:lnSpc>
                          <a:spcPts val="800"/>
                        </a:lnSpc>
                      </a:pPr>
                      <a:endParaRPr lang="it-IT" sz="1000" u="none" strike="noStrike" dirty="0" smtClean="0">
                        <a:effectLst/>
                        <a:latin typeface="+mj-lt"/>
                      </a:endParaRPr>
                    </a:p>
                    <a:p>
                      <a:pPr algn="ctr" rtl="0" fontAlgn="b">
                        <a:lnSpc>
                          <a:spcPts val="800"/>
                        </a:lnSpc>
                      </a:pPr>
                      <a:endParaRPr lang="it-IT" sz="1000" u="none" strike="noStrike" dirty="0" smtClean="0">
                        <a:effectLst/>
                        <a:latin typeface="+mj-lt"/>
                      </a:endParaRPr>
                    </a:p>
                    <a:p>
                      <a:pPr algn="ctr" rtl="0" fontAlgn="b">
                        <a:lnSpc>
                          <a:spcPts val="800"/>
                        </a:lnSpc>
                      </a:pPr>
                      <a:r>
                        <a:rPr lang="it-IT" sz="1000" u="none" strike="noStrike" dirty="0" smtClean="0">
                          <a:effectLst/>
                          <a:latin typeface="+mj-lt"/>
                        </a:rPr>
                        <a:t>TBD</a:t>
                      </a:r>
                      <a:endParaRPr lang="it-IT" sz="1000" b="0" i="0" u="none" strike="noStrike" dirty="0">
                        <a:solidFill>
                          <a:srgbClr val="000000"/>
                        </a:solidFill>
                        <a:effectLst/>
                        <a:latin typeface="+mj-lt"/>
                      </a:endParaRPr>
                    </a:p>
                  </a:txBody>
                  <a:tcPr marL="6685" marR="6685" marT="6685" marB="0" anchor="b">
                    <a:solidFill>
                      <a:srgbClr val="00FFFF"/>
                    </a:solidFill>
                  </a:tcPr>
                </a:tc>
                <a:tc>
                  <a:txBody>
                    <a:bodyPr/>
                    <a:lstStyle/>
                    <a:p>
                      <a:pPr algn="ctr" rtl="0" fontAlgn="b">
                        <a:lnSpc>
                          <a:spcPts val="800"/>
                        </a:lnSpc>
                      </a:pPr>
                      <a:r>
                        <a:rPr lang="it-IT" sz="1000" u="none" strike="noStrike" dirty="0">
                          <a:effectLst/>
                          <a:latin typeface="+mj-lt"/>
                        </a:rPr>
                        <a:t>TBD</a:t>
                      </a:r>
                      <a:endParaRPr lang="it-IT" sz="1000" b="0" i="0" u="none" strike="noStrike" dirty="0">
                        <a:solidFill>
                          <a:srgbClr val="000000"/>
                        </a:solidFill>
                        <a:effectLst/>
                        <a:latin typeface="+mj-lt"/>
                      </a:endParaRPr>
                    </a:p>
                  </a:txBody>
                  <a:tcPr marL="6685" marR="6685" marT="6685" marB="0" anchor="b">
                    <a:solidFill>
                      <a:srgbClr val="00FFFF"/>
                    </a:solidFill>
                  </a:tcPr>
                </a:tc>
                <a:tc>
                  <a:txBody>
                    <a:bodyPr/>
                    <a:lstStyle/>
                    <a:p>
                      <a:pPr algn="ctr" rtl="0" fontAlgn="b">
                        <a:lnSpc>
                          <a:spcPts val="800"/>
                        </a:lnSpc>
                      </a:pPr>
                      <a:r>
                        <a:rPr lang="it-IT" sz="1000" u="none" strike="noStrike" dirty="0">
                          <a:effectLst/>
                          <a:latin typeface="+mj-lt"/>
                        </a:rPr>
                        <a:t>TBD</a:t>
                      </a:r>
                      <a:endParaRPr lang="it-IT" sz="1000" b="0" i="0" u="none" strike="noStrike" dirty="0">
                        <a:solidFill>
                          <a:srgbClr val="000000"/>
                        </a:solidFill>
                        <a:effectLst/>
                        <a:latin typeface="+mj-lt"/>
                      </a:endParaRPr>
                    </a:p>
                  </a:txBody>
                  <a:tcPr marL="6685" marR="6685" marT="6685" marB="0" anchor="b">
                    <a:solidFill>
                      <a:srgbClr val="00FFFF"/>
                    </a:solidFill>
                  </a:tcPr>
                </a:tc>
                <a:tc>
                  <a:txBody>
                    <a:bodyPr/>
                    <a:lstStyle/>
                    <a:p>
                      <a:pPr algn="ctr" rtl="0" fontAlgn="b">
                        <a:lnSpc>
                          <a:spcPts val="800"/>
                        </a:lnSpc>
                      </a:pPr>
                      <a:r>
                        <a:rPr lang="it-IT" sz="1000" u="none" strike="noStrike" dirty="0">
                          <a:effectLst/>
                          <a:latin typeface="+mj-lt"/>
                        </a:rPr>
                        <a:t>TBD</a:t>
                      </a:r>
                      <a:endParaRPr lang="it-IT" sz="1000" b="0" i="0" u="none" strike="noStrike" dirty="0">
                        <a:solidFill>
                          <a:srgbClr val="000000"/>
                        </a:solidFill>
                        <a:effectLst/>
                        <a:latin typeface="+mj-lt"/>
                      </a:endParaRPr>
                    </a:p>
                  </a:txBody>
                  <a:tcPr marL="6685" marR="6685" marT="6685" marB="0" anchor="b">
                    <a:solidFill>
                      <a:srgbClr val="00FFFF"/>
                    </a:solidFill>
                  </a:tcPr>
                </a:tc>
                <a:tc>
                  <a:txBody>
                    <a:bodyPr/>
                    <a:lstStyle/>
                    <a:p>
                      <a:pPr algn="ctr" rtl="0" fontAlgn="b">
                        <a:lnSpc>
                          <a:spcPts val="800"/>
                        </a:lnSpc>
                      </a:pPr>
                      <a:r>
                        <a:rPr lang="it-IT" sz="1000" u="none" strike="noStrike" dirty="0">
                          <a:effectLst/>
                          <a:latin typeface="+mj-lt"/>
                        </a:rPr>
                        <a:t>TBD</a:t>
                      </a:r>
                      <a:endParaRPr lang="it-IT" sz="1000" b="0" i="0" u="none" strike="noStrike" dirty="0">
                        <a:solidFill>
                          <a:srgbClr val="000000"/>
                        </a:solidFill>
                        <a:effectLst/>
                        <a:latin typeface="+mj-lt"/>
                      </a:endParaRPr>
                    </a:p>
                  </a:txBody>
                  <a:tcPr marL="6685" marR="6685" marT="6685" marB="0" anchor="b">
                    <a:solidFill>
                      <a:srgbClr val="00FFFF"/>
                    </a:solidFill>
                  </a:tcPr>
                </a:tc>
                <a:tc>
                  <a:txBody>
                    <a:bodyPr/>
                    <a:lstStyle/>
                    <a:p>
                      <a:pPr algn="ctr" rtl="0" fontAlgn="b">
                        <a:lnSpc>
                          <a:spcPts val="800"/>
                        </a:lnSpc>
                      </a:pPr>
                      <a:r>
                        <a:rPr lang="it-IT" sz="1000" u="none" strike="noStrike" dirty="0">
                          <a:effectLst/>
                          <a:latin typeface="+mj-lt"/>
                        </a:rPr>
                        <a:t>TBD</a:t>
                      </a:r>
                      <a:endParaRPr lang="it-IT" sz="1000" b="0" i="0" u="none" strike="noStrike" dirty="0">
                        <a:solidFill>
                          <a:srgbClr val="000000"/>
                        </a:solidFill>
                        <a:effectLst/>
                        <a:latin typeface="+mj-lt"/>
                      </a:endParaRPr>
                    </a:p>
                  </a:txBody>
                  <a:tcPr marL="6685" marR="6685" marT="6685" marB="0" anchor="b">
                    <a:solidFill>
                      <a:srgbClr val="00FFFF"/>
                    </a:solidFill>
                  </a:tcPr>
                </a:tc>
                <a:tc>
                  <a:txBody>
                    <a:bodyPr/>
                    <a:lstStyle/>
                    <a:p>
                      <a:pPr algn="ctr" rtl="0" fontAlgn="b">
                        <a:lnSpc>
                          <a:spcPts val="800"/>
                        </a:lnSpc>
                      </a:pPr>
                      <a:r>
                        <a:rPr lang="it-IT" sz="1000" u="none" strike="noStrike" dirty="0">
                          <a:effectLst/>
                          <a:latin typeface="+mj-lt"/>
                        </a:rPr>
                        <a:t>TBD</a:t>
                      </a:r>
                      <a:endParaRPr lang="it-IT" sz="1000" b="0" i="0" u="none" strike="noStrike" dirty="0">
                        <a:solidFill>
                          <a:srgbClr val="000000"/>
                        </a:solidFill>
                        <a:effectLst/>
                        <a:latin typeface="+mj-lt"/>
                      </a:endParaRPr>
                    </a:p>
                  </a:txBody>
                  <a:tcPr marL="6685" marR="6685" marT="6685" marB="0" anchor="b">
                    <a:solidFill>
                      <a:srgbClr val="00FFFF"/>
                    </a:solidFill>
                  </a:tcPr>
                </a:tc>
                <a:tc>
                  <a:txBody>
                    <a:bodyPr/>
                    <a:lstStyle/>
                    <a:p>
                      <a:pPr algn="ctr" rtl="0" fontAlgn="b">
                        <a:lnSpc>
                          <a:spcPts val="800"/>
                        </a:lnSpc>
                      </a:pPr>
                      <a:r>
                        <a:rPr lang="it-IT" sz="1000" u="none" strike="noStrike" dirty="0">
                          <a:effectLst/>
                          <a:latin typeface="+mj-lt"/>
                        </a:rPr>
                        <a:t>TBD</a:t>
                      </a:r>
                      <a:endParaRPr lang="it-IT" sz="1000" b="0" i="0" u="none" strike="noStrike" dirty="0">
                        <a:solidFill>
                          <a:srgbClr val="000000"/>
                        </a:solidFill>
                        <a:effectLst/>
                        <a:latin typeface="+mj-lt"/>
                      </a:endParaRPr>
                    </a:p>
                  </a:txBody>
                  <a:tcPr marL="6685" marR="6685" marT="6685" marB="0" anchor="b">
                    <a:solidFill>
                      <a:srgbClr val="00FFFF"/>
                    </a:solidFill>
                  </a:tcPr>
                </a:tc>
                <a:tc>
                  <a:txBody>
                    <a:bodyPr/>
                    <a:lstStyle/>
                    <a:p>
                      <a:pPr algn="ctr" rtl="0" fontAlgn="b">
                        <a:lnSpc>
                          <a:spcPts val="800"/>
                        </a:lnSpc>
                      </a:pPr>
                      <a:endParaRPr lang="it-IT" sz="1000" b="0" i="0" u="none" strike="noStrike" dirty="0">
                        <a:solidFill>
                          <a:srgbClr val="000000"/>
                        </a:solidFill>
                        <a:effectLst/>
                        <a:latin typeface="+mj-lt"/>
                      </a:endParaRPr>
                    </a:p>
                  </a:txBody>
                  <a:tcPr marL="6685" marR="6685" marT="6685" marB="0" anchor="b">
                    <a:solidFill>
                      <a:srgbClr val="00FFFF"/>
                    </a:solidFill>
                  </a:tcPr>
                </a:tc>
                <a:tc>
                  <a:txBody>
                    <a:bodyPr/>
                    <a:lstStyle/>
                    <a:p>
                      <a:pPr algn="ctr" rtl="0" fontAlgn="b">
                        <a:lnSpc>
                          <a:spcPts val="800"/>
                        </a:lnSpc>
                      </a:pPr>
                      <a:endParaRPr lang="it-IT" sz="1000" b="0" i="0" u="none" strike="noStrike" dirty="0">
                        <a:solidFill>
                          <a:srgbClr val="000000"/>
                        </a:solidFill>
                        <a:effectLst/>
                        <a:latin typeface="+mj-lt"/>
                      </a:endParaRPr>
                    </a:p>
                  </a:txBody>
                  <a:tcPr marL="6685" marR="6685" marT="6685" marB="0" anchor="b">
                    <a:solidFill>
                      <a:srgbClr val="00FFFF"/>
                    </a:solidFill>
                  </a:tcPr>
                </a:tc>
                <a:tc>
                  <a:txBody>
                    <a:bodyPr/>
                    <a:lstStyle/>
                    <a:p>
                      <a:pPr algn="ctr" rtl="0" fontAlgn="b">
                        <a:lnSpc>
                          <a:spcPts val="800"/>
                        </a:lnSpc>
                      </a:pPr>
                      <a:endParaRPr lang="it-IT" sz="1000" b="0" i="0" u="none" strike="noStrike" dirty="0">
                        <a:solidFill>
                          <a:srgbClr val="000000"/>
                        </a:solidFill>
                        <a:effectLst/>
                        <a:latin typeface="+mj-lt"/>
                      </a:endParaRPr>
                    </a:p>
                  </a:txBody>
                  <a:tcPr marL="6685" marR="6685" marT="6685" marB="0" anchor="b">
                    <a:solidFill>
                      <a:srgbClr val="00FFFF"/>
                    </a:solidFill>
                  </a:tcPr>
                </a:tc>
                <a:tc>
                  <a:txBody>
                    <a:bodyPr/>
                    <a:lstStyle/>
                    <a:p>
                      <a:pPr algn="ctr" rtl="0" fontAlgn="b">
                        <a:lnSpc>
                          <a:spcPts val="800"/>
                        </a:lnSpc>
                      </a:pPr>
                      <a:endParaRPr lang="it-IT" sz="1000" b="0" i="0" u="none" strike="noStrike" dirty="0">
                        <a:solidFill>
                          <a:srgbClr val="000000"/>
                        </a:solidFill>
                        <a:effectLst/>
                        <a:latin typeface="+mj-lt"/>
                      </a:endParaRPr>
                    </a:p>
                  </a:txBody>
                  <a:tcPr marL="6685" marR="6685" marT="6685" marB="0" anchor="b">
                    <a:solidFill>
                      <a:srgbClr val="00FFFF"/>
                    </a:solidFill>
                  </a:tcPr>
                </a:tc>
                <a:tc>
                  <a:txBody>
                    <a:bodyPr/>
                    <a:lstStyle/>
                    <a:p>
                      <a:pPr algn="ctr" rtl="0" fontAlgn="b">
                        <a:lnSpc>
                          <a:spcPts val="800"/>
                        </a:lnSpc>
                      </a:pPr>
                      <a:r>
                        <a:rPr lang="it-IT" sz="1000" u="none" strike="noStrike" dirty="0" err="1" smtClean="0">
                          <a:effectLst/>
                          <a:latin typeface="+mj-lt"/>
                        </a:rPr>
                        <a:t>Into</a:t>
                      </a:r>
                      <a:r>
                        <a:rPr lang="it-IT" sz="1000" u="none" strike="noStrike" dirty="0" smtClean="0">
                          <a:effectLst/>
                          <a:latin typeface="+mj-lt"/>
                        </a:rPr>
                        <a:t> NATION</a:t>
                      </a:r>
                      <a:endParaRPr lang="it-IT" sz="1000" b="0" i="0" u="none" strike="noStrike" dirty="0">
                        <a:solidFill>
                          <a:srgbClr val="000000"/>
                        </a:solidFill>
                        <a:effectLst/>
                        <a:latin typeface="+mj-lt"/>
                      </a:endParaRPr>
                    </a:p>
                  </a:txBody>
                  <a:tcPr marL="6685" marR="6685" marT="6685" marB="0" anchor="b">
                    <a:solidFill>
                      <a:srgbClr val="00FFFF"/>
                    </a:solidFill>
                  </a:tcPr>
                </a:tc>
              </a:tr>
              <a:tr h="289069">
                <a:tc>
                  <a:txBody>
                    <a:bodyPr/>
                    <a:lstStyle/>
                    <a:p>
                      <a:pPr algn="ctr" rtl="0" fontAlgn="b"/>
                      <a:r>
                        <a:rPr lang="it-IT" sz="1000" u="none" strike="noStrike" dirty="0" smtClean="0">
                          <a:effectLst/>
                          <a:latin typeface="+mj-lt"/>
                        </a:rPr>
                        <a:t>TOTAL</a:t>
                      </a:r>
                      <a:endParaRPr lang="it-IT" sz="1000" b="0" i="0" u="none" strike="noStrike" dirty="0">
                        <a:solidFill>
                          <a:srgbClr val="000000"/>
                        </a:solidFill>
                        <a:effectLst/>
                        <a:latin typeface="+mj-lt"/>
                      </a:endParaRPr>
                    </a:p>
                  </a:txBody>
                  <a:tcPr marL="6685" marR="6685" marT="6685" marB="0" anchor="b"/>
                </a:tc>
                <a:tc>
                  <a:txBody>
                    <a:bodyPr/>
                    <a:lstStyle/>
                    <a:p>
                      <a:pPr algn="ctr" rtl="0" fontAlgn="b"/>
                      <a:endParaRPr lang="it-IT" sz="1000" b="1" i="0" u="none" strike="noStrike" dirty="0" smtClean="0">
                        <a:solidFill>
                          <a:srgbClr val="000000"/>
                        </a:solidFill>
                        <a:effectLst/>
                        <a:latin typeface="+mj-lt"/>
                      </a:endParaRPr>
                    </a:p>
                    <a:p>
                      <a:pPr algn="ctr" rtl="0" fontAlgn="b"/>
                      <a:r>
                        <a:rPr lang="it-IT" sz="1000" b="1" i="0" u="none" strike="noStrike" dirty="0" smtClean="0">
                          <a:solidFill>
                            <a:srgbClr val="000000"/>
                          </a:solidFill>
                          <a:effectLst/>
                          <a:latin typeface="+mj-lt"/>
                        </a:rPr>
                        <a:t>20k€</a:t>
                      </a:r>
                      <a:endParaRPr lang="it-IT" sz="1000" b="1" i="0" u="none" strike="noStrike" dirty="0">
                        <a:solidFill>
                          <a:srgbClr val="000000"/>
                        </a:solidFill>
                        <a:effectLst/>
                        <a:latin typeface="+mj-lt"/>
                      </a:endParaRPr>
                    </a:p>
                  </a:txBody>
                  <a:tcPr marL="6685" marR="6685" marT="6685" marB="0" anchor="b"/>
                </a:tc>
                <a:tc>
                  <a:txBody>
                    <a:bodyPr/>
                    <a:lstStyle/>
                    <a:p>
                      <a:pPr algn="ctr" rtl="0" fontAlgn="b"/>
                      <a:r>
                        <a:rPr lang="it-IT" sz="1000" b="1" i="0" u="none" strike="noStrike" dirty="0" smtClean="0">
                          <a:solidFill>
                            <a:srgbClr val="000000"/>
                          </a:solidFill>
                          <a:effectLst/>
                          <a:latin typeface="+mj-lt"/>
                        </a:rPr>
                        <a:t>790k€</a:t>
                      </a:r>
                      <a:endParaRPr lang="it-IT" sz="1000" b="1" i="0" u="none" strike="noStrike" dirty="0">
                        <a:solidFill>
                          <a:srgbClr val="000000"/>
                        </a:solidFill>
                        <a:effectLst/>
                        <a:latin typeface="+mj-lt"/>
                      </a:endParaRPr>
                    </a:p>
                  </a:txBody>
                  <a:tcPr marL="6685" marR="6685" marT="6685" marB="0" anchor="b"/>
                </a:tc>
                <a:tc>
                  <a:txBody>
                    <a:bodyPr/>
                    <a:lstStyle/>
                    <a:p>
                      <a:pPr algn="ctr" rtl="0" fontAlgn="b"/>
                      <a:r>
                        <a:rPr lang="it-IT" sz="1000" b="1" i="0" u="none" strike="noStrike" dirty="0" smtClean="0">
                          <a:solidFill>
                            <a:srgbClr val="000000"/>
                          </a:solidFill>
                          <a:effectLst/>
                          <a:latin typeface="+mj-lt"/>
                        </a:rPr>
                        <a:t>1220k€</a:t>
                      </a:r>
                      <a:endParaRPr lang="it-IT" sz="1000" b="1" i="0" u="none" strike="noStrike" dirty="0">
                        <a:solidFill>
                          <a:srgbClr val="000000"/>
                        </a:solidFill>
                        <a:effectLst/>
                        <a:latin typeface="+mj-lt"/>
                      </a:endParaRPr>
                    </a:p>
                  </a:txBody>
                  <a:tcPr marL="6685" marR="6685" marT="6685" marB="0" anchor="b"/>
                </a:tc>
                <a:tc>
                  <a:txBody>
                    <a:bodyPr/>
                    <a:lstStyle/>
                    <a:p>
                      <a:pPr algn="ctr" rtl="0" fontAlgn="b"/>
                      <a:r>
                        <a:rPr lang="it-IT" sz="1000" b="1" i="0" u="none" strike="noStrike" dirty="0" smtClean="0">
                          <a:solidFill>
                            <a:srgbClr val="000000"/>
                          </a:solidFill>
                          <a:effectLst/>
                          <a:latin typeface="+mj-lt"/>
                        </a:rPr>
                        <a:t>890k€</a:t>
                      </a:r>
                      <a:endParaRPr lang="it-IT" sz="1000" b="1" i="0" u="none" strike="noStrike" dirty="0">
                        <a:solidFill>
                          <a:srgbClr val="000000"/>
                        </a:solidFill>
                        <a:effectLst/>
                        <a:latin typeface="+mj-lt"/>
                      </a:endParaRPr>
                    </a:p>
                  </a:txBody>
                  <a:tcPr marL="6685" marR="6685" marT="6685" marB="0" anchor="b"/>
                </a:tc>
                <a:tc>
                  <a:txBody>
                    <a:bodyPr/>
                    <a:lstStyle/>
                    <a:p>
                      <a:pPr algn="ctr" rtl="0" fontAlgn="b"/>
                      <a:r>
                        <a:rPr lang="it-IT" sz="1000" b="1" i="0" u="none" strike="noStrike" dirty="0" smtClean="0">
                          <a:solidFill>
                            <a:srgbClr val="000000"/>
                          </a:solidFill>
                          <a:effectLst/>
                          <a:latin typeface="+mj-lt"/>
                        </a:rPr>
                        <a:t>1106k€</a:t>
                      </a:r>
                      <a:endParaRPr lang="it-IT" sz="1000" b="1" i="0" u="none" strike="noStrike" dirty="0">
                        <a:solidFill>
                          <a:srgbClr val="000000"/>
                        </a:solidFill>
                        <a:effectLst/>
                        <a:latin typeface="+mj-lt"/>
                      </a:endParaRPr>
                    </a:p>
                  </a:txBody>
                  <a:tcPr marL="6685" marR="6685" marT="6685" marB="0" anchor="b"/>
                </a:tc>
                <a:tc>
                  <a:txBody>
                    <a:bodyPr/>
                    <a:lstStyle/>
                    <a:p>
                      <a:pPr algn="ctr" rtl="0" fontAlgn="b"/>
                      <a:r>
                        <a:rPr lang="it-IT" sz="1000" b="1" i="0" u="none" strike="noStrike" dirty="0" smtClean="0">
                          <a:solidFill>
                            <a:srgbClr val="000000"/>
                          </a:solidFill>
                          <a:effectLst/>
                          <a:latin typeface="+mj-lt"/>
                        </a:rPr>
                        <a:t>621k€</a:t>
                      </a:r>
                      <a:endParaRPr lang="it-IT" sz="1000" b="1" i="0" u="none" strike="noStrike" dirty="0">
                        <a:solidFill>
                          <a:srgbClr val="000000"/>
                        </a:solidFill>
                        <a:effectLst/>
                        <a:latin typeface="+mj-lt"/>
                      </a:endParaRPr>
                    </a:p>
                  </a:txBody>
                  <a:tcPr marL="6685" marR="6685" marT="6685" marB="0" anchor="b"/>
                </a:tc>
                <a:tc>
                  <a:txBody>
                    <a:bodyPr/>
                    <a:lstStyle/>
                    <a:p>
                      <a:pPr algn="ctr" rtl="0" fontAlgn="b"/>
                      <a:r>
                        <a:rPr lang="it-IT" sz="1000" b="1" i="0" u="none" strike="noStrike" dirty="0" smtClean="0">
                          <a:solidFill>
                            <a:srgbClr val="000000"/>
                          </a:solidFill>
                          <a:effectLst/>
                          <a:latin typeface="+mj-lt"/>
                        </a:rPr>
                        <a:t>306k€</a:t>
                      </a:r>
                      <a:endParaRPr lang="it-IT" sz="1000" b="1" i="0" u="none" strike="noStrike" dirty="0">
                        <a:solidFill>
                          <a:srgbClr val="000000"/>
                        </a:solidFill>
                        <a:effectLst/>
                        <a:latin typeface="+mj-lt"/>
                      </a:endParaRPr>
                    </a:p>
                  </a:txBody>
                  <a:tcPr marL="6685" marR="6685" marT="6685" marB="0" anchor="b"/>
                </a:tc>
                <a:tc>
                  <a:txBody>
                    <a:bodyPr/>
                    <a:lstStyle/>
                    <a:p>
                      <a:pPr algn="ctr" rtl="0" fontAlgn="b"/>
                      <a:r>
                        <a:rPr lang="it-IT" sz="1000" b="1" i="0" u="none" strike="noStrike" dirty="0" smtClean="0">
                          <a:solidFill>
                            <a:srgbClr val="000000"/>
                          </a:solidFill>
                          <a:effectLst/>
                          <a:latin typeface="+mj-lt"/>
                        </a:rPr>
                        <a:t>21k€</a:t>
                      </a:r>
                      <a:endParaRPr lang="it-IT" sz="1000" b="1" i="0" u="none" strike="noStrike" dirty="0">
                        <a:solidFill>
                          <a:srgbClr val="000000"/>
                        </a:solidFill>
                        <a:effectLst/>
                        <a:latin typeface="+mj-lt"/>
                      </a:endParaRPr>
                    </a:p>
                  </a:txBody>
                  <a:tcPr marL="6685" marR="6685" marT="6685" marB="0" anchor="b"/>
                </a:tc>
                <a:tc>
                  <a:txBody>
                    <a:bodyPr/>
                    <a:lstStyle/>
                    <a:p>
                      <a:pPr algn="ctr" rtl="0" fontAlgn="b"/>
                      <a:r>
                        <a:rPr lang="it-IT" sz="1000" b="1" i="0" u="none" strike="noStrike" dirty="0" smtClean="0">
                          <a:solidFill>
                            <a:srgbClr val="FF0000"/>
                          </a:solidFill>
                          <a:effectLst/>
                          <a:latin typeface="+mj-lt"/>
                        </a:rPr>
                        <a:t>772k€</a:t>
                      </a:r>
                      <a:endParaRPr lang="it-IT" sz="1000" b="1" i="0" u="none" strike="noStrike" dirty="0">
                        <a:solidFill>
                          <a:srgbClr val="FF0000"/>
                        </a:solidFill>
                        <a:effectLst/>
                        <a:latin typeface="+mj-lt"/>
                      </a:endParaRPr>
                    </a:p>
                  </a:txBody>
                  <a:tcPr marL="6685" marR="6685" marT="6685" marB="0" anchor="b"/>
                </a:tc>
                <a:tc>
                  <a:txBody>
                    <a:bodyPr/>
                    <a:lstStyle/>
                    <a:p>
                      <a:pPr algn="ctr" rtl="0" fontAlgn="b"/>
                      <a:r>
                        <a:rPr lang="it-IT" sz="1000" b="1" i="0" u="none" strike="noStrike" dirty="0" smtClean="0">
                          <a:solidFill>
                            <a:srgbClr val="FF0000"/>
                          </a:solidFill>
                          <a:effectLst/>
                          <a:latin typeface="+mj-lt"/>
                        </a:rPr>
                        <a:t>3100k€</a:t>
                      </a:r>
                      <a:endParaRPr lang="it-IT" sz="1000" b="1" i="0" u="none" strike="noStrike" dirty="0">
                        <a:solidFill>
                          <a:srgbClr val="FF0000"/>
                        </a:solidFill>
                        <a:effectLst/>
                        <a:latin typeface="+mj-lt"/>
                      </a:endParaRPr>
                    </a:p>
                  </a:txBody>
                  <a:tcPr marL="6685" marR="6685" marT="6685" marB="0" anchor="b"/>
                </a:tc>
                <a:tc>
                  <a:txBody>
                    <a:bodyPr/>
                    <a:lstStyle/>
                    <a:p>
                      <a:pPr algn="ctr" rtl="0" fontAlgn="b"/>
                      <a:r>
                        <a:rPr lang="it-IT" sz="1000" b="1" i="0" u="none" strike="noStrike" dirty="0" smtClean="0">
                          <a:solidFill>
                            <a:srgbClr val="FF0000"/>
                          </a:solidFill>
                          <a:effectLst/>
                          <a:latin typeface="+mj-lt"/>
                        </a:rPr>
                        <a:t>1600k€</a:t>
                      </a:r>
                      <a:endParaRPr lang="it-IT" sz="1000" b="1" i="0" u="none" strike="noStrike" dirty="0">
                        <a:solidFill>
                          <a:srgbClr val="FF0000"/>
                        </a:solidFill>
                        <a:effectLst/>
                        <a:latin typeface="+mj-lt"/>
                      </a:endParaRPr>
                    </a:p>
                  </a:txBody>
                  <a:tcPr marL="6685" marR="6685" marT="6685" marB="0" anchor="b"/>
                </a:tc>
                <a:tc>
                  <a:txBody>
                    <a:bodyPr/>
                    <a:lstStyle/>
                    <a:p>
                      <a:pPr algn="ctr" rtl="0" fontAlgn="b"/>
                      <a:endParaRPr lang="it-IT" sz="1000" b="1" i="0" u="none" strike="noStrike" dirty="0">
                        <a:solidFill>
                          <a:srgbClr val="FF0000"/>
                        </a:solidFill>
                        <a:effectLst/>
                        <a:latin typeface="+mj-lt"/>
                      </a:endParaRPr>
                    </a:p>
                  </a:txBody>
                  <a:tcPr marL="6685" marR="6685" marT="6685" marB="0" anchor="b"/>
                </a:tc>
                <a:tc>
                  <a:txBody>
                    <a:bodyPr/>
                    <a:lstStyle/>
                    <a:p>
                      <a:pPr algn="ctr" rtl="0" fontAlgn="b"/>
                      <a:r>
                        <a:rPr lang="it-IT" sz="1000" b="1" u="none" strike="noStrike" dirty="0" smtClean="0">
                          <a:solidFill>
                            <a:srgbClr val="FF0000"/>
                          </a:solidFill>
                          <a:effectLst/>
                          <a:latin typeface="+mj-lt"/>
                        </a:rPr>
                        <a:t>5472k€</a:t>
                      </a:r>
                      <a:endParaRPr lang="it-IT" sz="1000" b="1" i="0" u="none" strike="noStrike" dirty="0">
                        <a:solidFill>
                          <a:srgbClr val="FF0000"/>
                        </a:solidFill>
                        <a:effectLst/>
                        <a:latin typeface="+mj-lt"/>
                      </a:endParaRPr>
                    </a:p>
                  </a:txBody>
                  <a:tcPr marL="6685" marR="6685" marT="6685" marB="0" anchor="b"/>
                </a:tc>
              </a:tr>
            </a:tbl>
          </a:graphicData>
        </a:graphic>
      </p:graphicFrame>
      <p:sp>
        <p:nvSpPr>
          <p:cNvPr id="4" name="Rectangle 2"/>
          <p:cNvSpPr txBox="1">
            <a:spLocks noRot="1" noChangeArrowheads="1"/>
          </p:cNvSpPr>
          <p:nvPr/>
        </p:nvSpPr>
        <p:spPr>
          <a:xfrm>
            <a:off x="1475656" y="44450"/>
            <a:ext cx="6120680" cy="822325"/>
          </a:xfrm>
          <a:prstGeom prst="rect">
            <a:avLst/>
          </a:prstGeom>
        </p:spPr>
        <p:txBody>
          <a:bodyPr lIns="0" tIns="0" rIns="0" bIns="0" anchor="ctr">
            <a:noAutofit/>
          </a:bodyPr>
          <a:lstStyle/>
          <a:p>
            <a:pPr algn="ctr" rtl="0" fontAlgn="base">
              <a:spcBef>
                <a:spcPct val="0"/>
              </a:spcBef>
              <a:spcAft>
                <a:spcPct val="0"/>
              </a:spcAft>
              <a:defRPr/>
            </a:pPr>
            <a:r>
              <a:rPr lang="it-IT" sz="3200" b="1" kern="1200" spc="-1" dirty="0" smtClean="0">
                <a:solidFill>
                  <a:srgbClr val="002060"/>
                </a:solidFill>
                <a:uFill>
                  <a:solidFill>
                    <a:srgbClr val="FFFFFF"/>
                  </a:solidFill>
                </a:uFill>
                <a:latin typeface="Calibri"/>
                <a:ea typeface="+mn-ea"/>
                <a:cs typeface="Calibri"/>
              </a:rPr>
              <a:t>PROJECT COSTS</a:t>
            </a:r>
            <a:endParaRPr lang="it-IT" sz="3200" b="1" kern="1200" spc="-1" dirty="0">
              <a:solidFill>
                <a:srgbClr val="002060"/>
              </a:solidFill>
              <a:uFill>
                <a:solidFill>
                  <a:srgbClr val="FFFFFF"/>
                </a:solidFill>
              </a:uFill>
              <a:latin typeface="Calibri"/>
              <a:ea typeface="+mn-ea"/>
              <a:cs typeface="Calibri"/>
            </a:endParaRPr>
          </a:p>
        </p:txBody>
      </p:sp>
    </p:spTree>
    <p:extLst>
      <p:ext uri="{BB962C8B-B14F-4D97-AF65-F5344CB8AC3E}">
        <p14:creationId xmlns:p14="http://schemas.microsoft.com/office/powerpoint/2010/main" val="31794916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5940152" y="2117755"/>
            <a:ext cx="3168352" cy="2492990"/>
          </a:xfrm>
          <a:prstGeom prst="rect">
            <a:avLst/>
          </a:prstGeom>
          <a:noFill/>
        </p:spPr>
        <p:txBody>
          <a:bodyPr wrap="square" rtlCol="0">
            <a:spAutoFit/>
          </a:bodyPr>
          <a:lstStyle/>
          <a:p>
            <a:pPr algn="ctr"/>
            <a:r>
              <a:rPr lang="it-IT" sz="3600" b="1" dirty="0" smtClean="0">
                <a:solidFill>
                  <a:srgbClr val="FF0000"/>
                </a:solidFill>
              </a:rPr>
              <a:t>Total </a:t>
            </a:r>
            <a:r>
              <a:rPr lang="it-IT" sz="3600" b="1" dirty="0" err="1" smtClean="0">
                <a:solidFill>
                  <a:srgbClr val="FF0000"/>
                </a:solidFill>
              </a:rPr>
              <a:t>Costs</a:t>
            </a:r>
            <a:endParaRPr lang="it-IT" sz="3600" b="1" dirty="0" smtClean="0">
              <a:solidFill>
                <a:srgbClr val="FF0000"/>
              </a:solidFill>
            </a:endParaRPr>
          </a:p>
          <a:p>
            <a:pPr algn="ctr"/>
            <a:r>
              <a:rPr lang="it-IT" sz="3600" b="1" dirty="0" smtClean="0">
                <a:solidFill>
                  <a:srgbClr val="FF0000"/>
                </a:solidFill>
              </a:rPr>
              <a:t>5.472 K€</a:t>
            </a:r>
          </a:p>
          <a:p>
            <a:pPr algn="ctr"/>
            <a:r>
              <a:rPr lang="it-IT" sz="2400" dirty="0" err="1" smtClean="0">
                <a:solidFill>
                  <a:srgbClr val="FF0000"/>
                </a:solidFill>
              </a:rPr>
              <a:t>Each</a:t>
            </a:r>
            <a:r>
              <a:rPr lang="it-IT" sz="2400" dirty="0" smtClean="0">
                <a:solidFill>
                  <a:srgbClr val="FF0000"/>
                </a:solidFill>
              </a:rPr>
              <a:t> </a:t>
            </a:r>
            <a:r>
              <a:rPr lang="it-IT" sz="2400" dirty="0" err="1" smtClean="0">
                <a:solidFill>
                  <a:srgbClr val="FF0000"/>
                </a:solidFill>
              </a:rPr>
              <a:t>Nation</a:t>
            </a:r>
            <a:endParaRPr lang="it-IT" sz="2400" dirty="0" smtClean="0">
              <a:solidFill>
                <a:srgbClr val="FF0000"/>
              </a:solidFill>
            </a:endParaRPr>
          </a:p>
          <a:p>
            <a:pPr algn="ctr"/>
            <a:r>
              <a:rPr lang="it-IT" sz="2000" b="1" dirty="0" smtClean="0">
                <a:solidFill>
                  <a:srgbClr val="FF0000"/>
                </a:solidFill>
              </a:rPr>
              <a:t>(SHIP </a:t>
            </a:r>
            <a:r>
              <a:rPr lang="it-IT" sz="2000" b="1" dirty="0" err="1" smtClean="0">
                <a:solidFill>
                  <a:srgbClr val="FF0000"/>
                </a:solidFill>
              </a:rPr>
              <a:t>not</a:t>
            </a:r>
            <a:r>
              <a:rPr lang="it-IT" sz="2000" b="1" dirty="0" smtClean="0">
                <a:solidFill>
                  <a:srgbClr val="FF0000"/>
                </a:solidFill>
              </a:rPr>
              <a:t> </a:t>
            </a:r>
            <a:r>
              <a:rPr lang="it-IT" sz="2000" b="1" dirty="0" err="1" smtClean="0">
                <a:solidFill>
                  <a:srgbClr val="FF0000"/>
                </a:solidFill>
              </a:rPr>
              <a:t>included</a:t>
            </a:r>
            <a:r>
              <a:rPr lang="it-IT" sz="2000" b="1" dirty="0" smtClean="0">
                <a:solidFill>
                  <a:srgbClr val="FF0000"/>
                </a:solidFill>
              </a:rPr>
              <a:t>) </a:t>
            </a:r>
            <a:endParaRPr lang="it-IT" sz="2000" b="1" dirty="0">
              <a:solidFill>
                <a:srgbClr val="FF0000"/>
              </a:solidFill>
            </a:endParaRPr>
          </a:p>
        </p:txBody>
      </p:sp>
      <p:sp>
        <p:nvSpPr>
          <p:cNvPr id="3" name="Rectangle 1"/>
          <p:cNvSpPr>
            <a:spLocks noChangeArrowheads="1"/>
          </p:cNvSpPr>
          <p:nvPr/>
        </p:nvSpPr>
        <p:spPr bwMode="auto">
          <a:xfrm>
            <a:off x="457200" y="2673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tx1"/>
                </a:solidFill>
                <a:effectLst/>
                <a:latin typeface="Arial" pitchFamily="34" charset="0"/>
                <a:cs typeface="Arial" pitchFamily="34" charset="0"/>
              </a:rPr>
              <a:t/>
            </a:r>
            <a:br>
              <a:rPr kumimoji="0" lang="it-IT" altLang="it-IT" sz="1800" b="0" i="0" u="none" strike="noStrike" cap="none" normalizeH="0" baseline="0" smtClean="0">
                <a:ln>
                  <a:noFill/>
                </a:ln>
                <a:solidFill>
                  <a:schemeClr val="tx1"/>
                </a:solidFill>
                <a:effectLst/>
                <a:latin typeface="Arial" pitchFamily="34" charset="0"/>
                <a:cs typeface="Arial" pitchFamily="34" charset="0"/>
              </a:rPr>
            </a:b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7" name="Tabella 6"/>
          <p:cNvGraphicFramePr>
            <a:graphicFrameLocks noGrp="1"/>
          </p:cNvGraphicFramePr>
          <p:nvPr>
            <p:extLst>
              <p:ext uri="{D42A27DB-BD31-4B8C-83A1-F6EECF244321}">
                <p14:modId xmlns:p14="http://schemas.microsoft.com/office/powerpoint/2010/main" val="1027002597"/>
              </p:ext>
            </p:extLst>
          </p:nvPr>
        </p:nvGraphicFramePr>
        <p:xfrm>
          <a:off x="0" y="1484784"/>
          <a:ext cx="5940151" cy="3529584"/>
        </p:xfrm>
        <a:graphic>
          <a:graphicData uri="http://schemas.openxmlformats.org/drawingml/2006/table">
            <a:tbl>
              <a:tblPr firstRow="1" firstCol="1" bandRow="1">
                <a:tableStyleId>{10A1B5D5-9B99-4C35-A422-299274C87663}</a:tableStyleId>
              </a:tblPr>
              <a:tblGrid>
                <a:gridCol w="2550617"/>
                <a:gridCol w="1164693"/>
                <a:gridCol w="2224841"/>
              </a:tblGrid>
              <a:tr h="295596">
                <a:tc>
                  <a:txBody>
                    <a:bodyPr/>
                    <a:lstStyle/>
                    <a:p>
                      <a:pPr algn="ctr">
                        <a:lnSpc>
                          <a:spcPct val="115000"/>
                        </a:lnSpc>
                        <a:spcBef>
                          <a:spcPts val="300"/>
                        </a:spcBef>
                        <a:spcAft>
                          <a:spcPts val="300"/>
                        </a:spcAft>
                      </a:pPr>
                      <a:r>
                        <a:rPr lang="it-IT" sz="1200" dirty="0" smtClean="0">
                          <a:solidFill>
                            <a:srgbClr val="002060"/>
                          </a:solidFill>
                          <a:effectLst/>
                          <a:latin typeface="+mj-lt"/>
                        </a:rPr>
                        <a:t>ACTIVITY</a:t>
                      </a:r>
                      <a:endParaRPr lang="it-IT" sz="1200" dirty="0">
                        <a:solidFill>
                          <a:srgbClr val="002060"/>
                        </a:solidFill>
                        <a:effectLst/>
                        <a:latin typeface="+mj-lt"/>
                        <a:ea typeface="Calibri"/>
                        <a:cs typeface="Times New Roman"/>
                      </a:endParaRPr>
                    </a:p>
                  </a:txBody>
                  <a:tcPr anchor="ctr"/>
                </a:tc>
                <a:tc>
                  <a:txBody>
                    <a:bodyPr/>
                    <a:lstStyle/>
                    <a:p>
                      <a:pPr algn="ctr">
                        <a:lnSpc>
                          <a:spcPct val="115000"/>
                        </a:lnSpc>
                        <a:spcBef>
                          <a:spcPts val="300"/>
                        </a:spcBef>
                        <a:spcAft>
                          <a:spcPts val="300"/>
                        </a:spcAft>
                      </a:pPr>
                      <a:r>
                        <a:rPr lang="it-IT" sz="1200" dirty="0">
                          <a:solidFill>
                            <a:srgbClr val="002060"/>
                          </a:solidFill>
                          <a:effectLst/>
                          <a:latin typeface="+mj-lt"/>
                        </a:rPr>
                        <a:t>2014</a:t>
                      </a:r>
                      <a:endParaRPr lang="it-IT" sz="1200" dirty="0">
                        <a:solidFill>
                          <a:srgbClr val="002060"/>
                        </a:solidFill>
                        <a:effectLst/>
                        <a:latin typeface="+mj-lt"/>
                        <a:ea typeface="Calibri"/>
                        <a:cs typeface="Times New Roman"/>
                      </a:endParaRPr>
                    </a:p>
                  </a:txBody>
                  <a:tcPr anchor="ctr"/>
                </a:tc>
                <a:tc>
                  <a:txBody>
                    <a:bodyPr/>
                    <a:lstStyle/>
                    <a:p>
                      <a:pPr algn="ctr">
                        <a:lnSpc>
                          <a:spcPct val="115000"/>
                        </a:lnSpc>
                        <a:spcBef>
                          <a:spcPts val="300"/>
                        </a:spcBef>
                        <a:spcAft>
                          <a:spcPts val="300"/>
                        </a:spcAft>
                      </a:pPr>
                      <a:r>
                        <a:rPr lang="it-IT" sz="1200" dirty="0">
                          <a:solidFill>
                            <a:srgbClr val="002060"/>
                          </a:solidFill>
                          <a:effectLst/>
                          <a:latin typeface="+mj-lt"/>
                        </a:rPr>
                        <a:t>NOTE/TOT</a:t>
                      </a:r>
                      <a:endParaRPr lang="it-IT" sz="1200" dirty="0">
                        <a:solidFill>
                          <a:srgbClr val="002060"/>
                        </a:solidFill>
                        <a:effectLst/>
                        <a:latin typeface="+mj-lt"/>
                        <a:ea typeface="Calibri"/>
                        <a:cs typeface="Times New Roman"/>
                      </a:endParaRPr>
                    </a:p>
                  </a:txBody>
                  <a:tcPr anchor="ctr"/>
                </a:tc>
              </a:tr>
              <a:tr h="576263">
                <a:tc>
                  <a:txBody>
                    <a:bodyPr/>
                    <a:lstStyle/>
                    <a:p>
                      <a:pPr algn="ctr">
                        <a:lnSpc>
                          <a:spcPct val="115000"/>
                        </a:lnSpc>
                        <a:spcBef>
                          <a:spcPts val="300"/>
                        </a:spcBef>
                        <a:spcAft>
                          <a:spcPts val="300"/>
                        </a:spcAft>
                      </a:pPr>
                      <a:r>
                        <a:rPr lang="it-IT" sz="1200" dirty="0" smtClean="0">
                          <a:solidFill>
                            <a:srgbClr val="002060"/>
                          </a:solidFill>
                          <a:effectLst/>
                          <a:latin typeface="+mj-lt"/>
                        </a:rPr>
                        <a:t>COURSES</a:t>
                      </a:r>
                    </a:p>
                    <a:p>
                      <a:pPr algn="ctr">
                        <a:lnSpc>
                          <a:spcPct val="115000"/>
                        </a:lnSpc>
                        <a:spcBef>
                          <a:spcPts val="300"/>
                        </a:spcBef>
                        <a:spcAft>
                          <a:spcPts val="300"/>
                        </a:spcAft>
                      </a:pPr>
                      <a:r>
                        <a:rPr lang="it-IT" sz="1200" dirty="0" smtClean="0">
                          <a:solidFill>
                            <a:srgbClr val="002060"/>
                          </a:solidFill>
                          <a:effectLst/>
                          <a:latin typeface="+mj-lt"/>
                          <a:ea typeface="Calibri"/>
                          <a:cs typeface="Times New Roman"/>
                        </a:rPr>
                        <a:t>(PHASE 1)</a:t>
                      </a:r>
                      <a:endParaRPr lang="it-IT" sz="1200" dirty="0">
                        <a:solidFill>
                          <a:srgbClr val="002060"/>
                        </a:solidFill>
                        <a:effectLst/>
                        <a:latin typeface="+mj-lt"/>
                        <a:ea typeface="Calibri"/>
                        <a:cs typeface="Times New Roman"/>
                      </a:endParaRPr>
                    </a:p>
                  </a:txBody>
                  <a:tcPr anchor="ctr"/>
                </a:tc>
                <a:tc>
                  <a:txBody>
                    <a:bodyPr/>
                    <a:lstStyle/>
                    <a:p>
                      <a:pPr algn="ctr">
                        <a:lnSpc>
                          <a:spcPct val="115000"/>
                        </a:lnSpc>
                        <a:spcBef>
                          <a:spcPts val="300"/>
                        </a:spcBef>
                        <a:spcAft>
                          <a:spcPts val="300"/>
                        </a:spcAft>
                      </a:pPr>
                      <a:r>
                        <a:rPr lang="it-IT" sz="1200" dirty="0" smtClean="0">
                          <a:solidFill>
                            <a:srgbClr val="002060"/>
                          </a:solidFill>
                          <a:effectLst/>
                          <a:latin typeface="+mj-lt"/>
                        </a:rPr>
                        <a:t>772 K€</a:t>
                      </a:r>
                      <a:endParaRPr lang="it-IT" sz="1200" dirty="0">
                        <a:solidFill>
                          <a:srgbClr val="002060"/>
                        </a:solidFill>
                        <a:effectLst/>
                        <a:latin typeface="+mj-lt"/>
                        <a:ea typeface="Calibri"/>
                        <a:cs typeface="Times New Roman"/>
                      </a:endParaRPr>
                    </a:p>
                  </a:txBody>
                  <a:tcPr anchor="ctr"/>
                </a:tc>
                <a:tc>
                  <a:txBody>
                    <a:bodyPr/>
                    <a:lstStyle/>
                    <a:p>
                      <a:pPr algn="just">
                        <a:lnSpc>
                          <a:spcPct val="115000"/>
                        </a:lnSpc>
                        <a:spcBef>
                          <a:spcPts val="300"/>
                        </a:spcBef>
                        <a:spcAft>
                          <a:spcPts val="300"/>
                        </a:spcAft>
                      </a:pPr>
                      <a:r>
                        <a:rPr lang="it-IT" sz="1200" dirty="0" err="1" smtClean="0">
                          <a:solidFill>
                            <a:srgbClr val="002060"/>
                          </a:solidFill>
                          <a:effectLst/>
                          <a:latin typeface="+mj-lt"/>
                        </a:rPr>
                        <a:t>Officers</a:t>
                      </a:r>
                      <a:r>
                        <a:rPr lang="it-IT" sz="1200" dirty="0" smtClean="0">
                          <a:solidFill>
                            <a:srgbClr val="002060"/>
                          </a:solidFill>
                          <a:effectLst/>
                          <a:latin typeface="+mj-lt"/>
                        </a:rPr>
                        <a:t> (4</a:t>
                      </a:r>
                      <a:r>
                        <a:rPr lang="it-IT" sz="1200" baseline="0" dirty="0" smtClean="0">
                          <a:solidFill>
                            <a:srgbClr val="002060"/>
                          </a:solidFill>
                          <a:effectLst/>
                          <a:latin typeface="+mj-lt"/>
                        </a:rPr>
                        <a:t>+4</a:t>
                      </a:r>
                      <a:r>
                        <a:rPr lang="it-IT" sz="1200" dirty="0" smtClean="0">
                          <a:solidFill>
                            <a:srgbClr val="002060"/>
                          </a:solidFill>
                          <a:effectLst/>
                          <a:latin typeface="+mj-lt"/>
                        </a:rPr>
                        <a:t>)</a:t>
                      </a:r>
                      <a:endParaRPr lang="it-IT" sz="1200" dirty="0">
                        <a:solidFill>
                          <a:srgbClr val="002060"/>
                        </a:solidFill>
                        <a:effectLst/>
                        <a:latin typeface="+mj-lt"/>
                      </a:endParaRPr>
                    </a:p>
                    <a:p>
                      <a:pPr algn="just">
                        <a:lnSpc>
                          <a:spcPct val="115000"/>
                        </a:lnSpc>
                        <a:spcBef>
                          <a:spcPts val="300"/>
                        </a:spcBef>
                        <a:spcAft>
                          <a:spcPts val="300"/>
                        </a:spcAft>
                      </a:pPr>
                      <a:r>
                        <a:rPr lang="it-IT" sz="1200" dirty="0" err="1" smtClean="0">
                          <a:solidFill>
                            <a:srgbClr val="002060"/>
                          </a:solidFill>
                          <a:effectLst/>
                          <a:latin typeface="+mj-lt"/>
                        </a:rPr>
                        <a:t>Petty</a:t>
                      </a:r>
                      <a:r>
                        <a:rPr lang="it-IT" sz="1200" dirty="0" smtClean="0">
                          <a:solidFill>
                            <a:srgbClr val="002060"/>
                          </a:solidFill>
                          <a:effectLst/>
                          <a:latin typeface="+mj-lt"/>
                        </a:rPr>
                        <a:t> Off. </a:t>
                      </a:r>
                      <a:r>
                        <a:rPr lang="it-IT" sz="1200" dirty="0">
                          <a:solidFill>
                            <a:srgbClr val="002060"/>
                          </a:solidFill>
                          <a:effectLst/>
                          <a:latin typeface="+mj-lt"/>
                        </a:rPr>
                        <a:t>(12)</a:t>
                      </a:r>
                      <a:endParaRPr lang="it-IT" sz="1200" dirty="0">
                        <a:solidFill>
                          <a:srgbClr val="002060"/>
                        </a:solidFill>
                        <a:effectLst/>
                        <a:latin typeface="+mj-lt"/>
                        <a:ea typeface="Calibri"/>
                        <a:cs typeface="Times New Roman"/>
                      </a:endParaRPr>
                    </a:p>
                  </a:txBody>
                  <a:tcPr anchor="ctr"/>
                </a:tc>
              </a:tr>
              <a:tr h="856929">
                <a:tc>
                  <a:txBody>
                    <a:bodyPr/>
                    <a:lstStyle/>
                    <a:p>
                      <a:pPr algn="ctr">
                        <a:lnSpc>
                          <a:spcPct val="115000"/>
                        </a:lnSpc>
                        <a:spcBef>
                          <a:spcPts val="300"/>
                        </a:spcBef>
                        <a:spcAft>
                          <a:spcPts val="300"/>
                        </a:spcAft>
                      </a:pPr>
                      <a:r>
                        <a:rPr lang="it-IT" sz="1200" dirty="0" smtClean="0">
                          <a:solidFill>
                            <a:srgbClr val="002060"/>
                          </a:solidFill>
                          <a:effectLst/>
                          <a:latin typeface="+mj-lt"/>
                        </a:rPr>
                        <a:t>VESSELS</a:t>
                      </a:r>
                    </a:p>
                    <a:p>
                      <a:pPr algn="ctr">
                        <a:lnSpc>
                          <a:spcPct val="115000"/>
                        </a:lnSpc>
                        <a:spcBef>
                          <a:spcPts val="300"/>
                        </a:spcBef>
                        <a:spcAft>
                          <a:spcPts val="300"/>
                        </a:spcAft>
                      </a:pPr>
                      <a:r>
                        <a:rPr lang="it-IT" sz="1200" dirty="0" smtClean="0">
                          <a:solidFill>
                            <a:srgbClr val="002060"/>
                          </a:solidFill>
                          <a:effectLst/>
                          <a:latin typeface="+mj-lt"/>
                        </a:rPr>
                        <a:t>EQUIPMENT</a:t>
                      </a:r>
                    </a:p>
                    <a:p>
                      <a:pPr algn="ctr">
                        <a:lnSpc>
                          <a:spcPct val="115000"/>
                        </a:lnSpc>
                        <a:spcBef>
                          <a:spcPts val="300"/>
                        </a:spcBef>
                        <a:spcAft>
                          <a:spcPts val="300"/>
                        </a:spcAft>
                      </a:pPr>
                      <a:r>
                        <a:rPr lang="it-IT" sz="1200" dirty="0" smtClean="0">
                          <a:solidFill>
                            <a:srgbClr val="002060"/>
                          </a:solidFill>
                          <a:effectLst/>
                          <a:latin typeface="+mj-lt"/>
                          <a:ea typeface="Calibri"/>
                          <a:cs typeface="Times New Roman"/>
                        </a:rPr>
                        <a:t>(PHASE 2)</a:t>
                      </a:r>
                      <a:endParaRPr lang="it-IT" sz="1200" dirty="0">
                        <a:solidFill>
                          <a:srgbClr val="002060"/>
                        </a:solidFill>
                        <a:effectLst/>
                        <a:latin typeface="+mj-lt"/>
                        <a:ea typeface="Calibri"/>
                        <a:cs typeface="Times New Roman"/>
                      </a:endParaRPr>
                    </a:p>
                  </a:txBody>
                  <a:tcPr anchor="ctr"/>
                </a:tc>
                <a:tc>
                  <a:txBody>
                    <a:bodyPr/>
                    <a:lstStyle/>
                    <a:p>
                      <a:pPr algn="ctr">
                        <a:lnSpc>
                          <a:spcPct val="115000"/>
                        </a:lnSpc>
                        <a:spcBef>
                          <a:spcPts val="300"/>
                        </a:spcBef>
                        <a:spcAft>
                          <a:spcPts val="300"/>
                        </a:spcAft>
                      </a:pPr>
                      <a:r>
                        <a:rPr lang="it-IT" sz="1200" dirty="0" smtClean="0">
                          <a:solidFill>
                            <a:srgbClr val="002060"/>
                          </a:solidFill>
                          <a:effectLst/>
                          <a:latin typeface="+mj-lt"/>
                        </a:rPr>
                        <a:t>3.310 k€</a:t>
                      </a:r>
                      <a:endParaRPr lang="it-IT" sz="1200" dirty="0">
                        <a:solidFill>
                          <a:srgbClr val="002060"/>
                        </a:solidFill>
                        <a:effectLst/>
                        <a:latin typeface="+mj-lt"/>
                        <a:ea typeface="Calibri"/>
                        <a:cs typeface="Times New Roman"/>
                      </a:endParaRPr>
                    </a:p>
                  </a:txBody>
                  <a:tcPr anchor="ctr"/>
                </a:tc>
                <a:tc>
                  <a:txBody>
                    <a:bodyPr/>
                    <a:lstStyle/>
                    <a:p>
                      <a:pPr algn="just">
                        <a:lnSpc>
                          <a:spcPct val="115000"/>
                        </a:lnSpc>
                        <a:spcBef>
                          <a:spcPts val="300"/>
                        </a:spcBef>
                        <a:spcAft>
                          <a:spcPts val="300"/>
                        </a:spcAft>
                      </a:pPr>
                      <a:r>
                        <a:rPr lang="it-IT" sz="1200" dirty="0" err="1" smtClean="0">
                          <a:solidFill>
                            <a:srgbClr val="002060"/>
                          </a:solidFill>
                          <a:effectLst/>
                          <a:latin typeface="+mj-lt"/>
                        </a:rPr>
                        <a:t>Survey</a:t>
                      </a:r>
                      <a:r>
                        <a:rPr lang="it-IT" sz="1200" dirty="0" smtClean="0">
                          <a:solidFill>
                            <a:srgbClr val="002060"/>
                          </a:solidFill>
                          <a:effectLst/>
                          <a:latin typeface="+mj-lt"/>
                        </a:rPr>
                        <a:t> boat</a:t>
                      </a:r>
                    </a:p>
                    <a:p>
                      <a:pPr algn="just">
                        <a:lnSpc>
                          <a:spcPct val="115000"/>
                        </a:lnSpc>
                        <a:spcBef>
                          <a:spcPts val="300"/>
                        </a:spcBef>
                        <a:spcAft>
                          <a:spcPts val="300"/>
                        </a:spcAft>
                      </a:pPr>
                      <a:r>
                        <a:rPr lang="it-IT" sz="1200" dirty="0" err="1" smtClean="0">
                          <a:solidFill>
                            <a:srgbClr val="002060"/>
                          </a:solidFill>
                          <a:effectLst/>
                          <a:latin typeface="+mj-lt"/>
                          <a:ea typeface="Calibri"/>
                          <a:cs typeface="Times New Roman"/>
                        </a:rPr>
                        <a:t>Instrumentations</a:t>
                      </a:r>
                      <a:endParaRPr lang="it-IT" sz="1200" dirty="0">
                        <a:solidFill>
                          <a:srgbClr val="002060"/>
                        </a:solidFill>
                        <a:effectLst/>
                        <a:latin typeface="+mj-lt"/>
                        <a:ea typeface="Calibri"/>
                        <a:cs typeface="Times New Roman"/>
                      </a:endParaRPr>
                    </a:p>
                  </a:txBody>
                  <a:tcPr anchor="ctr"/>
                </a:tc>
              </a:tr>
              <a:tr h="856929">
                <a:tc>
                  <a:txBody>
                    <a:bodyPr/>
                    <a:lstStyle/>
                    <a:p>
                      <a:pPr algn="ctr">
                        <a:lnSpc>
                          <a:spcPct val="115000"/>
                        </a:lnSpc>
                        <a:spcBef>
                          <a:spcPts val="300"/>
                        </a:spcBef>
                        <a:spcAft>
                          <a:spcPts val="300"/>
                        </a:spcAft>
                      </a:pPr>
                      <a:r>
                        <a:rPr lang="it-IT" sz="1200" dirty="0" smtClean="0">
                          <a:solidFill>
                            <a:srgbClr val="002060"/>
                          </a:solidFill>
                          <a:effectLst/>
                          <a:latin typeface="+mj-lt"/>
                        </a:rPr>
                        <a:t>DATA BASE</a:t>
                      </a:r>
                    </a:p>
                    <a:p>
                      <a:pPr algn="ctr">
                        <a:lnSpc>
                          <a:spcPct val="115000"/>
                        </a:lnSpc>
                        <a:spcBef>
                          <a:spcPts val="300"/>
                        </a:spcBef>
                        <a:spcAft>
                          <a:spcPts val="300"/>
                        </a:spcAft>
                      </a:pPr>
                      <a:r>
                        <a:rPr lang="it-IT" sz="1200" dirty="0" smtClean="0">
                          <a:solidFill>
                            <a:srgbClr val="002060"/>
                          </a:solidFill>
                          <a:effectLst/>
                          <a:latin typeface="+mj-lt"/>
                        </a:rPr>
                        <a:t>INFRASTRUCTURE</a:t>
                      </a:r>
                    </a:p>
                    <a:p>
                      <a:pPr algn="ctr">
                        <a:lnSpc>
                          <a:spcPct val="115000"/>
                        </a:lnSpc>
                        <a:spcBef>
                          <a:spcPts val="300"/>
                        </a:spcBef>
                        <a:spcAft>
                          <a:spcPts val="300"/>
                        </a:spcAft>
                      </a:pPr>
                      <a:r>
                        <a:rPr lang="it-IT" sz="1200" dirty="0" smtClean="0">
                          <a:solidFill>
                            <a:srgbClr val="002060"/>
                          </a:solidFill>
                          <a:effectLst/>
                          <a:latin typeface="+mj-lt"/>
                          <a:ea typeface="Calibri"/>
                          <a:cs typeface="Times New Roman"/>
                        </a:rPr>
                        <a:t>(PHASE 3)</a:t>
                      </a:r>
                      <a:endParaRPr lang="it-IT" sz="1200" dirty="0">
                        <a:solidFill>
                          <a:srgbClr val="002060"/>
                        </a:solidFill>
                        <a:effectLst/>
                        <a:latin typeface="+mj-lt"/>
                        <a:ea typeface="Calibri"/>
                        <a:cs typeface="Times New Roman"/>
                      </a:endParaRPr>
                    </a:p>
                  </a:txBody>
                  <a:tcPr anchor="ctr"/>
                </a:tc>
                <a:tc>
                  <a:txBody>
                    <a:bodyPr/>
                    <a:lstStyle/>
                    <a:p>
                      <a:pPr algn="ctr">
                        <a:lnSpc>
                          <a:spcPct val="115000"/>
                        </a:lnSpc>
                        <a:spcBef>
                          <a:spcPts val="300"/>
                        </a:spcBef>
                        <a:spcAft>
                          <a:spcPts val="300"/>
                        </a:spcAft>
                      </a:pPr>
                      <a:r>
                        <a:rPr lang="it-IT" sz="1200" dirty="0" smtClean="0">
                          <a:solidFill>
                            <a:srgbClr val="002060"/>
                          </a:solidFill>
                          <a:effectLst/>
                          <a:latin typeface="+mj-lt"/>
                        </a:rPr>
                        <a:t>1.600 K€</a:t>
                      </a:r>
                      <a:endParaRPr lang="it-IT" sz="1200" dirty="0">
                        <a:solidFill>
                          <a:srgbClr val="002060"/>
                        </a:solidFill>
                        <a:effectLst/>
                        <a:latin typeface="+mj-lt"/>
                        <a:ea typeface="Calibri"/>
                        <a:cs typeface="Times New Roman"/>
                      </a:endParaRPr>
                    </a:p>
                  </a:txBody>
                  <a:tcPr anchor="ctr"/>
                </a:tc>
                <a:tc>
                  <a:txBody>
                    <a:bodyPr/>
                    <a:lstStyle/>
                    <a:p>
                      <a:pPr algn="just">
                        <a:lnSpc>
                          <a:spcPct val="115000"/>
                        </a:lnSpc>
                        <a:spcBef>
                          <a:spcPts val="300"/>
                        </a:spcBef>
                        <a:spcAft>
                          <a:spcPts val="300"/>
                        </a:spcAft>
                      </a:pPr>
                      <a:r>
                        <a:rPr lang="it-IT" sz="1200" dirty="0" err="1" smtClean="0">
                          <a:solidFill>
                            <a:srgbClr val="002060"/>
                          </a:solidFill>
                          <a:effectLst/>
                          <a:latin typeface="+mj-lt"/>
                          <a:ea typeface="Calibri"/>
                          <a:cs typeface="Times New Roman"/>
                        </a:rPr>
                        <a:t>Sounding</a:t>
                      </a:r>
                      <a:r>
                        <a:rPr lang="it-IT" sz="1200" dirty="0" smtClean="0">
                          <a:solidFill>
                            <a:srgbClr val="002060"/>
                          </a:solidFill>
                          <a:effectLst/>
                          <a:latin typeface="+mj-lt"/>
                          <a:ea typeface="Calibri"/>
                          <a:cs typeface="Times New Roman"/>
                        </a:rPr>
                        <a:t> DB</a:t>
                      </a:r>
                    </a:p>
                    <a:p>
                      <a:pPr algn="just">
                        <a:lnSpc>
                          <a:spcPct val="115000"/>
                        </a:lnSpc>
                        <a:spcBef>
                          <a:spcPts val="300"/>
                        </a:spcBef>
                        <a:spcAft>
                          <a:spcPts val="300"/>
                        </a:spcAft>
                      </a:pPr>
                      <a:r>
                        <a:rPr lang="it-IT" sz="1200" dirty="0" err="1" smtClean="0">
                          <a:solidFill>
                            <a:srgbClr val="002060"/>
                          </a:solidFill>
                          <a:effectLst/>
                          <a:latin typeface="+mj-lt"/>
                          <a:ea typeface="Calibri"/>
                          <a:cs typeface="Times New Roman"/>
                        </a:rPr>
                        <a:t>Cartogrphic</a:t>
                      </a:r>
                      <a:r>
                        <a:rPr lang="it-IT" sz="1200" baseline="0" dirty="0" smtClean="0">
                          <a:solidFill>
                            <a:srgbClr val="002060"/>
                          </a:solidFill>
                          <a:effectLst/>
                          <a:latin typeface="+mj-lt"/>
                          <a:ea typeface="Calibri"/>
                          <a:cs typeface="Times New Roman"/>
                        </a:rPr>
                        <a:t> DB</a:t>
                      </a:r>
                    </a:p>
                    <a:p>
                      <a:pPr algn="just">
                        <a:lnSpc>
                          <a:spcPct val="115000"/>
                        </a:lnSpc>
                        <a:spcBef>
                          <a:spcPts val="300"/>
                        </a:spcBef>
                        <a:spcAft>
                          <a:spcPts val="300"/>
                        </a:spcAft>
                      </a:pPr>
                      <a:r>
                        <a:rPr lang="it-IT" sz="1200" baseline="0" dirty="0" smtClean="0">
                          <a:solidFill>
                            <a:srgbClr val="002060"/>
                          </a:solidFill>
                          <a:effectLst/>
                          <a:latin typeface="+mj-lt"/>
                          <a:ea typeface="Calibri"/>
                          <a:cs typeface="Times New Roman"/>
                        </a:rPr>
                        <a:t>Printing/Distribution</a:t>
                      </a:r>
                      <a:endParaRPr lang="it-IT" sz="1200" dirty="0">
                        <a:solidFill>
                          <a:srgbClr val="002060"/>
                        </a:solidFill>
                        <a:effectLst/>
                        <a:latin typeface="+mj-lt"/>
                        <a:ea typeface="Calibri"/>
                        <a:cs typeface="Times New Roman"/>
                      </a:endParaRPr>
                    </a:p>
                  </a:txBody>
                  <a:tcPr anchor="ctr"/>
                </a:tc>
              </a:tr>
              <a:tr h="576263">
                <a:tc>
                  <a:txBody>
                    <a:bodyPr/>
                    <a:lstStyle/>
                    <a:p>
                      <a:pPr algn="ctr">
                        <a:lnSpc>
                          <a:spcPct val="115000"/>
                        </a:lnSpc>
                        <a:spcBef>
                          <a:spcPts val="300"/>
                        </a:spcBef>
                        <a:spcAft>
                          <a:spcPts val="300"/>
                        </a:spcAft>
                      </a:pPr>
                      <a:r>
                        <a:rPr lang="it-IT" sz="1200" dirty="0" smtClean="0">
                          <a:solidFill>
                            <a:srgbClr val="002060"/>
                          </a:solidFill>
                          <a:effectLst/>
                          <a:latin typeface="+mj-lt"/>
                        </a:rPr>
                        <a:t>TUTOR/IIM</a:t>
                      </a:r>
                    </a:p>
                    <a:p>
                      <a:pPr algn="ctr">
                        <a:lnSpc>
                          <a:spcPct val="115000"/>
                        </a:lnSpc>
                        <a:spcBef>
                          <a:spcPts val="300"/>
                        </a:spcBef>
                        <a:spcAft>
                          <a:spcPts val="300"/>
                        </a:spcAft>
                      </a:pPr>
                      <a:r>
                        <a:rPr lang="it-IT" sz="1200" dirty="0" smtClean="0">
                          <a:solidFill>
                            <a:srgbClr val="002060"/>
                          </a:solidFill>
                          <a:effectLst/>
                          <a:latin typeface="+mj-lt"/>
                          <a:ea typeface="Calibri"/>
                          <a:cs typeface="Times New Roman"/>
                        </a:rPr>
                        <a:t>(PHASE 4)</a:t>
                      </a:r>
                      <a:endParaRPr lang="it-IT" sz="1200" dirty="0">
                        <a:solidFill>
                          <a:srgbClr val="002060"/>
                        </a:solidFill>
                        <a:effectLst/>
                        <a:latin typeface="+mj-lt"/>
                        <a:ea typeface="Calibri"/>
                        <a:cs typeface="Times New Roman"/>
                      </a:endParaRPr>
                    </a:p>
                  </a:txBody>
                  <a:tcPr anchor="ctr"/>
                </a:tc>
                <a:tc>
                  <a:txBody>
                    <a:bodyPr/>
                    <a:lstStyle/>
                    <a:p>
                      <a:pPr algn="ctr">
                        <a:lnSpc>
                          <a:spcPct val="115000"/>
                        </a:lnSpc>
                        <a:spcBef>
                          <a:spcPts val="300"/>
                        </a:spcBef>
                        <a:spcAft>
                          <a:spcPts val="300"/>
                        </a:spcAft>
                      </a:pPr>
                      <a:r>
                        <a:rPr lang="it-IT" sz="1200" dirty="0" smtClean="0">
                          <a:solidFill>
                            <a:srgbClr val="002060"/>
                          </a:solidFill>
                          <a:effectLst/>
                          <a:latin typeface="+mj-lt"/>
                        </a:rPr>
                        <a:t>TBD</a:t>
                      </a:r>
                      <a:endParaRPr lang="it-IT" sz="1200" dirty="0" smtClean="0">
                        <a:solidFill>
                          <a:srgbClr val="002060"/>
                        </a:solidFill>
                        <a:effectLst/>
                        <a:latin typeface="+mj-lt"/>
                        <a:ea typeface="Calibri"/>
                        <a:cs typeface="Times New Roman"/>
                      </a:endParaRPr>
                    </a:p>
                    <a:p>
                      <a:pPr algn="ctr">
                        <a:lnSpc>
                          <a:spcPct val="115000"/>
                        </a:lnSpc>
                        <a:spcBef>
                          <a:spcPts val="300"/>
                        </a:spcBef>
                        <a:spcAft>
                          <a:spcPts val="300"/>
                        </a:spcAft>
                      </a:pPr>
                      <a:r>
                        <a:rPr lang="it-IT" sz="1200" dirty="0" smtClean="0">
                          <a:solidFill>
                            <a:srgbClr val="002060"/>
                          </a:solidFill>
                          <a:effectLst/>
                          <a:latin typeface="+mj-lt"/>
                        </a:rPr>
                        <a:t>TBD</a:t>
                      </a:r>
                      <a:endParaRPr lang="it-IT" sz="1200" dirty="0">
                        <a:solidFill>
                          <a:srgbClr val="002060"/>
                        </a:solidFill>
                        <a:effectLst/>
                        <a:latin typeface="+mj-lt"/>
                        <a:ea typeface="Calibri"/>
                        <a:cs typeface="Times New Roman"/>
                      </a:endParaRPr>
                    </a:p>
                  </a:txBody>
                  <a:tcPr anchor="ctr"/>
                </a:tc>
                <a:tc>
                  <a:txBody>
                    <a:bodyPr/>
                    <a:lstStyle/>
                    <a:p>
                      <a:pPr algn="just">
                        <a:lnSpc>
                          <a:spcPct val="115000"/>
                        </a:lnSpc>
                        <a:spcBef>
                          <a:spcPts val="300"/>
                        </a:spcBef>
                        <a:spcAft>
                          <a:spcPts val="300"/>
                        </a:spcAft>
                      </a:pPr>
                      <a:r>
                        <a:rPr lang="it-IT" sz="1200" dirty="0" smtClean="0">
                          <a:solidFill>
                            <a:srgbClr val="002060"/>
                          </a:solidFill>
                          <a:effectLst/>
                          <a:latin typeface="+mj-lt"/>
                        </a:rPr>
                        <a:t>ITALY</a:t>
                      </a:r>
                      <a:endParaRPr lang="it-IT" sz="1200" dirty="0">
                        <a:solidFill>
                          <a:srgbClr val="002060"/>
                        </a:solidFill>
                        <a:effectLst/>
                        <a:latin typeface="+mj-lt"/>
                      </a:endParaRPr>
                    </a:p>
                    <a:p>
                      <a:pPr algn="just">
                        <a:lnSpc>
                          <a:spcPct val="115000"/>
                        </a:lnSpc>
                        <a:spcBef>
                          <a:spcPts val="300"/>
                        </a:spcBef>
                        <a:spcAft>
                          <a:spcPts val="300"/>
                        </a:spcAft>
                      </a:pPr>
                      <a:r>
                        <a:rPr lang="it-IT" sz="1200" dirty="0" smtClean="0">
                          <a:solidFill>
                            <a:srgbClr val="002060"/>
                          </a:solidFill>
                          <a:effectLst/>
                          <a:latin typeface="+mj-lt"/>
                        </a:rPr>
                        <a:t>NATION</a:t>
                      </a:r>
                      <a:endParaRPr lang="it-IT" sz="1200" dirty="0">
                        <a:solidFill>
                          <a:srgbClr val="002060"/>
                        </a:solidFill>
                        <a:effectLst/>
                        <a:latin typeface="+mj-lt"/>
                        <a:ea typeface="Calibri"/>
                        <a:cs typeface="Times New Roman"/>
                      </a:endParaRPr>
                    </a:p>
                  </a:txBody>
                  <a:tcPr anchor="ctr"/>
                </a:tc>
              </a:tr>
              <a:tr h="295596">
                <a:tc>
                  <a:txBody>
                    <a:bodyPr/>
                    <a:lstStyle/>
                    <a:p>
                      <a:pPr algn="ctr">
                        <a:lnSpc>
                          <a:spcPct val="115000"/>
                        </a:lnSpc>
                        <a:spcBef>
                          <a:spcPts val="300"/>
                        </a:spcBef>
                        <a:spcAft>
                          <a:spcPts val="300"/>
                        </a:spcAft>
                      </a:pPr>
                      <a:r>
                        <a:rPr lang="it-IT" sz="1200" dirty="0" smtClean="0">
                          <a:solidFill>
                            <a:srgbClr val="002060"/>
                          </a:solidFill>
                          <a:effectLst/>
                          <a:latin typeface="+mj-lt"/>
                        </a:rPr>
                        <a:t>TOTAL:</a:t>
                      </a:r>
                      <a:endParaRPr lang="it-IT" sz="1200" dirty="0">
                        <a:solidFill>
                          <a:srgbClr val="002060"/>
                        </a:solidFill>
                        <a:effectLst/>
                        <a:latin typeface="+mj-lt"/>
                        <a:ea typeface="Calibri"/>
                        <a:cs typeface="Times New Roman"/>
                      </a:endParaRPr>
                    </a:p>
                  </a:txBody>
                  <a:tcPr anchor="ctr"/>
                </a:tc>
                <a:tc>
                  <a:txBody>
                    <a:bodyPr/>
                    <a:lstStyle/>
                    <a:p>
                      <a:pPr marL="0" marR="0" indent="0" algn="ctr" defTabSz="914400" rtl="0" eaLnBrk="1" fontAlgn="auto" latinLnBrk="0" hangingPunct="1">
                        <a:lnSpc>
                          <a:spcPct val="115000"/>
                        </a:lnSpc>
                        <a:spcBef>
                          <a:spcPts val="300"/>
                        </a:spcBef>
                        <a:spcAft>
                          <a:spcPts val="300"/>
                        </a:spcAft>
                        <a:buClrTx/>
                        <a:buSzTx/>
                        <a:buFontTx/>
                        <a:buNone/>
                        <a:tabLst/>
                        <a:defRPr/>
                      </a:pPr>
                      <a:r>
                        <a:rPr lang="it-IT" sz="1200" dirty="0" smtClean="0">
                          <a:solidFill>
                            <a:srgbClr val="002060"/>
                          </a:solidFill>
                          <a:effectLst/>
                          <a:latin typeface="+mj-lt"/>
                        </a:rPr>
                        <a:t>5.472 K€</a:t>
                      </a:r>
                      <a:endParaRPr lang="it-IT" sz="1200" dirty="0">
                        <a:solidFill>
                          <a:srgbClr val="002060"/>
                        </a:solidFill>
                        <a:effectLst/>
                        <a:latin typeface="+mj-lt"/>
                        <a:ea typeface="Calibri"/>
                        <a:cs typeface="Times New Roman"/>
                      </a:endParaRPr>
                    </a:p>
                  </a:txBody>
                  <a:tcPr anchor="ctr"/>
                </a:tc>
                <a:tc>
                  <a:txBody>
                    <a:bodyPr/>
                    <a:lstStyle/>
                    <a:p>
                      <a:pPr algn="just">
                        <a:lnSpc>
                          <a:spcPct val="115000"/>
                        </a:lnSpc>
                        <a:spcBef>
                          <a:spcPts val="300"/>
                        </a:spcBef>
                        <a:spcAft>
                          <a:spcPts val="300"/>
                        </a:spcAft>
                      </a:pPr>
                      <a:endParaRPr lang="it-IT" sz="1200" dirty="0">
                        <a:solidFill>
                          <a:srgbClr val="002060"/>
                        </a:solidFill>
                        <a:effectLst/>
                        <a:latin typeface="+mj-lt"/>
                        <a:ea typeface="Calibri"/>
                        <a:cs typeface="Times New Roman"/>
                      </a:endParaRPr>
                    </a:p>
                  </a:txBody>
                  <a:tcPr anchor="ctr"/>
                </a:tc>
              </a:tr>
            </a:tbl>
          </a:graphicData>
        </a:graphic>
      </p:graphicFrame>
      <p:sp>
        <p:nvSpPr>
          <p:cNvPr id="8" name="Rectangle 2"/>
          <p:cNvSpPr txBox="1">
            <a:spLocks noRot="1" noChangeArrowheads="1"/>
          </p:cNvSpPr>
          <p:nvPr/>
        </p:nvSpPr>
        <p:spPr>
          <a:xfrm>
            <a:off x="1169330" y="116632"/>
            <a:ext cx="664303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it-IT" sz="3200" spc="-1" dirty="0">
                <a:solidFill>
                  <a:srgbClr val="002060"/>
                </a:solidFill>
                <a:uFill>
                  <a:solidFill>
                    <a:srgbClr val="FFFFFF"/>
                  </a:solidFill>
                </a:uFill>
                <a:latin typeface="Calibri"/>
                <a:ea typeface="+mn-ea"/>
                <a:cs typeface="Calibri"/>
              </a:rPr>
              <a:t>TIME/COST DEVELOPMENT</a:t>
            </a:r>
            <a:br>
              <a:rPr lang="it-IT" sz="3200" spc="-1" dirty="0">
                <a:solidFill>
                  <a:srgbClr val="002060"/>
                </a:solidFill>
                <a:uFill>
                  <a:solidFill>
                    <a:srgbClr val="FFFFFF"/>
                  </a:solidFill>
                </a:uFill>
                <a:latin typeface="Calibri"/>
                <a:ea typeface="+mn-ea"/>
                <a:cs typeface="Calibri"/>
              </a:rPr>
            </a:br>
            <a:r>
              <a:rPr lang="it-IT" sz="3200" spc="-1" dirty="0">
                <a:solidFill>
                  <a:srgbClr val="002060"/>
                </a:solidFill>
                <a:uFill>
                  <a:solidFill>
                    <a:srgbClr val="FFFFFF"/>
                  </a:solidFill>
                </a:uFill>
                <a:latin typeface="Calibri"/>
                <a:ea typeface="+mn-ea"/>
                <a:cs typeface="Calibri"/>
              </a:rPr>
              <a:t>OF PROJECT</a:t>
            </a:r>
          </a:p>
        </p:txBody>
      </p:sp>
      <p:sp>
        <p:nvSpPr>
          <p:cNvPr id="9" name="CasellaDiTesto 8"/>
          <p:cNvSpPr txBox="1"/>
          <p:nvPr/>
        </p:nvSpPr>
        <p:spPr>
          <a:xfrm>
            <a:off x="179512" y="5182160"/>
            <a:ext cx="8856984" cy="1631216"/>
          </a:xfrm>
          <a:prstGeom prst="rect">
            <a:avLst/>
          </a:prstGeom>
          <a:noFill/>
        </p:spPr>
        <p:txBody>
          <a:bodyPr wrap="square" rtlCol="0">
            <a:spAutoFit/>
          </a:bodyPr>
          <a:lstStyle/>
          <a:p>
            <a:pPr marL="457200" indent="-457200" algn="just">
              <a:spcBef>
                <a:spcPct val="0"/>
              </a:spcBef>
              <a:buFont typeface="Wingdings" panose="05000000000000000000" pitchFamily="2" charset="2"/>
              <a:buChar char="§"/>
              <a:defRPr/>
            </a:pPr>
            <a:r>
              <a:rPr lang="it-IT" sz="2000" spc="-1" dirty="0" err="1">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This</a:t>
            </a:r>
            <a:r>
              <a:rPr lang="it-IT"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it-IT" sz="2000" spc="-1" dirty="0" err="1">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project</a:t>
            </a:r>
            <a:r>
              <a:rPr lang="it-IT"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it-IT" sz="2000" spc="-1" dirty="0" err="1">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was</a:t>
            </a:r>
            <a:r>
              <a:rPr lang="it-IT"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it-IT" sz="2000" spc="-1" dirty="0" err="1">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developed</a:t>
            </a:r>
            <a:r>
              <a:rPr lang="it-IT"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for </a:t>
            </a:r>
            <a:r>
              <a:rPr lang="it-IT"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CB of Lebanon (225 km) and </a:t>
            </a:r>
            <a:r>
              <a:rPr lang="it-IT"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to </a:t>
            </a:r>
            <a:r>
              <a:rPr lang="it-IT" sz="2000" spc="-1" dirty="0" err="1">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give</a:t>
            </a:r>
            <a:r>
              <a:rPr lang="it-IT"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minimum </a:t>
            </a:r>
            <a:r>
              <a:rPr lang="it-IT" sz="2000" spc="-1" dirty="0" err="1">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requirements</a:t>
            </a:r>
            <a:r>
              <a:rPr lang="it-IT"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in the </a:t>
            </a:r>
            <a:r>
              <a:rPr lang="it-IT" sz="2000" spc="-1" dirty="0" err="1">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hydrographic</a:t>
            </a:r>
            <a:r>
              <a:rPr lang="it-IT"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it-IT" sz="2000" spc="-1" dirty="0" err="1">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field</a:t>
            </a:r>
            <a:r>
              <a:rPr lang="it-IT"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for a small </a:t>
            </a:r>
            <a:r>
              <a:rPr lang="it-IT" sz="2000" spc="-1" dirty="0" err="1">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coastal</a:t>
            </a:r>
            <a:r>
              <a:rPr lang="it-IT"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country </a:t>
            </a:r>
            <a:r>
              <a:rPr lang="it-IT" sz="2000" spc="-1" dirty="0" err="1">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as</a:t>
            </a:r>
            <a:r>
              <a:rPr lang="it-IT"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Uganda (Country with inland </a:t>
            </a:r>
            <a:r>
              <a:rPr lang="en-US" sz="2000" spc="-1" dirty="0" err="1">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lakeof</a:t>
            </a: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about 41.028 km² </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responsibility)</a:t>
            </a:r>
            <a:endParaRPr lang="it-IT"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457200" indent="-457200" algn="just">
              <a:spcBef>
                <a:spcPct val="0"/>
              </a:spcBef>
              <a:buFont typeface="Wingdings" panose="05000000000000000000" pitchFamily="2" charset="2"/>
              <a:buChar char="§"/>
              <a:defRPr/>
            </a:pPr>
            <a:r>
              <a:rPr lang="it-IT" sz="20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Good</a:t>
            </a:r>
            <a:r>
              <a:rPr lang="it-IT"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it-IT" sz="20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starting</a:t>
            </a:r>
            <a:r>
              <a:rPr lang="it-IT"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it-IT" sz="2000" spc="-1" dirty="0" err="1">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point</a:t>
            </a:r>
            <a:r>
              <a:rPr lang="it-IT"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it-IT"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for </a:t>
            </a:r>
            <a:r>
              <a:rPr lang="it-IT" sz="20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Countries</a:t>
            </a:r>
            <a:r>
              <a:rPr lang="it-IT"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it-IT" sz="20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as</a:t>
            </a:r>
            <a:r>
              <a:rPr lang="it-IT"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Albania, Montenegro, Libya (1770) and </a:t>
            </a:r>
            <a:r>
              <a:rPr lang="it-IT"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Mauritania (754 km).</a:t>
            </a:r>
          </a:p>
        </p:txBody>
      </p:sp>
      <p:pic>
        <p:nvPicPr>
          <p:cNvPr id="10" name="Immagine 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251520" y="234111"/>
            <a:ext cx="504056" cy="682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magine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158568" y="234111"/>
            <a:ext cx="747268" cy="746617"/>
          </a:xfrm>
          <a:prstGeom prst="rect">
            <a:avLst/>
          </a:prstGeom>
        </p:spPr>
      </p:pic>
    </p:spTree>
    <p:extLst>
      <p:ext uri="{BB962C8B-B14F-4D97-AF65-F5344CB8AC3E}">
        <p14:creationId xmlns:p14="http://schemas.microsoft.com/office/powerpoint/2010/main" val="497002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2"/>
          <p:cNvSpPr/>
          <p:nvPr/>
        </p:nvSpPr>
        <p:spPr>
          <a:xfrm>
            <a:off x="1331640" y="116632"/>
            <a:ext cx="6480720" cy="1224136"/>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spcBef>
                <a:spcPct val="0"/>
              </a:spcBef>
              <a:defRPr/>
            </a:pPr>
            <a:r>
              <a:rPr lang="it-IT" sz="4000" spc="-1" dirty="0" smtClean="0">
                <a:solidFill>
                  <a:srgbClr val="002060"/>
                </a:solidFill>
                <a:uFill>
                  <a:solidFill>
                    <a:srgbClr val="FFFFFF"/>
                  </a:solidFill>
                </a:uFill>
                <a:latin typeface="Calibri"/>
                <a:cs typeface="Calibri"/>
              </a:rPr>
              <a:t>POSSIBLE CONTRIBUTION</a:t>
            </a:r>
          </a:p>
          <a:p>
            <a:pPr algn="ctr">
              <a:spcBef>
                <a:spcPct val="0"/>
              </a:spcBef>
              <a:defRPr/>
            </a:pPr>
            <a:r>
              <a:rPr lang="it-IT" sz="4000" spc="-1" dirty="0">
                <a:solidFill>
                  <a:srgbClr val="002060"/>
                </a:solidFill>
                <a:uFill>
                  <a:solidFill>
                    <a:srgbClr val="FFFFFF"/>
                  </a:solidFill>
                </a:uFill>
                <a:latin typeface="Calibri"/>
                <a:cs typeface="Calibri"/>
              </a:rPr>
              <a:t>i</a:t>
            </a:r>
            <a:r>
              <a:rPr lang="it-IT" sz="4000" spc="-1" dirty="0" smtClean="0">
                <a:solidFill>
                  <a:srgbClr val="002060"/>
                </a:solidFill>
                <a:uFill>
                  <a:solidFill>
                    <a:srgbClr val="FFFFFF"/>
                  </a:solidFill>
                </a:uFill>
                <a:latin typeface="Calibri"/>
                <a:cs typeface="Calibri"/>
              </a:rPr>
              <a:t>n the WIDE </a:t>
            </a:r>
            <a:r>
              <a:rPr lang="it-IT" sz="4000" spc="-1" dirty="0">
                <a:solidFill>
                  <a:srgbClr val="002060"/>
                </a:solidFill>
                <a:uFill>
                  <a:solidFill>
                    <a:srgbClr val="FFFFFF"/>
                  </a:solidFill>
                </a:uFill>
                <a:latin typeface="Calibri"/>
                <a:cs typeface="Calibri"/>
              </a:rPr>
              <a:t>MED</a:t>
            </a:r>
          </a:p>
        </p:txBody>
      </p:sp>
      <p:sp>
        <p:nvSpPr>
          <p:cNvPr id="87" name="CustomShape 3"/>
          <p:cNvSpPr/>
          <p:nvPr/>
        </p:nvSpPr>
        <p:spPr>
          <a:xfrm>
            <a:off x="323528" y="1412776"/>
            <a:ext cx="8640960" cy="537321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514350" lvl="2" indent="-514350" algn="just">
              <a:spcBef>
                <a:spcPct val="0"/>
              </a:spcBef>
              <a:buFont typeface="+mj-lt"/>
              <a:buAutoNum type="arabicPeriod"/>
              <a:defRPr/>
            </a:pPr>
            <a:r>
              <a:rPr lang="en-US" sz="28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ACADEMIC EDUCATION (English Language)</a:t>
            </a:r>
          </a:p>
          <a:p>
            <a:pPr marL="457200" lvl="2" indent="-457200" algn="just">
              <a:spcBef>
                <a:spcPct val="0"/>
              </a:spcBef>
              <a:buFont typeface="Wingdings" panose="05000000000000000000" pitchFamily="2" charset="2"/>
              <a:buChar char="§"/>
              <a:defRPr/>
            </a:pPr>
            <a:r>
              <a:rPr lang="en-US" sz="20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Master of Science</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and </a:t>
            </a:r>
            <a:r>
              <a:rPr lang="en-US" sz="20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2</a:t>
            </a:r>
            <a:r>
              <a:rPr lang="en-US" sz="2000" spc="-1" baseline="30000"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nd</a:t>
            </a:r>
            <a:r>
              <a:rPr lang="en-US" sz="20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Postgraduate Master Course on Hydrography</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and  Oceanography (FIG/IHO/ICA Category A Level)</a:t>
            </a:r>
          </a:p>
          <a:p>
            <a:pPr marL="457200" lvl="2" indent="-457200" algn="just">
              <a:spcBef>
                <a:spcPct val="0"/>
              </a:spcBef>
              <a:buFont typeface="Wingdings" panose="05000000000000000000" pitchFamily="2" charset="2"/>
              <a:buChar char="§"/>
              <a:defRPr/>
            </a:pPr>
            <a:r>
              <a:rPr lang="en-US" sz="20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International </a:t>
            </a:r>
            <a:r>
              <a:rPr lang="en-US" sz="2000" spc="-1" dirty="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Doctoral Research (Ph.D.)</a:t>
            </a: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with Italian/foreign Universities on Earth </a:t>
            </a: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and Marine Sciences (EMAS</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t>
            </a:r>
          </a:p>
          <a:p>
            <a:pPr marL="457200" lvl="2" indent="-457200" algn="just">
              <a:spcBef>
                <a:spcPct val="0"/>
              </a:spcBef>
              <a:buFont typeface="Wingdings" panose="05000000000000000000" pitchFamily="2" charset="2"/>
              <a:buChar char="§"/>
              <a:defRPr/>
            </a:pPr>
            <a:r>
              <a:rPr lang="en-US" sz="20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Hydrographic Surveyor Course with IMSSEA</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(FIG/IHO/ICA </a:t>
            </a: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Category </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B </a:t>
            </a: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Level</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t>
            </a:r>
          </a:p>
          <a:p>
            <a:pPr marL="457200" lvl="2" indent="-457200" algn="just">
              <a:spcBef>
                <a:spcPct val="0"/>
              </a:spcBef>
              <a:buFont typeface="Wingdings" panose="05000000000000000000" pitchFamily="2" charset="2"/>
              <a:buChar char="§"/>
              <a:defRPr/>
            </a:pPr>
            <a:r>
              <a:rPr lang="en-US" sz="2000" spc="-1" dirty="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Training Stage</a:t>
            </a: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(2/3 weeks) focused </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(Traditional Charts, ENC</a:t>
            </a: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MSI</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AML)</a:t>
            </a:r>
          </a:p>
          <a:p>
            <a:pPr marL="457200" lvl="2" indent="-457200" algn="just">
              <a:spcBef>
                <a:spcPct val="0"/>
              </a:spcBef>
              <a:buFont typeface="Wingdings" panose="05000000000000000000" pitchFamily="2" charset="2"/>
              <a:buChar char="§"/>
              <a:defRPr/>
            </a:pPr>
            <a:endPar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514350" lvl="2" indent="-514350" algn="just">
              <a:spcBef>
                <a:spcPct val="0"/>
              </a:spcBef>
              <a:buFont typeface="+mj-lt"/>
              <a:buAutoNum type="arabicPeriod" startAt="2"/>
              <a:defRPr/>
            </a:pPr>
            <a:r>
              <a:rPr lang="en-US" sz="28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Bilateral Technical </a:t>
            </a:r>
            <a:r>
              <a:rPr lang="en-US" sz="28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Agreement:  </a:t>
            </a:r>
            <a:r>
              <a:rPr lang="en-US" sz="28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ACCORDING to IHO STANDARDS</a:t>
            </a:r>
            <a:r>
              <a:rPr lang="en-US" sz="28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on </a:t>
            </a:r>
            <a:r>
              <a:rPr lang="en-US" sz="28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hydrography, oceanography and nautical </a:t>
            </a:r>
            <a:r>
              <a:rPr lang="en-US" sz="28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cartography and </a:t>
            </a:r>
            <a:r>
              <a:rPr lang="en-US" sz="28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IMO RULES</a:t>
            </a:r>
            <a:r>
              <a:rPr lang="en-US" sz="28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t>
            </a:r>
            <a:endParaRPr lang="en-US" sz="28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514350" lvl="2" indent="-514350" algn="just">
              <a:spcBef>
                <a:spcPct val="0"/>
              </a:spcBef>
              <a:buFont typeface="+mj-lt"/>
              <a:buAutoNum type="arabicPeriod" startAt="2"/>
              <a:defRPr/>
            </a:pPr>
            <a:r>
              <a:rPr lang="en-US" sz="28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en-US" sz="28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Embarkation/Training</a:t>
            </a:r>
            <a:r>
              <a:rPr lang="en-US" sz="28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en-US" sz="28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on board </a:t>
            </a:r>
            <a:r>
              <a:rPr lang="en-US" sz="28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ITALIAN VESSELS</a:t>
            </a:r>
            <a:endParaRPr lang="en-US" sz="2800" spc="-1" dirty="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514350" lvl="2" indent="-514350" algn="just">
              <a:spcBef>
                <a:spcPct val="0"/>
              </a:spcBef>
              <a:buFont typeface="+mj-lt"/>
              <a:buAutoNum type="arabicPeriod" startAt="2"/>
              <a:defRPr/>
            </a:pPr>
            <a:r>
              <a:rPr lang="en-US" sz="28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en-US" sz="28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Surveys Project</a:t>
            </a:r>
            <a:r>
              <a:rPr lang="en-US" sz="28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en-US" sz="28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in the related Country (upon request)</a:t>
            </a:r>
          </a:p>
          <a:p>
            <a:pPr marL="514350" lvl="2" indent="-514350" algn="just">
              <a:spcBef>
                <a:spcPct val="0"/>
              </a:spcBef>
              <a:buFont typeface="+mj-lt"/>
              <a:buAutoNum type="arabicPeriod" startAt="2"/>
              <a:defRPr/>
            </a:pPr>
            <a:r>
              <a:rPr lang="en-US" sz="28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Co-Production </a:t>
            </a:r>
            <a:r>
              <a:rPr lang="en-US" sz="28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Project of INT Nautical Charts/ENC’s</a:t>
            </a:r>
          </a:p>
          <a:p>
            <a:pPr marL="0" lvl="2" algn="just">
              <a:spcBef>
                <a:spcPct val="0"/>
              </a:spcBef>
              <a:defRPr/>
            </a:pPr>
            <a:endParaRPr lang="en-US" sz="28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0" lvl="2" algn="just">
              <a:spcBef>
                <a:spcPct val="0"/>
              </a:spcBef>
              <a:defRPr/>
            </a:pPr>
            <a:endParaRPr lang="en-US" sz="28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p:txBody>
      </p:sp>
    </p:spTree>
    <p:extLst>
      <p:ext uri="{BB962C8B-B14F-4D97-AF65-F5344CB8AC3E}">
        <p14:creationId xmlns:p14="http://schemas.microsoft.com/office/powerpoint/2010/main" val="68821577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7">
                                            <p:txEl>
                                              <p:pRg st="6" end="6"/>
                                            </p:txEl>
                                          </p:spTgt>
                                        </p:tgtEl>
                                        <p:attrNameLst>
                                          <p:attrName>style.visibility</p:attrName>
                                        </p:attrNameLst>
                                      </p:cBhvr>
                                      <p:to>
                                        <p:strVal val="visible"/>
                                      </p:to>
                                    </p:set>
                                    <p:animEffect transition="in" filter="fade">
                                      <p:cBhvr>
                                        <p:cTn id="7" dur="500"/>
                                        <p:tgtEl>
                                          <p:spTgt spid="87">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7">
                                            <p:txEl>
                                              <p:pRg st="7" end="7"/>
                                            </p:txEl>
                                          </p:spTgt>
                                        </p:tgtEl>
                                        <p:attrNameLst>
                                          <p:attrName>style.visibility</p:attrName>
                                        </p:attrNameLst>
                                      </p:cBhvr>
                                      <p:to>
                                        <p:strVal val="visible"/>
                                      </p:to>
                                    </p:set>
                                    <p:animEffect transition="in" filter="fade">
                                      <p:cBhvr>
                                        <p:cTn id="12" dur="500"/>
                                        <p:tgtEl>
                                          <p:spTgt spid="87">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7">
                                            <p:txEl>
                                              <p:pRg st="8" end="8"/>
                                            </p:txEl>
                                          </p:spTgt>
                                        </p:tgtEl>
                                        <p:attrNameLst>
                                          <p:attrName>style.visibility</p:attrName>
                                        </p:attrNameLst>
                                      </p:cBhvr>
                                      <p:to>
                                        <p:strVal val="visible"/>
                                      </p:to>
                                    </p:set>
                                    <p:animEffect transition="in" filter="fade">
                                      <p:cBhvr>
                                        <p:cTn id="17" dur="500"/>
                                        <p:tgtEl>
                                          <p:spTgt spid="87">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7">
                                            <p:txEl>
                                              <p:pRg st="9" end="9"/>
                                            </p:txEl>
                                          </p:spTgt>
                                        </p:tgtEl>
                                        <p:attrNameLst>
                                          <p:attrName>style.visibility</p:attrName>
                                        </p:attrNameLst>
                                      </p:cBhvr>
                                      <p:to>
                                        <p:strVal val="visible"/>
                                      </p:to>
                                    </p:set>
                                    <p:animEffect transition="in" filter="fade">
                                      <p:cBhvr>
                                        <p:cTn id="22" dur="500"/>
                                        <p:tgtEl>
                                          <p:spTgt spid="8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2"/>
          <p:cNvSpPr/>
          <p:nvPr/>
        </p:nvSpPr>
        <p:spPr>
          <a:xfrm>
            <a:off x="1763688" y="260648"/>
            <a:ext cx="5544616" cy="792088"/>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fontAlgn="base">
              <a:lnSpc>
                <a:spcPct val="100000"/>
              </a:lnSpc>
              <a:spcBef>
                <a:spcPct val="0"/>
              </a:spcBef>
              <a:spcAft>
                <a:spcPct val="0"/>
              </a:spcAft>
              <a:defRPr/>
            </a:pPr>
            <a:r>
              <a:rPr lang="it-IT" sz="4000" spc="-1" dirty="0" smtClean="0">
                <a:solidFill>
                  <a:srgbClr val="002060"/>
                </a:solidFill>
                <a:uFill>
                  <a:solidFill>
                    <a:srgbClr val="FFFFFF"/>
                  </a:solidFill>
                </a:uFill>
                <a:latin typeface="Calibri"/>
                <a:ea typeface="DejaVu Sans"/>
                <a:cs typeface="Calibri"/>
              </a:rPr>
              <a:t>CONCLUSION</a:t>
            </a:r>
          </a:p>
          <a:p>
            <a:pPr algn="ctr" fontAlgn="base">
              <a:lnSpc>
                <a:spcPct val="100000"/>
              </a:lnSpc>
              <a:spcBef>
                <a:spcPct val="0"/>
              </a:spcBef>
              <a:spcAft>
                <a:spcPct val="0"/>
              </a:spcAft>
              <a:defRPr/>
            </a:pPr>
            <a:r>
              <a:rPr lang="it-IT" sz="2000" spc="-1" dirty="0" smtClean="0">
                <a:solidFill>
                  <a:srgbClr val="002060"/>
                </a:solidFill>
                <a:uFill>
                  <a:solidFill>
                    <a:srgbClr val="FFFFFF"/>
                  </a:solidFill>
                </a:uFill>
                <a:latin typeface="Calibri"/>
                <a:ea typeface="DejaVu Sans"/>
                <a:cs typeface="Calibri"/>
              </a:rPr>
              <a:t>(LESSON LEARNED)</a:t>
            </a:r>
            <a:endParaRPr lang="it-IT" sz="2000" spc="-1" dirty="0">
              <a:solidFill>
                <a:srgbClr val="002060"/>
              </a:solidFill>
              <a:uFill>
                <a:solidFill>
                  <a:srgbClr val="FFFFFF"/>
                </a:solidFill>
              </a:uFill>
              <a:latin typeface="Calibri"/>
              <a:ea typeface="DejaVu Sans"/>
              <a:cs typeface="Calibri"/>
            </a:endParaRPr>
          </a:p>
        </p:txBody>
      </p:sp>
      <p:sp>
        <p:nvSpPr>
          <p:cNvPr id="87" name="CustomShape 3"/>
          <p:cNvSpPr/>
          <p:nvPr/>
        </p:nvSpPr>
        <p:spPr>
          <a:xfrm>
            <a:off x="323528" y="1484784"/>
            <a:ext cx="8640960" cy="525658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lvl="2" indent="-914400" algn="just">
              <a:spcBef>
                <a:spcPct val="0"/>
              </a:spcBef>
              <a:buFont typeface="+mj-lt"/>
              <a:buAutoNum type="arabicPeriod"/>
              <a:defRPr/>
            </a:pPr>
            <a:r>
              <a:rPr lang="en-US" sz="3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Perform </a:t>
            </a:r>
            <a:r>
              <a:rPr lang="en-US" sz="3200" spc="-1" dirty="0">
                <a:solidFill>
                  <a:srgbClr val="FFFF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IHO</a:t>
            </a:r>
            <a:r>
              <a:rPr lang="en-US" sz="3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en-US" sz="3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Technical and High Level </a:t>
            </a:r>
            <a:r>
              <a:rPr lang="en-US" sz="3200" spc="-1" dirty="0" smtClean="0">
                <a:solidFill>
                  <a:srgbClr val="FFFF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VISITS</a:t>
            </a:r>
          </a:p>
          <a:p>
            <a:pPr lvl="2" indent="-914400" algn="just">
              <a:spcBef>
                <a:spcPct val="0"/>
              </a:spcBef>
              <a:buFont typeface="+mj-lt"/>
              <a:buAutoNum type="arabicPeriod"/>
              <a:defRPr/>
            </a:pPr>
            <a:endParaRPr lang="en-US" sz="16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lvl="2" indent="-914400" algn="just">
              <a:spcBef>
                <a:spcPct val="0"/>
              </a:spcBef>
              <a:buFont typeface="+mj-lt"/>
              <a:buAutoNum type="arabicPeriod"/>
              <a:defRPr/>
            </a:pPr>
            <a:r>
              <a:rPr lang="en-US" sz="3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en-US" sz="32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DEEP </a:t>
            </a:r>
            <a:r>
              <a:rPr lang="en-US" sz="3200" spc="-1" dirty="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AWARNESS</a:t>
            </a:r>
            <a:r>
              <a:rPr lang="en-US" sz="3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of Coastal </a:t>
            </a:r>
            <a:r>
              <a:rPr lang="en-US" sz="3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State on </a:t>
            </a:r>
            <a:r>
              <a:rPr lang="en-US" sz="32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NEED</a:t>
            </a:r>
            <a:r>
              <a:rPr lang="en-US" sz="3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and </a:t>
            </a:r>
            <a:r>
              <a:rPr lang="en-US" sz="32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BENEFITS</a:t>
            </a:r>
            <a:r>
              <a:rPr lang="en-US" sz="3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of </a:t>
            </a:r>
            <a:r>
              <a:rPr lang="en-US" sz="32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HYDROGRAPHIC SERVICE</a:t>
            </a:r>
          </a:p>
          <a:p>
            <a:pPr lvl="2" indent="-914400" algn="just">
              <a:spcBef>
                <a:spcPct val="0"/>
              </a:spcBef>
              <a:buFont typeface="+mj-lt"/>
              <a:buAutoNum type="arabicPeriod"/>
              <a:defRPr/>
            </a:pPr>
            <a:endParaRPr lang="en-US" sz="16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lvl="2" indent="-914400" algn="just">
              <a:spcBef>
                <a:spcPct val="0"/>
              </a:spcBef>
              <a:buFont typeface="+mj-lt"/>
              <a:buAutoNum type="arabicPeriod"/>
              <a:defRPr/>
            </a:pPr>
            <a:r>
              <a:rPr lang="en-US" sz="3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Perform </a:t>
            </a:r>
            <a:r>
              <a:rPr lang="en-US" sz="32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MEETINGS</a:t>
            </a:r>
            <a:r>
              <a:rPr lang="en-US" sz="3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with </a:t>
            </a:r>
            <a:r>
              <a:rPr lang="en-US" sz="32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MS ASSISTING</a:t>
            </a:r>
            <a:r>
              <a:rPr lang="en-US" sz="3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en-US" sz="32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NATION</a:t>
            </a:r>
            <a:r>
              <a:rPr lang="en-US" sz="3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and other relevant </a:t>
            </a:r>
            <a:r>
              <a:rPr lang="en-US" sz="32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ORGANIZATIONS</a:t>
            </a:r>
            <a:r>
              <a:rPr lang="en-US" sz="3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(ONU / IMO / IHO / EU / NGOs / </a:t>
            </a:r>
            <a:r>
              <a:rPr lang="en-US" sz="3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etc</a:t>
            </a:r>
            <a:r>
              <a:rPr lang="en-US" sz="3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t>
            </a:r>
          </a:p>
          <a:p>
            <a:pPr lvl="2" indent="-914400" algn="just">
              <a:spcBef>
                <a:spcPct val="0"/>
              </a:spcBef>
              <a:buFont typeface="+mj-lt"/>
              <a:buAutoNum type="arabicPeriod"/>
              <a:defRPr/>
            </a:pPr>
            <a:endParaRPr lang="en-US" sz="16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lvl="2" indent="-914400" algn="just">
              <a:spcBef>
                <a:spcPct val="0"/>
              </a:spcBef>
              <a:buFont typeface="+mj-lt"/>
              <a:buAutoNum type="arabicPeriod"/>
              <a:defRPr/>
            </a:pPr>
            <a:r>
              <a:rPr lang="en-US" sz="3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Setting up a </a:t>
            </a:r>
            <a:r>
              <a:rPr lang="en-US" sz="32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STRONG PROJECT</a:t>
            </a:r>
          </a:p>
          <a:p>
            <a:pPr lvl="2" indent="-914400" algn="just">
              <a:spcBef>
                <a:spcPct val="0"/>
              </a:spcBef>
              <a:buFont typeface="+mj-lt"/>
              <a:buAutoNum type="arabicPeriod"/>
              <a:defRPr/>
            </a:pPr>
            <a:endParaRPr lang="en-US" sz="16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lvl="2" indent="-914400" algn="just">
              <a:spcBef>
                <a:spcPct val="0"/>
              </a:spcBef>
              <a:buFont typeface="+mj-lt"/>
              <a:buAutoNum type="arabicPeriod"/>
              <a:defRPr/>
            </a:pPr>
            <a:r>
              <a:rPr lang="en-US" sz="3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en-US" sz="32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FUNDS PROVISION</a:t>
            </a:r>
          </a:p>
          <a:p>
            <a:pPr marL="914400" lvl="4" algn="just">
              <a:spcBef>
                <a:spcPct val="0"/>
              </a:spcBef>
              <a:defRPr/>
            </a:pP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(by ONU/INT ORG/IMO/IHO/EU/NGOs/MS Assisting Nation)</a:t>
            </a:r>
          </a:p>
        </p:txBody>
      </p:sp>
      <p:sp>
        <p:nvSpPr>
          <p:cNvPr id="2" name="Per 1"/>
          <p:cNvSpPr/>
          <p:nvPr/>
        </p:nvSpPr>
        <p:spPr>
          <a:xfrm>
            <a:off x="323528" y="980728"/>
            <a:ext cx="8694445" cy="5364596"/>
          </a:xfrm>
          <a:prstGeom prst="mathMultiply">
            <a:avLst>
              <a:gd name="adj1" fmla="val 2989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6834387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7">
                                            <p:txEl>
                                              <p:pRg st="0" end="0"/>
                                            </p:txEl>
                                          </p:spTgt>
                                        </p:tgtEl>
                                        <p:attrNameLst>
                                          <p:attrName>style.visibility</p:attrName>
                                        </p:attrNameLst>
                                      </p:cBhvr>
                                      <p:to>
                                        <p:strVal val="visible"/>
                                      </p:to>
                                    </p:set>
                                    <p:animEffect transition="in" filter="fade">
                                      <p:cBhvr>
                                        <p:cTn id="7" dur="500"/>
                                        <p:tgtEl>
                                          <p:spTgt spid="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7">
                                            <p:txEl>
                                              <p:pRg st="2" end="2"/>
                                            </p:txEl>
                                          </p:spTgt>
                                        </p:tgtEl>
                                        <p:attrNameLst>
                                          <p:attrName>style.visibility</p:attrName>
                                        </p:attrNameLst>
                                      </p:cBhvr>
                                      <p:to>
                                        <p:strVal val="visible"/>
                                      </p:to>
                                    </p:set>
                                    <p:animEffect transition="in" filter="fade">
                                      <p:cBhvr>
                                        <p:cTn id="12" dur="500"/>
                                        <p:tgtEl>
                                          <p:spTgt spid="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7">
                                            <p:txEl>
                                              <p:pRg st="4" end="4"/>
                                            </p:txEl>
                                          </p:spTgt>
                                        </p:tgtEl>
                                        <p:attrNameLst>
                                          <p:attrName>style.visibility</p:attrName>
                                        </p:attrNameLst>
                                      </p:cBhvr>
                                      <p:to>
                                        <p:strVal val="visible"/>
                                      </p:to>
                                    </p:set>
                                    <p:animEffect transition="in" filter="fade">
                                      <p:cBhvr>
                                        <p:cTn id="17" dur="500"/>
                                        <p:tgtEl>
                                          <p:spTgt spid="8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7">
                                            <p:txEl>
                                              <p:pRg st="6" end="6"/>
                                            </p:txEl>
                                          </p:spTgt>
                                        </p:tgtEl>
                                        <p:attrNameLst>
                                          <p:attrName>style.visibility</p:attrName>
                                        </p:attrNameLst>
                                      </p:cBhvr>
                                      <p:to>
                                        <p:strVal val="visible"/>
                                      </p:to>
                                    </p:set>
                                    <p:animEffect transition="in" filter="fade">
                                      <p:cBhvr>
                                        <p:cTn id="22" dur="500"/>
                                        <p:tgtEl>
                                          <p:spTgt spid="8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7">
                                            <p:txEl>
                                              <p:pRg st="8" end="8"/>
                                            </p:txEl>
                                          </p:spTgt>
                                        </p:tgtEl>
                                        <p:attrNameLst>
                                          <p:attrName>style.visibility</p:attrName>
                                        </p:attrNameLst>
                                      </p:cBhvr>
                                      <p:to>
                                        <p:strVal val="visible"/>
                                      </p:to>
                                    </p:set>
                                    <p:animEffect transition="in" filter="fade">
                                      <p:cBhvr>
                                        <p:cTn id="27" dur="500"/>
                                        <p:tgtEl>
                                          <p:spTgt spid="87">
                                            <p:txEl>
                                              <p:pRg st="8" end="8"/>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87">
                                            <p:txEl>
                                              <p:pRg st="9" end="9"/>
                                            </p:txEl>
                                          </p:spTgt>
                                        </p:tgtEl>
                                        <p:attrNameLst>
                                          <p:attrName>style.visibility</p:attrName>
                                        </p:attrNameLst>
                                      </p:cBhvr>
                                      <p:to>
                                        <p:strVal val="visible"/>
                                      </p:to>
                                    </p:set>
                                    <p:animEffect transition="in" filter="fade">
                                      <p:cBhvr>
                                        <p:cTn id="30" dur="500"/>
                                        <p:tgtEl>
                                          <p:spTgt spid="87">
                                            <p:txEl>
                                              <p:pRg st="9" end="9"/>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circle(in)">
                                      <p:cBhvr>
                                        <p:cTn id="35" dur="2000"/>
                                        <p:tgtEl>
                                          <p:spTgt spid="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2000"/>
                                        <p:tgtEl>
                                          <p:spTgt spid="2"/>
                                        </p:tgtEl>
                                      </p:cBhvr>
                                    </p:animEffect>
                                    <p:set>
                                      <p:cBhvr>
                                        <p:cTn id="40"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uiExpand="1" build="p"/>
      <p:bldP spid="2" grpId="0" animBg="1"/>
      <p:bldP spid="2"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195736" y="5589240"/>
            <a:ext cx="5832648" cy="793873"/>
          </a:xfrm>
          <a:prstGeom prst="rect">
            <a:avLst/>
          </a:prstGeom>
          <a:noFill/>
        </p:spPr>
        <p:txBody>
          <a:bodyPr wrap="square" lIns="91433" tIns="45717" rIns="91433" bIns="45717" rtlCol="0">
            <a:spAutoFit/>
          </a:bodyPr>
          <a:lstStyle/>
          <a:p>
            <a:r>
              <a:rPr lang="it-IT" sz="4400" dirty="0">
                <a:solidFill>
                  <a:srgbClr val="333399"/>
                </a:solidFill>
                <a:latin typeface="+mj-lt"/>
              </a:rPr>
              <a:t>www.marina.difesa.it</a:t>
            </a:r>
          </a:p>
        </p:txBody>
      </p:sp>
      <p:pic>
        <p:nvPicPr>
          <p:cNvPr id="23554" name="Picture 2" descr="C:\Program Files\Microsoft Office\MEDIA\CAGCAT10\j0212219.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300192" y="2712577"/>
            <a:ext cx="2678445" cy="2804655"/>
          </a:xfrm>
          <a:prstGeom prst="rect">
            <a:avLst/>
          </a:prstGeom>
          <a:noFill/>
          <a:extLst>
            <a:ext uri="{909E8E84-426E-40DD-AFC4-6F175D3DCCD1}">
              <a14:hiddenFill xmlns:a14="http://schemas.microsoft.com/office/drawing/2010/main">
                <a:solidFill>
                  <a:srgbClr val="FFFFFF"/>
                </a:solidFill>
              </a14:hiddenFill>
            </a:ext>
          </a:extLst>
        </p:spPr>
      </p:pic>
      <p:sp>
        <p:nvSpPr>
          <p:cNvPr id="4" name="Triangolo isoscele 3"/>
          <p:cNvSpPr/>
          <p:nvPr/>
        </p:nvSpPr>
        <p:spPr>
          <a:xfrm rot="5400000">
            <a:off x="5113888" y="1090568"/>
            <a:ext cx="1148471" cy="3960440"/>
          </a:xfrm>
          <a:prstGeom prst="triangle">
            <a:avLst>
              <a:gd name="adj" fmla="val 49378"/>
            </a:avLst>
          </a:prstGeom>
          <a:solidFill>
            <a:srgbClr val="FFFF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Line 4"/>
          <p:cNvSpPr>
            <a:spLocks noChangeShapeType="1"/>
          </p:cNvSpPr>
          <p:nvPr/>
        </p:nvSpPr>
        <p:spPr bwMode="auto">
          <a:xfrm>
            <a:off x="0" y="6324600"/>
            <a:ext cx="9180513" cy="0"/>
          </a:xfrm>
          <a:prstGeom prst="line">
            <a:avLst/>
          </a:prstGeom>
          <a:noFill/>
          <a:ln w="9525">
            <a:solidFill>
              <a:schemeClr val="accent2"/>
            </a:solidFill>
            <a:round/>
            <a:headEnd/>
            <a:tailEnd/>
          </a:ln>
        </p:spPr>
        <p:txBody>
          <a:bodyPr/>
          <a:lstStyle/>
          <a:p>
            <a:endParaRPr lang="it-IT" b="1" dirty="0"/>
          </a:p>
        </p:txBody>
      </p:sp>
      <p:pic>
        <p:nvPicPr>
          <p:cNvPr id="8" name="Immagine 7"/>
          <p:cNvPicPr>
            <a:picLocks noChangeAspect="1"/>
          </p:cNvPicPr>
          <p:nvPr/>
        </p:nvPicPr>
        <p:blipFill>
          <a:blip r:embed="rId4" cstate="email">
            <a:clrChange>
              <a:clrFrom>
                <a:srgbClr val="FFFFFE"/>
              </a:clrFrom>
              <a:clrTo>
                <a:srgbClr val="FFFFFE">
                  <a:alpha val="0"/>
                </a:srgbClr>
              </a:clrTo>
            </a:clrChange>
            <a:extLst>
              <a:ext uri="{28A0092B-C50C-407E-A947-70E740481C1C}">
                <a14:useLocalDpi xmlns:a14="http://schemas.microsoft.com/office/drawing/2010/main"/>
              </a:ext>
            </a:extLst>
          </a:blip>
          <a:stretch>
            <a:fillRect/>
          </a:stretch>
        </p:blipFill>
        <p:spPr>
          <a:xfrm>
            <a:off x="2051720" y="1675863"/>
            <a:ext cx="2376264" cy="3073229"/>
          </a:xfrm>
          <a:prstGeom prst="rect">
            <a:avLst/>
          </a:prstGeom>
        </p:spPr>
      </p:pic>
      <p:sp>
        <p:nvSpPr>
          <p:cNvPr id="9" name="CustomShape 2"/>
          <p:cNvSpPr/>
          <p:nvPr/>
        </p:nvSpPr>
        <p:spPr>
          <a:xfrm>
            <a:off x="1763688" y="260648"/>
            <a:ext cx="5544616" cy="792088"/>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fontAlgn="base">
              <a:lnSpc>
                <a:spcPct val="100000"/>
              </a:lnSpc>
              <a:spcBef>
                <a:spcPct val="0"/>
              </a:spcBef>
              <a:spcAft>
                <a:spcPct val="0"/>
              </a:spcAft>
              <a:defRPr/>
            </a:pPr>
            <a:r>
              <a:rPr lang="it-IT" sz="4000" spc="-1" dirty="0" smtClean="0">
                <a:solidFill>
                  <a:srgbClr val="002060"/>
                </a:solidFill>
                <a:uFill>
                  <a:solidFill>
                    <a:srgbClr val="FFFFFF"/>
                  </a:solidFill>
                </a:uFill>
                <a:latin typeface="Calibri"/>
                <a:ea typeface="DejaVu Sans"/>
                <a:cs typeface="Calibri"/>
              </a:rPr>
              <a:t>THANK YOU</a:t>
            </a:r>
            <a:endParaRPr lang="it-IT" sz="4000" spc="-1" dirty="0">
              <a:solidFill>
                <a:srgbClr val="002060"/>
              </a:solidFill>
              <a:uFill>
                <a:solidFill>
                  <a:srgbClr val="FFFFFF"/>
                </a:solidFill>
              </a:uFill>
              <a:latin typeface="Calibri"/>
              <a:ea typeface="DejaVu Sans"/>
              <a:cs typeface="Calibri"/>
            </a:endParaRPr>
          </a:p>
        </p:txBody>
      </p:sp>
    </p:spTree>
    <p:extLst>
      <p:ext uri="{BB962C8B-B14F-4D97-AF65-F5344CB8AC3E}">
        <p14:creationId xmlns:p14="http://schemas.microsoft.com/office/powerpoint/2010/main" val="2668319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200"/>
                                        <p:tgtEl>
                                          <p:spTgt spid="4"/>
                                        </p:tgtEl>
                                      </p:cBhvr>
                                    </p:animEffect>
                                  </p:childTnLst>
                                </p:cTn>
                              </p:par>
                            </p:childTnLst>
                          </p:cTn>
                        </p:par>
                        <p:par>
                          <p:cTn id="8" fill="hold">
                            <p:stCondLst>
                              <p:cond delay="2200"/>
                            </p:stCondLst>
                            <p:childTnLst>
                              <p:par>
                                <p:cTn id="9" presetID="26" presetClass="emph" presetSubtype="0" fill="hold" grpId="1" nodeType="afterEffect">
                                  <p:stCondLst>
                                    <p:cond delay="0"/>
                                  </p:stCondLst>
                                  <p:childTnLst>
                                    <p:animEffect transition="out" filter="fade">
                                      <p:cBhvr>
                                        <p:cTn id="10" dur="1000" tmFilter="0, 0; .2, .5; .8, .5; 1, 0"/>
                                        <p:tgtEl>
                                          <p:spTgt spid="4"/>
                                        </p:tgtEl>
                                      </p:cBhvr>
                                    </p:animEffect>
                                    <p:animScale>
                                      <p:cBhvr>
                                        <p:cTn id="11" dur="500" autoRev="1" fill="hold"/>
                                        <p:tgtEl>
                                          <p:spTgt spid="4"/>
                                        </p:tgtEl>
                                      </p:cBhvr>
                                      <p:by x="105000" y="105000"/>
                                    </p:animScale>
                                  </p:childTnLst>
                                </p:cTn>
                              </p:par>
                            </p:childTnLst>
                          </p:cTn>
                        </p:par>
                        <p:par>
                          <p:cTn id="12" fill="hold">
                            <p:stCondLst>
                              <p:cond delay="3200"/>
                            </p:stCondLst>
                            <p:childTnLst>
                              <p:par>
                                <p:cTn id="13" presetID="26" presetClass="emph" presetSubtype="0" fill="hold" grpId="2" nodeType="afterEffect">
                                  <p:stCondLst>
                                    <p:cond delay="0"/>
                                  </p:stCondLst>
                                  <p:childTnLst>
                                    <p:animEffect transition="out" filter="fade">
                                      <p:cBhvr>
                                        <p:cTn id="14" dur="1000" tmFilter="0, 0; .2, .5; .8, .5; 1, 0"/>
                                        <p:tgtEl>
                                          <p:spTgt spid="4"/>
                                        </p:tgtEl>
                                      </p:cBhvr>
                                    </p:animEffect>
                                    <p:animScale>
                                      <p:cBhvr>
                                        <p:cTn id="15" dur="500" autoRev="1" fill="hold"/>
                                        <p:tgtEl>
                                          <p:spTgt spid="4"/>
                                        </p:tgtEl>
                                      </p:cBhvr>
                                      <p:by x="105000" y="105000"/>
                                    </p:animScale>
                                  </p:childTnLst>
                                </p:cTn>
                              </p:par>
                            </p:childTnLst>
                          </p:cTn>
                        </p:par>
                        <p:par>
                          <p:cTn id="16" fill="hold">
                            <p:stCondLst>
                              <p:cond delay="4200"/>
                            </p:stCondLst>
                            <p:childTnLst>
                              <p:par>
                                <p:cTn id="17" presetID="26" presetClass="emph" presetSubtype="0" fill="hold" grpId="3" nodeType="afterEffect">
                                  <p:stCondLst>
                                    <p:cond delay="0"/>
                                  </p:stCondLst>
                                  <p:childTnLst>
                                    <p:animEffect transition="out" filter="fade">
                                      <p:cBhvr>
                                        <p:cTn id="18" dur="1000" tmFilter="0, 0; .2, .5; .8, .5; 1, 0"/>
                                        <p:tgtEl>
                                          <p:spTgt spid="4"/>
                                        </p:tgtEl>
                                      </p:cBhvr>
                                    </p:animEffect>
                                    <p:animScale>
                                      <p:cBhvr>
                                        <p:cTn id="19" dur="500" autoRev="1" fill="hold"/>
                                        <p:tgtEl>
                                          <p:spTgt spid="4"/>
                                        </p:tgtEl>
                                      </p:cBhvr>
                                      <p:by x="105000" y="105000"/>
                                    </p:animScale>
                                  </p:childTnLst>
                                </p:cTn>
                              </p:par>
                            </p:childTnLst>
                          </p:cTn>
                        </p:par>
                        <p:par>
                          <p:cTn id="20" fill="hold">
                            <p:stCondLst>
                              <p:cond delay="5200"/>
                            </p:stCondLst>
                            <p:childTnLst>
                              <p:par>
                                <p:cTn id="21" presetID="26" presetClass="emph" presetSubtype="0" fill="hold" grpId="4" nodeType="afterEffect">
                                  <p:stCondLst>
                                    <p:cond delay="0"/>
                                  </p:stCondLst>
                                  <p:childTnLst>
                                    <p:animEffect transition="out" filter="fade">
                                      <p:cBhvr>
                                        <p:cTn id="22" dur="1000" tmFilter="0, 0; .2, .5; .8, .5; 1, 0"/>
                                        <p:tgtEl>
                                          <p:spTgt spid="4"/>
                                        </p:tgtEl>
                                      </p:cBhvr>
                                    </p:animEffect>
                                    <p:animScale>
                                      <p:cBhvr>
                                        <p:cTn id="23" dur="500" autoRev="1" fill="hold"/>
                                        <p:tgtEl>
                                          <p:spTgt spid="4"/>
                                        </p:tgtEl>
                                      </p:cBhvr>
                                      <p:by x="105000" y="105000"/>
                                    </p:animScale>
                                  </p:childTnLst>
                                </p:cTn>
                              </p:par>
                            </p:childTnLst>
                          </p:cTn>
                        </p:par>
                        <p:par>
                          <p:cTn id="24" fill="hold">
                            <p:stCondLst>
                              <p:cond delay="6200"/>
                            </p:stCondLst>
                            <p:childTnLst>
                              <p:par>
                                <p:cTn id="25" presetID="26" presetClass="emph" presetSubtype="0" fill="hold" grpId="5" nodeType="afterEffect">
                                  <p:stCondLst>
                                    <p:cond delay="0"/>
                                  </p:stCondLst>
                                  <p:childTnLst>
                                    <p:animEffect transition="out" filter="fade">
                                      <p:cBhvr>
                                        <p:cTn id="26" dur="1000" tmFilter="0, 0; .2, .5; .8, .5; 1, 0"/>
                                        <p:tgtEl>
                                          <p:spTgt spid="4"/>
                                        </p:tgtEl>
                                      </p:cBhvr>
                                    </p:animEffect>
                                    <p:animScale>
                                      <p:cBhvr>
                                        <p:cTn id="27" dur="50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4" grpId="2" animBg="1"/>
      <p:bldP spid="4" grpId="3" animBg="1"/>
      <p:bldP spid="4" grpId="4" animBg="1"/>
      <p:bldP spid="4" grpId="5"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2"/>
          <p:cNvSpPr/>
          <p:nvPr/>
        </p:nvSpPr>
        <p:spPr>
          <a:xfrm>
            <a:off x="1763688" y="44624"/>
            <a:ext cx="5544616" cy="1296144"/>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fontAlgn="base">
              <a:lnSpc>
                <a:spcPct val="100000"/>
              </a:lnSpc>
              <a:spcBef>
                <a:spcPct val="0"/>
              </a:spcBef>
              <a:spcAft>
                <a:spcPct val="0"/>
              </a:spcAft>
              <a:defRPr/>
            </a:pPr>
            <a:r>
              <a:rPr lang="it-IT" sz="4000" spc="-1" dirty="0" smtClean="0">
                <a:solidFill>
                  <a:srgbClr val="002060"/>
                </a:solidFill>
                <a:uFill>
                  <a:solidFill>
                    <a:srgbClr val="FFFFFF"/>
                  </a:solidFill>
                </a:uFill>
                <a:latin typeface="Calibri"/>
                <a:ea typeface="DejaVu Sans"/>
                <a:cs typeface="Calibri"/>
              </a:rPr>
              <a:t>MAIN TOPICS</a:t>
            </a:r>
          </a:p>
          <a:p>
            <a:pPr algn="ctr" fontAlgn="base">
              <a:lnSpc>
                <a:spcPct val="100000"/>
              </a:lnSpc>
              <a:spcBef>
                <a:spcPct val="0"/>
              </a:spcBef>
              <a:spcAft>
                <a:spcPct val="0"/>
              </a:spcAft>
              <a:defRPr/>
            </a:pPr>
            <a:r>
              <a:rPr lang="it-IT" sz="4000" spc="-1" dirty="0" smtClean="0">
                <a:solidFill>
                  <a:srgbClr val="002060"/>
                </a:solidFill>
                <a:uFill>
                  <a:solidFill>
                    <a:srgbClr val="FFFFFF"/>
                  </a:solidFill>
                </a:uFill>
                <a:latin typeface="Calibri"/>
                <a:ea typeface="DejaVu Sans"/>
                <a:cs typeface="Calibri"/>
              </a:rPr>
              <a:t>CB ASSESSMENT</a:t>
            </a:r>
            <a:endParaRPr lang="it-IT" sz="4000" spc="-1" dirty="0">
              <a:solidFill>
                <a:srgbClr val="002060"/>
              </a:solidFill>
              <a:uFill>
                <a:solidFill>
                  <a:srgbClr val="FFFFFF"/>
                </a:solidFill>
              </a:uFill>
              <a:latin typeface="Calibri"/>
              <a:ea typeface="DejaVu Sans"/>
              <a:cs typeface="Calibri"/>
            </a:endParaRPr>
          </a:p>
        </p:txBody>
      </p:sp>
      <p:sp>
        <p:nvSpPr>
          <p:cNvPr id="87" name="CustomShape 3"/>
          <p:cNvSpPr/>
          <p:nvPr/>
        </p:nvSpPr>
        <p:spPr>
          <a:xfrm>
            <a:off x="323528" y="1988840"/>
            <a:ext cx="8640960" cy="403244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914400" indent="-914400" algn="just">
              <a:spcBef>
                <a:spcPct val="0"/>
              </a:spcBef>
              <a:buFont typeface="+mj-lt"/>
              <a:buAutoNum type="arabicPeriod"/>
              <a:defRPr/>
            </a:pPr>
            <a:r>
              <a:rPr lang="en-US" sz="3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ITALIAN CONTRIBUTION </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(last 25 years)</a:t>
            </a:r>
          </a:p>
          <a:p>
            <a:pPr marL="914400" indent="-914400" algn="just">
              <a:spcBef>
                <a:spcPct val="0"/>
              </a:spcBef>
              <a:buFont typeface="+mj-lt"/>
              <a:buAutoNum type="arabicPeriod"/>
              <a:defRPr/>
            </a:pPr>
            <a:endParaRPr lang="en-US" sz="3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914400" indent="-914400" algn="just">
              <a:spcBef>
                <a:spcPct val="0"/>
              </a:spcBef>
              <a:buFont typeface="+mj-lt"/>
              <a:buAutoNum type="arabicPeriod"/>
              <a:defRPr/>
            </a:pPr>
            <a:r>
              <a:rPr lang="en-US" sz="3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DEVELOPMENT HYDRO CAPABILITY </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(Case Study)</a:t>
            </a:r>
          </a:p>
          <a:p>
            <a:pPr marL="914400" indent="-914400" algn="just">
              <a:spcBef>
                <a:spcPct val="0"/>
              </a:spcBef>
              <a:buFont typeface="+mj-lt"/>
              <a:buAutoNum type="arabicPeriod"/>
              <a:defRPr/>
            </a:pPr>
            <a:endParaRPr lang="en-US" sz="3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914400" indent="-914400" algn="just">
              <a:spcBef>
                <a:spcPct val="0"/>
              </a:spcBef>
              <a:buFont typeface="+mj-lt"/>
              <a:buAutoNum type="arabicPeriod"/>
              <a:defRPr/>
            </a:pPr>
            <a:r>
              <a:rPr lang="en-US" sz="3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POSSIBLE </a:t>
            </a:r>
            <a:r>
              <a:rPr lang="en-US" sz="3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ITALIAN CONTRIBUTION FOR CB DEVELOPMENT in </a:t>
            </a:r>
            <a:r>
              <a:rPr lang="en-US" sz="3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the WIDE </a:t>
            </a:r>
            <a:r>
              <a:rPr lang="en-US" sz="3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MED</a:t>
            </a:r>
          </a:p>
          <a:p>
            <a:pPr marL="914400" indent="-914400" algn="just">
              <a:spcBef>
                <a:spcPct val="0"/>
              </a:spcBef>
              <a:buFont typeface="+mj-lt"/>
              <a:buAutoNum type="arabicPeriod"/>
              <a:defRPr/>
            </a:pPr>
            <a:endParaRPr lang="en-US" sz="3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914400" indent="-914400" algn="just">
              <a:spcBef>
                <a:spcPct val="0"/>
              </a:spcBef>
              <a:buFont typeface="+mj-lt"/>
              <a:buAutoNum type="arabicPeriod"/>
              <a:defRPr/>
            </a:pPr>
            <a:r>
              <a:rPr lang="en-US" sz="3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CONCLUSION</a:t>
            </a:r>
          </a:p>
        </p:txBody>
      </p:sp>
    </p:spTree>
    <p:extLst>
      <p:ext uri="{BB962C8B-B14F-4D97-AF65-F5344CB8AC3E}">
        <p14:creationId xmlns:p14="http://schemas.microsoft.com/office/powerpoint/2010/main" val="3175335451"/>
      </p:ext>
    </p:extLst>
  </p:cSld>
  <p:clrMapOvr>
    <a:masterClrMapping/>
  </p:clrMapOvr>
  <p:transition>
    <p:pull dir="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2"/>
          <p:cNvSpPr/>
          <p:nvPr/>
        </p:nvSpPr>
        <p:spPr>
          <a:xfrm>
            <a:off x="1763688" y="44624"/>
            <a:ext cx="5544616" cy="1296144"/>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fontAlgn="base">
              <a:lnSpc>
                <a:spcPct val="100000"/>
              </a:lnSpc>
              <a:spcBef>
                <a:spcPct val="0"/>
              </a:spcBef>
              <a:spcAft>
                <a:spcPct val="0"/>
              </a:spcAft>
              <a:defRPr/>
            </a:pPr>
            <a:r>
              <a:rPr lang="it-IT" sz="4000" spc="-1" dirty="0" smtClean="0">
                <a:solidFill>
                  <a:srgbClr val="002060"/>
                </a:solidFill>
                <a:uFill>
                  <a:solidFill>
                    <a:srgbClr val="FFFFFF"/>
                  </a:solidFill>
                </a:uFill>
                <a:latin typeface="Calibri"/>
                <a:ea typeface="DejaVu Sans"/>
                <a:cs typeface="Calibri"/>
              </a:rPr>
              <a:t>CAPACITY BUILDING</a:t>
            </a:r>
          </a:p>
          <a:p>
            <a:pPr algn="ctr">
              <a:spcBef>
                <a:spcPct val="0"/>
              </a:spcBef>
              <a:defRPr/>
            </a:pPr>
            <a:r>
              <a:rPr lang="it-IT" sz="4000" spc="-1" dirty="0" smtClean="0">
                <a:solidFill>
                  <a:srgbClr val="002060"/>
                </a:solidFill>
                <a:uFill>
                  <a:solidFill>
                    <a:srgbClr val="FFFFFF"/>
                  </a:solidFill>
                </a:uFill>
                <a:latin typeface="Calibri"/>
                <a:cs typeface="Calibri"/>
              </a:rPr>
              <a:t>ITALIAN CONTRIBUTION</a:t>
            </a:r>
            <a:endParaRPr lang="it-IT" sz="4000" spc="-1" dirty="0" smtClean="0">
              <a:solidFill>
                <a:srgbClr val="002060"/>
              </a:solidFill>
              <a:uFill>
                <a:solidFill>
                  <a:srgbClr val="FFFFFF"/>
                </a:solidFill>
              </a:uFill>
              <a:latin typeface="Calibri"/>
              <a:ea typeface="DejaVu Sans"/>
              <a:cs typeface="Calibri"/>
            </a:endParaRPr>
          </a:p>
        </p:txBody>
      </p:sp>
      <p:sp>
        <p:nvSpPr>
          <p:cNvPr id="87" name="CustomShape 3"/>
          <p:cNvSpPr/>
          <p:nvPr/>
        </p:nvSpPr>
        <p:spPr>
          <a:xfrm>
            <a:off x="323528" y="1484784"/>
            <a:ext cx="8712968" cy="532859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spcBef>
                <a:spcPct val="0"/>
              </a:spcBef>
              <a:defRPr/>
            </a:pPr>
            <a:r>
              <a:rPr lang="en-US" sz="4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Academic </a:t>
            </a:r>
            <a:r>
              <a:rPr lang="en-US" sz="4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Education </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(since 1906)</a:t>
            </a:r>
          </a:p>
          <a:p>
            <a:pPr algn="just">
              <a:spcBef>
                <a:spcPct val="0"/>
              </a:spcBef>
              <a:defRPr/>
            </a:pPr>
            <a:r>
              <a:rPr lang="en-US" sz="3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High Level </a:t>
            </a:r>
            <a:r>
              <a:rPr lang="en-US" sz="3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Courses</a:t>
            </a:r>
          </a:p>
          <a:p>
            <a:pPr marL="800100" lvl="1" indent="-342900" algn="just">
              <a:spcBef>
                <a:spcPct val="0"/>
              </a:spcBef>
              <a:buFont typeface="Wingdings" panose="05000000000000000000" pitchFamily="2" charset="2"/>
              <a:buChar char="§"/>
              <a:defRPr/>
            </a:pP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Hydrographic Surveyor IHO Category A Course since 1987</a:t>
            </a:r>
          </a:p>
          <a:p>
            <a:pPr marL="800100" lvl="1" indent="-342900" algn="just">
              <a:spcBef>
                <a:spcPct val="0"/>
              </a:spcBef>
              <a:buFont typeface="Wingdings" panose="05000000000000000000" pitchFamily="2" charset="2"/>
              <a:buChar char="§"/>
              <a:defRPr/>
            </a:pP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2</a:t>
            </a:r>
            <a:r>
              <a:rPr lang="en-US" sz="2000" spc="-1" baseline="30000"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nd</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Level Postgraduate </a:t>
            </a: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Master </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Course (7</a:t>
            </a:r>
            <a:r>
              <a:rPr lang="en-US" sz="2000" spc="-1" baseline="30000"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th</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Ed.) since 2003 (UNIGE)</a:t>
            </a:r>
          </a:p>
          <a:p>
            <a:pPr marL="800100" lvl="1" indent="-342900" algn="just">
              <a:spcBef>
                <a:spcPct val="0"/>
              </a:spcBef>
              <a:buFont typeface="Wingdings" panose="05000000000000000000" pitchFamily="2" charset="2"/>
              <a:buChar char="§"/>
              <a:defRPr/>
            </a:pP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Master Degree on Hydrography and Oceanography from 2017 (UNIGE)</a:t>
            </a:r>
          </a:p>
          <a:p>
            <a:pPr marL="800100" lvl="1" indent="-342900" algn="just">
              <a:spcBef>
                <a:spcPct val="0"/>
              </a:spcBef>
              <a:buFont typeface="Wingdings" panose="05000000000000000000" pitchFamily="2" charset="2"/>
              <a:buChar char="§"/>
              <a:defRPr/>
            </a:pP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more than 70 HS IHO Cat A certified - </a:t>
            </a:r>
            <a:r>
              <a:rPr lang="en-US" sz="20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14 FOREIGN PEOPLE</a:t>
            </a:r>
          </a:p>
          <a:p>
            <a:pPr algn="just">
              <a:spcBef>
                <a:spcPct val="0"/>
              </a:spcBef>
              <a:defRPr/>
            </a:pPr>
            <a:r>
              <a:rPr lang="en-US" sz="3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Intermediate Courses</a:t>
            </a:r>
          </a:p>
          <a:p>
            <a:pPr marL="800100" lvl="1" indent="-342900" algn="just">
              <a:spcBef>
                <a:spcPct val="0"/>
              </a:spcBef>
              <a:buFont typeface="Wingdings" panose="05000000000000000000" pitchFamily="2" charset="2"/>
              <a:buChar char="§"/>
              <a:defRPr/>
            </a:pP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Hydrographic Basic Operators Course since 1998</a:t>
            </a:r>
          </a:p>
          <a:p>
            <a:pPr marL="800100" lvl="1" indent="-342900" algn="just">
              <a:spcBef>
                <a:spcPct val="0"/>
              </a:spcBef>
              <a:buFont typeface="Wingdings" panose="05000000000000000000" pitchFamily="2" charset="2"/>
              <a:buChar char="§"/>
              <a:defRPr/>
            </a:pP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Hydrographic Surveyors </a:t>
            </a: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IHO Cat B </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Corse from </a:t>
            </a: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2015 </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today (IMSSEA)</a:t>
            </a:r>
          </a:p>
          <a:p>
            <a:pPr marL="800100" lvl="1" indent="-342900" algn="just">
              <a:spcBef>
                <a:spcPct val="0"/>
              </a:spcBef>
              <a:buFont typeface="Wingdings" panose="05000000000000000000" pitchFamily="2" charset="2"/>
              <a:buChar char="§"/>
              <a:defRPr/>
            </a:pP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more </a:t>
            </a: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than 100 </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specialized on Hydrography</a:t>
            </a:r>
          </a:p>
          <a:p>
            <a:pPr marL="800100" lvl="1" indent="-342900" algn="just">
              <a:spcBef>
                <a:spcPct val="0"/>
              </a:spcBef>
              <a:buFont typeface="Wingdings" panose="05000000000000000000" pitchFamily="2" charset="2"/>
              <a:buChar char="§"/>
              <a:defRPr/>
            </a:pP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more </a:t>
            </a: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than 20 </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IHO Cat </a:t>
            </a: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B certified, </a:t>
            </a:r>
            <a:r>
              <a:rPr lang="en-US" sz="20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2 FOREIGN PEOPLE</a:t>
            </a:r>
          </a:p>
          <a:p>
            <a:pPr lvl="1" algn="just">
              <a:spcBef>
                <a:spcPct val="0"/>
              </a:spcBef>
              <a:defRPr/>
            </a:pPr>
            <a:endParaRPr lang="en-US" sz="20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algn="just">
              <a:spcBef>
                <a:spcPct val="0"/>
              </a:spcBef>
              <a:defRPr/>
            </a:pPr>
            <a:r>
              <a:rPr lang="en-US" sz="3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Foreign Student</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from </a:t>
            </a:r>
            <a:r>
              <a:rPr lang="en-US" sz="2000" spc="-1" dirty="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Albania</a:t>
            </a: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Algeria, Ecuador, Egypt, </a:t>
            </a:r>
            <a:r>
              <a:rPr lang="en-US" sz="2000" spc="-1" dirty="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Lebanon</a:t>
            </a: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en-US" sz="2000" spc="-1" dirty="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Libya</a:t>
            </a: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en-US" sz="2000" spc="-1" dirty="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Mauritania</a:t>
            </a:r>
            <a:r>
              <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Morocco and </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Tunisia (</a:t>
            </a:r>
            <a:r>
              <a:rPr lang="en-US" sz="20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Countries not </a:t>
            </a:r>
            <a:r>
              <a:rPr lang="en-US" sz="2000" spc="-1" dirty="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IHO Member </a:t>
            </a:r>
            <a:r>
              <a:rPr lang="en-US" sz="20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State</a:t>
            </a:r>
            <a:r>
              <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t>
            </a:r>
            <a:endPar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algn="just">
              <a:spcBef>
                <a:spcPct val="0"/>
              </a:spcBef>
              <a:defRPr/>
            </a:pPr>
            <a:endParaRPr lang="en-US" sz="2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514350" indent="-514350" algn="just">
              <a:spcBef>
                <a:spcPct val="0"/>
              </a:spcBef>
              <a:buFont typeface="+mj-lt"/>
              <a:buAutoNum type="alphaLcPeriod"/>
              <a:defRPr/>
            </a:pPr>
            <a:endParaRPr lang="en-US" sz="2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p:txBody>
      </p:sp>
    </p:spTree>
    <p:extLst>
      <p:ext uri="{BB962C8B-B14F-4D97-AF65-F5344CB8AC3E}">
        <p14:creationId xmlns:p14="http://schemas.microsoft.com/office/powerpoint/2010/main" val="10789410"/>
      </p:ext>
    </p:extLst>
  </p:cSld>
  <p:clrMapOvr>
    <a:masterClrMapping/>
  </p:clrMapOvr>
  <p:transition>
    <p:pull dir="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CustomShape 3"/>
          <p:cNvSpPr/>
          <p:nvPr/>
        </p:nvSpPr>
        <p:spPr>
          <a:xfrm>
            <a:off x="323528" y="1628800"/>
            <a:ext cx="8352928" cy="5040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spcBef>
                <a:spcPct val="0"/>
              </a:spcBef>
              <a:defRPr/>
            </a:pPr>
            <a:r>
              <a:rPr lang="en-US" sz="4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ON JOB TRAINING</a:t>
            </a:r>
          </a:p>
          <a:p>
            <a:pPr algn="just">
              <a:spcBef>
                <a:spcPct val="0"/>
              </a:spcBef>
              <a:defRPr/>
            </a:pPr>
            <a:r>
              <a:rPr lang="en-US" sz="28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SURVEYS </a:t>
            </a:r>
            <a:r>
              <a:rPr lang="en-US" sz="14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(Hydrography</a:t>
            </a:r>
            <a:r>
              <a:rPr lang="en-US" sz="14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Geodesy, Topography, </a:t>
            </a:r>
            <a:r>
              <a:rPr lang="en-US" sz="14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Oceanography </a:t>
            </a:r>
            <a:r>
              <a:rPr lang="en-US" sz="14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and Marine </a:t>
            </a:r>
            <a:r>
              <a:rPr lang="en-US" sz="14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Geophysics/Geology) </a:t>
            </a:r>
            <a:r>
              <a:rPr lang="en-US" sz="28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performed with IT </a:t>
            </a:r>
            <a:r>
              <a:rPr lang="en-US" sz="28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Survey Vessels and </a:t>
            </a:r>
            <a:r>
              <a:rPr lang="en-US" sz="28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Survey Boat/Rubber-boat:</a:t>
            </a:r>
          </a:p>
          <a:p>
            <a:pPr marL="514350" indent="-514350" algn="just">
              <a:spcBef>
                <a:spcPct val="0"/>
              </a:spcBef>
              <a:buFont typeface="+mj-lt"/>
              <a:buAutoNum type="alphaLcPeriod"/>
              <a:defRPr/>
            </a:pPr>
            <a:endParaRPr lang="en-US" sz="22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514350" indent="-514350" algn="just">
              <a:spcBef>
                <a:spcPct val="0"/>
              </a:spcBef>
              <a:buFont typeface="+mj-lt"/>
              <a:buAutoNum type="alphaLcPeriod"/>
              <a:defRPr/>
            </a:pPr>
            <a:r>
              <a:rPr lang="en-US" sz="22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EMBARCATION</a:t>
            </a:r>
            <a:r>
              <a:rPr lang="en-US" sz="2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during </a:t>
            </a:r>
            <a:r>
              <a:rPr lang="en-US" sz="2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the </a:t>
            </a:r>
            <a:r>
              <a:rPr lang="en-US" sz="2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HS Course practical </a:t>
            </a:r>
            <a:r>
              <a:rPr lang="en-US" sz="2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stage </a:t>
            </a:r>
            <a:r>
              <a:rPr lang="en-US" sz="2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t>
            </a:r>
            <a:r>
              <a:rPr lang="en-US" sz="22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in ITALY</a:t>
            </a:r>
            <a:r>
              <a:rPr lang="en-US" sz="2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t>
            </a:r>
          </a:p>
          <a:p>
            <a:pPr marL="514350" indent="-514350" algn="just">
              <a:spcBef>
                <a:spcPct val="0"/>
              </a:spcBef>
              <a:buFont typeface="+mj-lt"/>
              <a:buAutoNum type="alphaLcPeriod"/>
              <a:defRPr/>
            </a:pPr>
            <a:endParaRPr lang="en-US" sz="2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514350" indent="-514350" algn="just">
              <a:spcBef>
                <a:spcPct val="0"/>
              </a:spcBef>
              <a:buFont typeface="+mj-lt"/>
              <a:buAutoNum type="alphaLcPeriod"/>
              <a:defRPr/>
            </a:pPr>
            <a:r>
              <a:rPr lang="en-US" sz="22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FOREIGN STUDENTS benefited </a:t>
            </a:r>
            <a:r>
              <a:rPr lang="en-US" sz="2200" spc="-1" dirty="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from </a:t>
            </a:r>
            <a:r>
              <a:rPr lang="en-US" sz="22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activities in </a:t>
            </a:r>
            <a:r>
              <a:rPr lang="en-US" sz="2200" spc="-1" dirty="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their </a:t>
            </a:r>
            <a:r>
              <a:rPr lang="en-US" sz="22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Countries</a:t>
            </a:r>
            <a:r>
              <a:rPr lang="en-US" sz="2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focused </a:t>
            </a:r>
            <a:r>
              <a:rPr lang="en-US" sz="2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on training aspects </a:t>
            </a:r>
            <a:r>
              <a:rPr lang="en-US" sz="2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(ABROAD – Navies </a:t>
            </a:r>
            <a:r>
              <a:rPr lang="en-US" sz="2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Bil</a:t>
            </a:r>
            <a:r>
              <a:rPr lang="en-US" sz="2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Coop umbrella)</a:t>
            </a:r>
            <a:endParaRPr lang="en-US" sz="2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514350" indent="-514350" algn="just">
              <a:spcBef>
                <a:spcPct val="0"/>
              </a:spcBef>
              <a:buFont typeface="+mj-lt"/>
              <a:buAutoNum type="alphaLcPeriod"/>
              <a:defRPr/>
            </a:pPr>
            <a:endParaRPr lang="en-US" sz="22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514350" indent="-514350" algn="just">
              <a:spcBef>
                <a:spcPct val="0"/>
              </a:spcBef>
              <a:buFont typeface="+mj-lt"/>
              <a:buAutoNum type="alphaLcPeriod"/>
              <a:defRPr/>
            </a:pPr>
            <a:r>
              <a:rPr lang="en-US" sz="22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HYDROGRAPHIC DATA COLLECTED </a:t>
            </a:r>
            <a:r>
              <a:rPr lang="en-US" sz="2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with </a:t>
            </a:r>
            <a:r>
              <a:rPr lang="en-US" sz="2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modern and high resolution methodologies to </a:t>
            </a:r>
            <a:r>
              <a:rPr lang="en-US" sz="2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increase </a:t>
            </a:r>
            <a:r>
              <a:rPr lang="en-US" sz="22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the charts updating </a:t>
            </a:r>
            <a:r>
              <a:rPr lang="en-US" sz="2200" spc="-1" dirty="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status</a:t>
            </a:r>
            <a:r>
              <a:rPr lang="en-US" sz="2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en-US" sz="2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and to </a:t>
            </a:r>
            <a:r>
              <a:rPr lang="en-US" sz="2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improve </a:t>
            </a:r>
            <a:r>
              <a:rPr lang="en-US" sz="22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safety </a:t>
            </a:r>
            <a:r>
              <a:rPr lang="en-US" sz="2200" spc="-1" dirty="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of navigation</a:t>
            </a:r>
            <a:r>
              <a:rPr lang="en-US" sz="2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en-US" sz="2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(port </a:t>
            </a:r>
            <a:r>
              <a:rPr lang="en-US" sz="2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areas and access </a:t>
            </a:r>
            <a:r>
              <a:rPr lang="en-US" sz="2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routes)</a:t>
            </a:r>
            <a:endParaRPr lang="en-US" sz="2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p:txBody>
      </p:sp>
      <p:sp>
        <p:nvSpPr>
          <p:cNvPr id="5" name="CustomShape 2"/>
          <p:cNvSpPr/>
          <p:nvPr/>
        </p:nvSpPr>
        <p:spPr>
          <a:xfrm>
            <a:off x="1763688" y="44624"/>
            <a:ext cx="5544616" cy="1296144"/>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fontAlgn="base">
              <a:lnSpc>
                <a:spcPct val="100000"/>
              </a:lnSpc>
              <a:spcBef>
                <a:spcPct val="0"/>
              </a:spcBef>
              <a:spcAft>
                <a:spcPct val="0"/>
              </a:spcAft>
              <a:defRPr/>
            </a:pPr>
            <a:r>
              <a:rPr lang="it-IT" sz="4000" spc="-1" dirty="0" smtClean="0">
                <a:solidFill>
                  <a:srgbClr val="002060"/>
                </a:solidFill>
                <a:uFill>
                  <a:solidFill>
                    <a:srgbClr val="FFFFFF"/>
                  </a:solidFill>
                </a:uFill>
                <a:latin typeface="Calibri"/>
                <a:ea typeface="DejaVu Sans"/>
                <a:cs typeface="Calibri"/>
              </a:rPr>
              <a:t>CAPACITY BUILDING</a:t>
            </a:r>
          </a:p>
          <a:p>
            <a:pPr algn="ctr">
              <a:spcBef>
                <a:spcPct val="0"/>
              </a:spcBef>
              <a:defRPr/>
            </a:pPr>
            <a:r>
              <a:rPr lang="it-IT" sz="4000" spc="-1" dirty="0" smtClean="0">
                <a:solidFill>
                  <a:srgbClr val="002060"/>
                </a:solidFill>
                <a:uFill>
                  <a:solidFill>
                    <a:srgbClr val="FFFFFF"/>
                  </a:solidFill>
                </a:uFill>
                <a:latin typeface="Calibri"/>
                <a:cs typeface="Calibri"/>
              </a:rPr>
              <a:t>ITALIAN CONTRIBUTION</a:t>
            </a:r>
            <a:endParaRPr lang="it-IT" sz="4000" spc="-1" dirty="0" smtClean="0">
              <a:solidFill>
                <a:srgbClr val="002060"/>
              </a:solidFill>
              <a:uFill>
                <a:solidFill>
                  <a:srgbClr val="FFFFFF"/>
                </a:solidFill>
              </a:uFill>
              <a:latin typeface="Calibri"/>
              <a:ea typeface="DejaVu Sans"/>
              <a:cs typeface="Calibri"/>
            </a:endParaRPr>
          </a:p>
        </p:txBody>
      </p:sp>
    </p:spTree>
    <p:extLst>
      <p:ext uri="{BB962C8B-B14F-4D97-AF65-F5344CB8AC3E}">
        <p14:creationId xmlns:p14="http://schemas.microsoft.com/office/powerpoint/2010/main" val="3595432666"/>
      </p:ext>
    </p:extLst>
  </p:cSld>
  <p:clrMapOvr>
    <a:masterClrMapping/>
  </p:clrMapOvr>
  <p:transition>
    <p:pull dir="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CustomShape 3"/>
          <p:cNvSpPr/>
          <p:nvPr/>
        </p:nvSpPr>
        <p:spPr>
          <a:xfrm>
            <a:off x="323528" y="1628800"/>
            <a:ext cx="8640960" cy="489654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spcBef>
                <a:spcPct val="0"/>
              </a:spcBef>
              <a:defRPr/>
            </a:pPr>
            <a:r>
              <a:rPr lang="en-US" sz="4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NAVIES </a:t>
            </a:r>
            <a:r>
              <a:rPr lang="en-US" sz="4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COOPERATION </a:t>
            </a:r>
            <a:r>
              <a:rPr lang="en-US" sz="24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(Bilateral/Multilateral)</a:t>
            </a:r>
          </a:p>
          <a:p>
            <a:pPr algn="just">
              <a:spcBef>
                <a:spcPct val="0"/>
              </a:spcBef>
              <a:defRPr/>
            </a:pPr>
            <a:endParaRPr lang="en-US" sz="24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457200" indent="-457200" algn="just">
              <a:spcBef>
                <a:spcPct val="0"/>
              </a:spcBef>
              <a:buFont typeface="+mj-lt"/>
              <a:buAutoNum type="alphaLcPeriod"/>
              <a:defRPr/>
            </a:pPr>
            <a:r>
              <a:rPr lang="en-US" sz="2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ALBANIAN IHO Pilot </a:t>
            </a:r>
            <a:r>
              <a:rPr lang="en-US" sz="2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Project </a:t>
            </a:r>
            <a:r>
              <a:rPr lang="en-US" sz="2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1998-2003 (GR-UK-IT): </a:t>
            </a:r>
            <a:r>
              <a:rPr lang="en-US" sz="22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no longer active</a:t>
            </a:r>
          </a:p>
          <a:p>
            <a:pPr marL="457200" indent="-457200" algn="just">
              <a:spcBef>
                <a:spcPct val="0"/>
              </a:spcBef>
              <a:buFont typeface="+mj-lt"/>
              <a:buAutoNum type="alphaLcPeriod"/>
              <a:defRPr/>
            </a:pPr>
            <a:r>
              <a:rPr lang="en-US" sz="2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Hydrographic </a:t>
            </a:r>
            <a:r>
              <a:rPr lang="en-US" sz="2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Bilateral Commission </a:t>
            </a:r>
            <a:r>
              <a:rPr lang="en-US" sz="2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(LIBYA/IT): </a:t>
            </a:r>
            <a:r>
              <a:rPr lang="en-US" sz="22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now suspended</a:t>
            </a:r>
            <a:endParaRPr lang="en-US" sz="2200" spc="-1" dirty="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457200" indent="-457200" algn="just">
              <a:spcBef>
                <a:spcPct val="0"/>
              </a:spcBef>
              <a:buFont typeface="+mj-lt"/>
              <a:buAutoNum type="alphaLcPeriod"/>
              <a:defRPr/>
            </a:pPr>
            <a:r>
              <a:rPr lang="en-US" sz="2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Hydrographic </a:t>
            </a:r>
            <a:r>
              <a:rPr lang="en-US" sz="2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Bilateral Commission </a:t>
            </a:r>
            <a:r>
              <a:rPr lang="en-US" sz="2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(TUNISIA/IT)</a:t>
            </a:r>
          </a:p>
          <a:p>
            <a:pPr marL="457200" indent="-457200" algn="just">
              <a:spcBef>
                <a:spcPct val="0"/>
              </a:spcBef>
              <a:buFont typeface="+mj-lt"/>
              <a:buAutoNum type="alphaLcPeriod"/>
              <a:defRPr/>
            </a:pPr>
            <a:r>
              <a:rPr lang="en-US" sz="2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Hydrographic Bilateral Commission (LEBANON/IT</a:t>
            </a:r>
            <a:r>
              <a:rPr lang="en-US" sz="2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en-US" sz="2200" spc="-1" dirty="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under way</a:t>
            </a:r>
          </a:p>
          <a:p>
            <a:pPr marL="457200" indent="-457200" algn="just">
              <a:spcBef>
                <a:spcPct val="0"/>
              </a:spcBef>
              <a:buFont typeface="+mj-lt"/>
              <a:buAutoNum type="alphaLcPeriod"/>
              <a:defRPr/>
            </a:pPr>
            <a:r>
              <a:rPr lang="en-US" sz="2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ALBANIA and MONTENEGRO: </a:t>
            </a:r>
            <a:r>
              <a:rPr lang="en-US" sz="2200" spc="-1" dirty="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SEEKING for CB and ASSISTENCE</a:t>
            </a:r>
          </a:p>
          <a:p>
            <a:pPr marL="457200" indent="-457200" algn="just">
              <a:spcBef>
                <a:spcPct val="0"/>
              </a:spcBef>
              <a:buFont typeface="+mj-lt"/>
              <a:buAutoNum type="alphaLcPeriod"/>
              <a:defRPr/>
            </a:pPr>
            <a:endParaRPr lang="en-US" sz="2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457200" indent="-457200" algn="just">
              <a:spcBef>
                <a:spcPct val="0"/>
              </a:spcBef>
              <a:buFont typeface="+mj-lt"/>
              <a:buAutoNum type="alphaLcPeriod"/>
              <a:defRPr/>
            </a:pPr>
            <a:r>
              <a:rPr lang="en-US" sz="2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ISRAEL, EGYPT, ALGERIA, </a:t>
            </a:r>
            <a:r>
              <a:rPr lang="en-US" sz="2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and </a:t>
            </a:r>
            <a:r>
              <a:rPr lang="en-US" sz="2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MOROCCO and NOT Mediterranean Countries </a:t>
            </a:r>
            <a:r>
              <a:rPr lang="en-US" sz="2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(South America and the Persian Gulf</a:t>
            </a:r>
            <a:r>
              <a:rPr lang="en-US" sz="2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t>
            </a:r>
          </a:p>
          <a:p>
            <a:pPr lvl="1" algn="just">
              <a:spcBef>
                <a:spcPct val="0"/>
              </a:spcBef>
              <a:defRPr/>
            </a:pPr>
            <a:endParaRPr lang="en-US" sz="2200" spc="-1" dirty="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algn="just">
              <a:spcBef>
                <a:spcPct val="0"/>
              </a:spcBef>
              <a:defRPr/>
            </a:pPr>
            <a:r>
              <a:rPr lang="en-US" sz="22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ITNHI is providing ACADEMIC TRAINING and EDUCATION OPPORTUNITIES for Military Foreign Student</a:t>
            </a:r>
          </a:p>
        </p:txBody>
      </p:sp>
      <p:sp>
        <p:nvSpPr>
          <p:cNvPr id="5" name="CustomShape 2"/>
          <p:cNvSpPr/>
          <p:nvPr/>
        </p:nvSpPr>
        <p:spPr>
          <a:xfrm>
            <a:off x="1763688" y="44624"/>
            <a:ext cx="5544616" cy="1296144"/>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fontAlgn="base">
              <a:lnSpc>
                <a:spcPct val="100000"/>
              </a:lnSpc>
              <a:spcBef>
                <a:spcPct val="0"/>
              </a:spcBef>
              <a:spcAft>
                <a:spcPct val="0"/>
              </a:spcAft>
              <a:defRPr/>
            </a:pPr>
            <a:r>
              <a:rPr lang="it-IT" sz="4000" spc="-1" dirty="0" smtClean="0">
                <a:solidFill>
                  <a:srgbClr val="002060"/>
                </a:solidFill>
                <a:uFill>
                  <a:solidFill>
                    <a:srgbClr val="FFFFFF"/>
                  </a:solidFill>
                </a:uFill>
                <a:latin typeface="Calibri"/>
                <a:ea typeface="DejaVu Sans"/>
                <a:cs typeface="Calibri"/>
              </a:rPr>
              <a:t>CAPACITY BUILDING</a:t>
            </a:r>
          </a:p>
          <a:p>
            <a:pPr algn="ctr">
              <a:spcBef>
                <a:spcPct val="0"/>
              </a:spcBef>
              <a:defRPr/>
            </a:pPr>
            <a:r>
              <a:rPr lang="it-IT" sz="4000" spc="-1" dirty="0" smtClean="0">
                <a:solidFill>
                  <a:srgbClr val="002060"/>
                </a:solidFill>
                <a:uFill>
                  <a:solidFill>
                    <a:srgbClr val="FFFFFF"/>
                  </a:solidFill>
                </a:uFill>
                <a:latin typeface="Calibri"/>
                <a:cs typeface="Calibri"/>
              </a:rPr>
              <a:t>ITALIAN CONTRIBUTION</a:t>
            </a:r>
            <a:endParaRPr lang="it-IT" sz="4000" spc="-1" dirty="0" smtClean="0">
              <a:solidFill>
                <a:srgbClr val="002060"/>
              </a:solidFill>
              <a:uFill>
                <a:solidFill>
                  <a:srgbClr val="FFFFFF"/>
                </a:solidFill>
              </a:uFill>
              <a:latin typeface="Calibri"/>
              <a:ea typeface="DejaVu Sans"/>
              <a:cs typeface="Calibri"/>
            </a:endParaRPr>
          </a:p>
        </p:txBody>
      </p:sp>
    </p:spTree>
    <p:extLst>
      <p:ext uri="{BB962C8B-B14F-4D97-AF65-F5344CB8AC3E}">
        <p14:creationId xmlns:p14="http://schemas.microsoft.com/office/powerpoint/2010/main" val="343391057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7">
                                            <p:txEl>
                                              <p:pRg st="10" end="10"/>
                                            </p:txEl>
                                          </p:spTgt>
                                        </p:tgtEl>
                                        <p:attrNameLst>
                                          <p:attrName>style.visibility</p:attrName>
                                        </p:attrNameLst>
                                      </p:cBhvr>
                                      <p:to>
                                        <p:strVal val="visible"/>
                                      </p:to>
                                    </p:set>
                                    <p:animEffect transition="in" filter="circle(in)">
                                      <p:cBhvr>
                                        <p:cTn id="7" dur="2000"/>
                                        <p:tgtEl>
                                          <p:spTgt spid="8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CustomShape 3"/>
          <p:cNvSpPr/>
          <p:nvPr/>
        </p:nvSpPr>
        <p:spPr>
          <a:xfrm>
            <a:off x="323528" y="1628800"/>
            <a:ext cx="8640960" cy="5040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spcBef>
                <a:spcPct val="0"/>
              </a:spcBef>
              <a:defRPr/>
            </a:pPr>
            <a:r>
              <a:rPr lang="en-US" sz="4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MISSION</a:t>
            </a:r>
          </a:p>
          <a:p>
            <a:pPr algn="just">
              <a:spcBef>
                <a:spcPct val="0"/>
              </a:spcBef>
              <a:defRPr/>
            </a:pPr>
            <a:endParaRPr lang="en-US" sz="16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457200" indent="-457200" algn="just">
              <a:spcBef>
                <a:spcPct val="0"/>
              </a:spcBef>
              <a:buFont typeface="+mj-lt"/>
              <a:buAutoNum type="alphaLcPeriod"/>
              <a:defRPr/>
            </a:pPr>
            <a:r>
              <a:rPr lang="en-US" sz="24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GIVING THE </a:t>
            </a:r>
            <a:r>
              <a:rPr lang="en-US" sz="24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NATION/STATE AN </a:t>
            </a:r>
            <a:r>
              <a:rPr lang="en-US" sz="24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INDEPENDENT HYDROGRAPHIC CAPACITY ENSURING THE NECESSARY SAFETY OF NAVIGATION </a:t>
            </a:r>
          </a:p>
          <a:p>
            <a:pPr marL="457200" indent="-457200" algn="just">
              <a:spcBef>
                <a:spcPct val="0"/>
              </a:spcBef>
              <a:buFont typeface="+mj-lt"/>
              <a:buAutoNum type="alphaLcPeriod"/>
              <a:defRPr/>
            </a:pPr>
            <a:r>
              <a:rPr lang="en-US" sz="24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BUILDING </a:t>
            </a:r>
            <a:r>
              <a:rPr lang="en-US" sz="24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AN ESSENTIAL TOOL FOR THE ENTIRE MARITIME </a:t>
            </a:r>
            <a:r>
              <a:rPr lang="en-US" sz="24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DOMAINE, INCLUDING BUSINESS, ENVIRONMENT AND </a:t>
            </a:r>
            <a:r>
              <a:rPr lang="en-US" sz="24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THE TOURISM </a:t>
            </a:r>
            <a:r>
              <a:rPr lang="en-US" sz="24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DEVELOPMENT</a:t>
            </a:r>
            <a:endParaRPr lang="en-US" sz="24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457200" indent="-457200" algn="just">
              <a:spcBef>
                <a:spcPct val="0"/>
              </a:spcBef>
              <a:buFont typeface="+mj-lt"/>
              <a:buAutoNum type="alphaLcPeriod"/>
              <a:defRPr/>
            </a:pPr>
            <a:endParaRPr lang="en-US" sz="16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algn="just">
              <a:spcBef>
                <a:spcPct val="0"/>
              </a:spcBef>
              <a:defRPr/>
            </a:pPr>
            <a:r>
              <a:rPr lang="en-US" sz="40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AIM OF THE PROJECT</a:t>
            </a:r>
          </a:p>
          <a:p>
            <a:pPr algn="just">
              <a:spcBef>
                <a:spcPct val="0"/>
              </a:spcBef>
              <a:defRPr/>
            </a:pPr>
            <a:endParaRPr lang="en-US" sz="16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algn="just">
              <a:spcBef>
                <a:spcPct val="0"/>
              </a:spcBef>
              <a:defRPr/>
            </a:pPr>
            <a:r>
              <a:rPr lang="en-US" sz="24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SUPPORTING NATION/STATE IN THE CREATION OF AN INDIPENDENT NATIONAL HYDROGRAPHIC </a:t>
            </a:r>
            <a:r>
              <a:rPr lang="en-US" sz="24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SERVICE</a:t>
            </a:r>
          </a:p>
          <a:p>
            <a:pPr algn="just">
              <a:spcBef>
                <a:spcPct val="0"/>
              </a:spcBef>
              <a:defRPr/>
            </a:pPr>
            <a:r>
              <a:rPr lang="en-US" sz="24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(IHO </a:t>
            </a:r>
            <a:r>
              <a:rPr lang="en-US" sz="2400" spc="-1" dirty="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STANDARD COMPLIANT)</a:t>
            </a:r>
          </a:p>
          <a:p>
            <a:pPr marL="457200" indent="-457200" algn="just">
              <a:spcBef>
                <a:spcPct val="0"/>
              </a:spcBef>
              <a:buFont typeface="+mj-lt"/>
              <a:buAutoNum type="alphaLcPeriod"/>
              <a:defRPr/>
            </a:pPr>
            <a:endParaRPr lang="en-US" sz="2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457200" indent="-457200" algn="just">
              <a:spcBef>
                <a:spcPct val="0"/>
              </a:spcBef>
              <a:buFont typeface="+mj-lt"/>
              <a:buAutoNum type="alphaLcPeriod"/>
              <a:defRPr/>
            </a:pPr>
            <a:endParaRPr lang="en-US" sz="2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457200" indent="-457200" algn="just">
              <a:spcBef>
                <a:spcPct val="0"/>
              </a:spcBef>
              <a:buFont typeface="+mj-lt"/>
              <a:buAutoNum type="alphaLcPeriod"/>
              <a:defRPr/>
            </a:pPr>
            <a:endParaRPr lang="en-US" sz="2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457200" indent="-457200" algn="just">
              <a:spcBef>
                <a:spcPct val="0"/>
              </a:spcBef>
              <a:buFont typeface="+mj-lt"/>
              <a:buAutoNum type="alphaLcPeriod"/>
              <a:defRPr/>
            </a:pPr>
            <a:endParaRPr lang="en-US" sz="2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p:txBody>
      </p:sp>
      <p:sp>
        <p:nvSpPr>
          <p:cNvPr id="4" name="Rectangle 2"/>
          <p:cNvSpPr txBox="1">
            <a:spLocks noChangeArrowheads="1"/>
          </p:cNvSpPr>
          <p:nvPr/>
        </p:nvSpPr>
        <p:spPr>
          <a:xfrm>
            <a:off x="1115616" y="19521"/>
            <a:ext cx="6969125" cy="1321247"/>
          </a:xfrm>
          <a:prstGeom prst="rect">
            <a:avLst/>
          </a:prstGeom>
        </p:spPr>
        <p:txBody>
          <a:bodyPr lIns="0" tIns="0" rIns="0" bIns="0" anchor="ctr">
            <a:noAutofit/>
          </a:bodyPr>
          <a:lstStyle/>
          <a:p>
            <a:pPr algn="ctr" rtl="0" fontAlgn="base">
              <a:spcBef>
                <a:spcPct val="0"/>
              </a:spcBef>
              <a:spcAft>
                <a:spcPct val="0"/>
              </a:spcAft>
              <a:defRPr/>
            </a:pPr>
            <a:r>
              <a:rPr lang="en-US" sz="2800" b="1" kern="1200" spc="-1" dirty="0" smtClean="0">
                <a:solidFill>
                  <a:srgbClr val="002060"/>
                </a:solidFill>
                <a:uFill>
                  <a:solidFill>
                    <a:srgbClr val="FFFFFF"/>
                  </a:solidFill>
                </a:uFill>
                <a:latin typeface="Calibri"/>
                <a:ea typeface="DejaVu Sans"/>
                <a:cs typeface="Calibri"/>
              </a:rPr>
              <a:t>FIRST EMBRYO</a:t>
            </a:r>
            <a:br>
              <a:rPr lang="en-US" sz="2800" b="1" kern="1200" spc="-1" dirty="0" smtClean="0">
                <a:solidFill>
                  <a:srgbClr val="002060"/>
                </a:solidFill>
                <a:uFill>
                  <a:solidFill>
                    <a:srgbClr val="FFFFFF"/>
                  </a:solidFill>
                </a:uFill>
                <a:latin typeface="Calibri"/>
                <a:ea typeface="DejaVu Sans"/>
                <a:cs typeface="Calibri"/>
              </a:rPr>
            </a:br>
            <a:r>
              <a:rPr lang="en-US" sz="2800" b="1" kern="1200" spc="-1" dirty="0" smtClean="0">
                <a:solidFill>
                  <a:srgbClr val="002060"/>
                </a:solidFill>
                <a:uFill>
                  <a:solidFill>
                    <a:srgbClr val="FFFFFF"/>
                  </a:solidFill>
                </a:uFill>
                <a:latin typeface="Calibri"/>
                <a:ea typeface="DejaVu Sans"/>
                <a:cs typeface="Calibri"/>
              </a:rPr>
              <a:t>of</a:t>
            </a:r>
            <a:r>
              <a:rPr lang="it-IT" sz="2800" b="1" kern="1200" spc="-1" dirty="0" smtClean="0">
                <a:solidFill>
                  <a:srgbClr val="002060"/>
                </a:solidFill>
                <a:uFill>
                  <a:solidFill>
                    <a:srgbClr val="FFFFFF"/>
                  </a:solidFill>
                </a:uFill>
                <a:latin typeface="Calibri"/>
                <a:ea typeface="DejaVu Sans"/>
                <a:cs typeface="Calibri"/>
              </a:rPr>
              <a:t> </a:t>
            </a:r>
            <a:r>
              <a:rPr lang="it-IT" sz="2800" b="1" kern="1200" spc="-1" dirty="0" err="1" smtClean="0">
                <a:solidFill>
                  <a:srgbClr val="002060"/>
                </a:solidFill>
                <a:uFill>
                  <a:solidFill>
                    <a:srgbClr val="FFFFFF"/>
                  </a:solidFill>
                </a:uFill>
                <a:latin typeface="Calibri"/>
                <a:ea typeface="DejaVu Sans"/>
                <a:cs typeface="Calibri"/>
              </a:rPr>
              <a:t>Modern</a:t>
            </a:r>
            <a:r>
              <a:rPr lang="it-IT" sz="2800" b="1" kern="1200" spc="-1" dirty="0" smtClean="0">
                <a:solidFill>
                  <a:srgbClr val="002060"/>
                </a:solidFill>
                <a:uFill>
                  <a:solidFill>
                    <a:srgbClr val="FFFFFF"/>
                  </a:solidFill>
                </a:uFill>
                <a:latin typeface="Calibri"/>
                <a:ea typeface="DejaVu Sans"/>
                <a:cs typeface="Calibri"/>
              </a:rPr>
              <a:t> </a:t>
            </a:r>
            <a:r>
              <a:rPr lang="it-IT" sz="2800" b="1" kern="1200" spc="-1" dirty="0" err="1" smtClean="0">
                <a:solidFill>
                  <a:srgbClr val="002060"/>
                </a:solidFill>
                <a:uFill>
                  <a:solidFill>
                    <a:srgbClr val="FFFFFF"/>
                  </a:solidFill>
                </a:uFill>
                <a:latin typeface="Calibri"/>
                <a:ea typeface="DejaVu Sans"/>
                <a:cs typeface="Calibri"/>
              </a:rPr>
              <a:t>Hydrographic</a:t>
            </a:r>
            <a:r>
              <a:rPr lang="it-IT" sz="2800" b="1" kern="1200" spc="-1" dirty="0" smtClean="0">
                <a:solidFill>
                  <a:srgbClr val="002060"/>
                </a:solidFill>
                <a:uFill>
                  <a:solidFill>
                    <a:srgbClr val="FFFFFF"/>
                  </a:solidFill>
                </a:uFill>
                <a:latin typeface="Calibri"/>
                <a:ea typeface="DejaVu Sans"/>
                <a:cs typeface="Calibri"/>
              </a:rPr>
              <a:t> Service</a:t>
            </a:r>
            <a:br>
              <a:rPr lang="it-IT" sz="2800" b="1" kern="1200" spc="-1" dirty="0" smtClean="0">
                <a:solidFill>
                  <a:srgbClr val="002060"/>
                </a:solidFill>
                <a:uFill>
                  <a:solidFill>
                    <a:srgbClr val="FFFFFF"/>
                  </a:solidFill>
                </a:uFill>
                <a:latin typeface="Calibri"/>
                <a:ea typeface="DejaVu Sans"/>
                <a:cs typeface="Calibri"/>
              </a:rPr>
            </a:br>
            <a:r>
              <a:rPr lang="it-IT" sz="2000" b="1" kern="1200" spc="-1" dirty="0" smtClean="0">
                <a:solidFill>
                  <a:srgbClr val="002060"/>
                </a:solidFill>
                <a:uFill>
                  <a:solidFill>
                    <a:srgbClr val="FFFFFF"/>
                  </a:solidFill>
                </a:uFill>
                <a:latin typeface="Calibri"/>
                <a:ea typeface="DejaVu Sans"/>
                <a:cs typeface="Calibri"/>
              </a:rPr>
              <a:t>Case </a:t>
            </a:r>
            <a:r>
              <a:rPr lang="it-IT" sz="2000" b="1" kern="1200" spc="-1" dirty="0" err="1" smtClean="0">
                <a:solidFill>
                  <a:srgbClr val="002060"/>
                </a:solidFill>
                <a:uFill>
                  <a:solidFill>
                    <a:srgbClr val="FFFFFF"/>
                  </a:solidFill>
                </a:uFill>
                <a:latin typeface="Calibri"/>
                <a:ea typeface="DejaVu Sans"/>
                <a:cs typeface="Calibri"/>
              </a:rPr>
              <a:t>Study</a:t>
            </a:r>
            <a:r>
              <a:rPr lang="it-IT" sz="2000" b="1" kern="1200" spc="-1" dirty="0" smtClean="0">
                <a:solidFill>
                  <a:srgbClr val="002060"/>
                </a:solidFill>
                <a:uFill>
                  <a:solidFill>
                    <a:srgbClr val="FFFFFF"/>
                  </a:solidFill>
                </a:uFill>
                <a:latin typeface="Calibri"/>
                <a:ea typeface="DejaVu Sans"/>
                <a:cs typeface="Calibri"/>
              </a:rPr>
              <a:t> for Small </a:t>
            </a:r>
            <a:r>
              <a:rPr lang="it-IT" sz="2000" b="1" kern="1200" spc="-1" dirty="0" err="1" smtClean="0">
                <a:solidFill>
                  <a:srgbClr val="002060"/>
                </a:solidFill>
                <a:uFill>
                  <a:solidFill>
                    <a:srgbClr val="FFFFFF"/>
                  </a:solidFill>
                </a:uFill>
                <a:latin typeface="Calibri"/>
                <a:ea typeface="DejaVu Sans"/>
                <a:cs typeface="Calibri"/>
              </a:rPr>
              <a:t>Coastal</a:t>
            </a:r>
            <a:r>
              <a:rPr lang="it-IT" sz="2000" b="1" kern="1200" spc="-1" dirty="0" smtClean="0">
                <a:solidFill>
                  <a:srgbClr val="002060"/>
                </a:solidFill>
                <a:uFill>
                  <a:solidFill>
                    <a:srgbClr val="FFFFFF"/>
                  </a:solidFill>
                </a:uFill>
                <a:latin typeface="Calibri"/>
                <a:ea typeface="DejaVu Sans"/>
                <a:cs typeface="Calibri"/>
              </a:rPr>
              <a:t> or </a:t>
            </a:r>
            <a:r>
              <a:rPr lang="it-IT" sz="2000" b="1" kern="1200" spc="-1" dirty="0" err="1" smtClean="0">
                <a:solidFill>
                  <a:srgbClr val="002060"/>
                </a:solidFill>
                <a:uFill>
                  <a:solidFill>
                    <a:srgbClr val="FFFFFF"/>
                  </a:solidFill>
                </a:uFill>
                <a:latin typeface="Calibri"/>
                <a:ea typeface="DejaVu Sans"/>
                <a:cs typeface="Calibri"/>
              </a:rPr>
              <a:t>inland</a:t>
            </a:r>
            <a:r>
              <a:rPr lang="it-IT" sz="2000" b="1" kern="1200" spc="-1" dirty="0" smtClean="0">
                <a:solidFill>
                  <a:srgbClr val="002060"/>
                </a:solidFill>
                <a:uFill>
                  <a:solidFill>
                    <a:srgbClr val="FFFFFF"/>
                  </a:solidFill>
                </a:uFill>
                <a:latin typeface="Calibri"/>
                <a:ea typeface="DejaVu Sans"/>
                <a:cs typeface="Calibri"/>
              </a:rPr>
              <a:t> State (</a:t>
            </a:r>
            <a:r>
              <a:rPr lang="it-IT" sz="2000" b="1" kern="1200" spc="-1" dirty="0" smtClean="0">
                <a:solidFill>
                  <a:srgbClr val="FF0000"/>
                </a:solidFill>
                <a:uFill>
                  <a:solidFill>
                    <a:srgbClr val="FFFFFF"/>
                  </a:solidFill>
                </a:uFill>
                <a:latin typeface="Calibri"/>
                <a:ea typeface="DejaVu Sans"/>
                <a:cs typeface="Calibri"/>
              </a:rPr>
              <a:t>UGANDA</a:t>
            </a:r>
            <a:r>
              <a:rPr lang="it-IT" sz="2000" b="1" kern="1200" spc="-1" dirty="0" smtClean="0">
                <a:solidFill>
                  <a:srgbClr val="002060"/>
                </a:solidFill>
                <a:uFill>
                  <a:solidFill>
                    <a:srgbClr val="FFFFFF"/>
                  </a:solidFill>
                </a:uFill>
                <a:latin typeface="Calibri"/>
                <a:ea typeface="DejaVu Sans"/>
                <a:cs typeface="Calibri"/>
              </a:rPr>
              <a:t>)</a:t>
            </a:r>
            <a:endParaRPr lang="it-IT" sz="2000" b="1" kern="1200" spc="-1" dirty="0">
              <a:solidFill>
                <a:srgbClr val="002060"/>
              </a:solidFill>
              <a:uFill>
                <a:solidFill>
                  <a:srgbClr val="FFFFFF"/>
                </a:solidFill>
              </a:uFill>
              <a:latin typeface="Calibri"/>
              <a:ea typeface="DejaVu Sans"/>
              <a:cs typeface="Calibri"/>
            </a:endParaRPr>
          </a:p>
        </p:txBody>
      </p:sp>
    </p:spTree>
    <p:extLst>
      <p:ext uri="{BB962C8B-B14F-4D97-AF65-F5344CB8AC3E}">
        <p14:creationId xmlns:p14="http://schemas.microsoft.com/office/powerpoint/2010/main" val="218809294"/>
      </p:ext>
    </p:extLst>
  </p:cSld>
  <p:clrMapOvr>
    <a:masterClrMapping/>
  </p:clrMapOvr>
  <p:transition>
    <p:pull dir="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CustomShape 3"/>
          <p:cNvSpPr/>
          <p:nvPr/>
        </p:nvSpPr>
        <p:spPr>
          <a:xfrm>
            <a:off x="323528" y="1628800"/>
            <a:ext cx="8640960" cy="482453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200" indent="-457200" algn="just">
              <a:spcBef>
                <a:spcPct val="0"/>
              </a:spcBef>
              <a:buFont typeface="+mj-lt"/>
              <a:buAutoNum type="alphaLcPeriod"/>
              <a:defRPr/>
            </a:pPr>
            <a:r>
              <a:rPr lang="en-US" sz="24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Opportunity to intervene in different and independent stages</a:t>
            </a:r>
          </a:p>
          <a:p>
            <a:pPr marL="457200" indent="-457200" algn="just">
              <a:spcBef>
                <a:spcPct val="0"/>
              </a:spcBef>
              <a:buFont typeface="+mj-lt"/>
              <a:buAutoNum type="alphaLcPeriod"/>
              <a:defRPr/>
            </a:pPr>
            <a:r>
              <a:rPr lang="en-US" sz="24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Project is similar with previous experience in Albania, Libya and Lebanon, for shape and for geographical extension</a:t>
            </a:r>
          </a:p>
          <a:p>
            <a:pPr marL="457200" indent="-457200" algn="just">
              <a:spcBef>
                <a:spcPct val="0"/>
              </a:spcBef>
              <a:buFont typeface="+mj-lt"/>
              <a:buAutoNum type="alphaLcPeriod"/>
              <a:defRPr/>
            </a:pPr>
            <a:endParaRPr lang="en-US" sz="14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algn="just">
              <a:spcBef>
                <a:spcPct val="0"/>
              </a:spcBef>
              <a:defRPr/>
            </a:pPr>
            <a:r>
              <a:rPr lang="en-US" sz="40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5 AXIS (8 years development)</a:t>
            </a:r>
          </a:p>
          <a:p>
            <a:pPr marL="457200" indent="-457200" algn="just">
              <a:spcBef>
                <a:spcPct val="0"/>
              </a:spcBef>
              <a:buFont typeface="+mj-lt"/>
              <a:buAutoNum type="arabicPeriod"/>
              <a:defRPr/>
            </a:pPr>
            <a:r>
              <a:rPr lang="en-US" sz="24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Academic Education and Training </a:t>
            </a:r>
            <a:r>
              <a:rPr lang="en-US" sz="24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of </a:t>
            </a:r>
            <a:r>
              <a:rPr lang="en-US" sz="24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Foreign Personnel</a:t>
            </a:r>
          </a:p>
          <a:p>
            <a:pPr marL="457200" indent="-457200" algn="just">
              <a:spcBef>
                <a:spcPct val="0"/>
              </a:spcBef>
              <a:buFont typeface="+mj-lt"/>
              <a:buAutoNum type="arabicPeriod"/>
              <a:defRPr/>
            </a:pPr>
            <a:r>
              <a:rPr lang="en-US" sz="24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Dissemination of MSI (</a:t>
            </a:r>
            <a:r>
              <a:rPr lang="en-US" sz="24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maybe not possible at the first stage</a:t>
            </a:r>
            <a:r>
              <a:rPr lang="en-US" sz="24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t>
            </a:r>
          </a:p>
          <a:p>
            <a:pPr marL="457200" indent="-457200" algn="just">
              <a:spcBef>
                <a:spcPct val="0"/>
              </a:spcBef>
              <a:buFont typeface="+mj-lt"/>
              <a:buAutoNum type="arabicPeriod"/>
              <a:defRPr/>
            </a:pPr>
            <a:r>
              <a:rPr lang="en-US" sz="24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Creation of an autonomous hydrographic surveying capability</a:t>
            </a:r>
          </a:p>
          <a:p>
            <a:pPr marL="457200" indent="-457200" algn="just">
              <a:spcBef>
                <a:spcPct val="0"/>
              </a:spcBef>
              <a:buFont typeface="+mj-lt"/>
              <a:buAutoNum type="arabicPeriod"/>
              <a:defRPr/>
            </a:pPr>
            <a:r>
              <a:rPr lang="en-US" sz="24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Start in  </a:t>
            </a:r>
            <a:r>
              <a:rPr lang="en-US" sz="24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MANAGING </a:t>
            </a:r>
            <a:r>
              <a:rPr lang="en-US" sz="24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hydrographic data/information DB, in </a:t>
            </a:r>
            <a:r>
              <a:rPr lang="en-US" sz="24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PRODUCING and MAINTAIN</a:t>
            </a:r>
            <a:r>
              <a:rPr lang="en-US" sz="24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nautical charts and publications independently (Creation of Hydrographic </a:t>
            </a:r>
            <a:r>
              <a:rPr lang="en-US" sz="24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Service</a:t>
            </a:r>
            <a:r>
              <a:rPr lang="en-US" sz="24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a:t>
            </a:r>
          </a:p>
          <a:p>
            <a:pPr marL="457200" indent="-457200" algn="just">
              <a:spcBef>
                <a:spcPct val="0"/>
              </a:spcBef>
              <a:buFont typeface="+mj-lt"/>
              <a:buAutoNum type="arabicPeriod"/>
              <a:defRPr/>
            </a:pPr>
            <a:r>
              <a:rPr lang="en-US" sz="24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Tutoring/Mentoring (most in the related Nation/State)</a:t>
            </a:r>
          </a:p>
          <a:p>
            <a:pPr marL="457200" indent="-457200" algn="just">
              <a:spcBef>
                <a:spcPct val="0"/>
              </a:spcBef>
              <a:buFont typeface="+mj-lt"/>
              <a:buAutoNum type="arabicPeriod"/>
              <a:defRPr/>
            </a:pPr>
            <a:endParaRPr lang="en-US" sz="24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p:txBody>
      </p:sp>
      <p:sp>
        <p:nvSpPr>
          <p:cNvPr id="4" name="Rectangle 2"/>
          <p:cNvSpPr txBox="1">
            <a:spLocks noChangeArrowheads="1"/>
          </p:cNvSpPr>
          <p:nvPr/>
        </p:nvSpPr>
        <p:spPr>
          <a:xfrm>
            <a:off x="1115616" y="19521"/>
            <a:ext cx="6969125" cy="1321247"/>
          </a:xfrm>
          <a:prstGeom prst="rect">
            <a:avLst/>
          </a:prstGeom>
        </p:spPr>
        <p:txBody>
          <a:bodyPr lIns="0" tIns="0" rIns="0" bIns="0" anchor="ctr">
            <a:noAutofit/>
          </a:bodyPr>
          <a:lstStyle/>
          <a:p>
            <a:pPr algn="ctr">
              <a:spcBef>
                <a:spcPct val="0"/>
              </a:spcBef>
              <a:defRPr/>
            </a:pPr>
            <a:r>
              <a:rPr lang="en-US" sz="4000" spc="-1" dirty="0">
                <a:solidFill>
                  <a:srgbClr val="002060"/>
                </a:solidFill>
                <a:uFill>
                  <a:solidFill>
                    <a:srgbClr val="FFFFFF"/>
                  </a:solidFill>
                </a:uFill>
                <a:latin typeface="Calibri"/>
                <a:cs typeface="Calibri"/>
              </a:rPr>
              <a:t>PROJECT </a:t>
            </a:r>
            <a:r>
              <a:rPr lang="en-US" sz="4000" spc="-1" dirty="0" smtClean="0">
                <a:solidFill>
                  <a:srgbClr val="002060"/>
                </a:solidFill>
                <a:uFill>
                  <a:solidFill>
                    <a:srgbClr val="FFFFFF"/>
                  </a:solidFill>
                </a:uFill>
                <a:latin typeface="Calibri"/>
                <a:cs typeface="Calibri"/>
              </a:rPr>
              <a:t>PECULIARITIES</a:t>
            </a:r>
            <a:endParaRPr lang="it-IT" sz="4000" b="1" kern="1200" spc="-1" dirty="0">
              <a:solidFill>
                <a:srgbClr val="002060"/>
              </a:solidFill>
              <a:uFill>
                <a:solidFill>
                  <a:srgbClr val="FFFFFF"/>
                </a:solidFill>
              </a:uFill>
              <a:latin typeface="Calibri"/>
              <a:ea typeface="DejaVu Sans"/>
              <a:cs typeface="Calibri"/>
            </a:endParaRPr>
          </a:p>
        </p:txBody>
      </p:sp>
    </p:spTree>
    <p:extLst>
      <p:ext uri="{BB962C8B-B14F-4D97-AF65-F5344CB8AC3E}">
        <p14:creationId xmlns:p14="http://schemas.microsoft.com/office/powerpoint/2010/main" val="1880462731"/>
      </p:ext>
    </p:extLst>
  </p:cSld>
  <p:clrMapOvr>
    <a:masterClrMapping/>
  </p:clrMapOvr>
  <p:transition>
    <p:pull dir="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0248" name="Group 200"/>
          <p:cNvGraphicFramePr>
            <a:graphicFrameLocks noGrp="1"/>
          </p:cNvGraphicFramePr>
          <p:nvPr>
            <p:ph sz="half" idx="4294967295"/>
            <p:extLst>
              <p:ext uri="{D42A27DB-BD31-4B8C-83A1-F6EECF244321}">
                <p14:modId xmlns:p14="http://schemas.microsoft.com/office/powerpoint/2010/main" val="866222191"/>
              </p:ext>
            </p:extLst>
          </p:nvPr>
        </p:nvGraphicFramePr>
        <p:xfrm>
          <a:off x="301501" y="1612468"/>
          <a:ext cx="4270499" cy="4262286"/>
        </p:xfrm>
        <a:graphic>
          <a:graphicData uri="http://schemas.openxmlformats.org/drawingml/2006/table">
            <a:tbl>
              <a:tblPr/>
              <a:tblGrid>
                <a:gridCol w="814115"/>
                <a:gridCol w="1656184"/>
                <a:gridCol w="1800200"/>
              </a:tblGrid>
              <a:tr h="579174">
                <a:tc>
                  <a:txBody>
                    <a:bodyPr/>
                    <a:lstStyle/>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RANK</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TASK</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QUALIFICATIONS</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2215">
                <a:tc>
                  <a:txBody>
                    <a:bodyPr/>
                    <a:lstStyle/>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CDR</a:t>
                      </a:r>
                    </a:p>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endPar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n. 1</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Head of </a:t>
                      </a:r>
                      <a:r>
                        <a:rPr lang="it-IT" sz="18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Hydrographic</a:t>
                      </a: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Service</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Hydrographer</a:t>
                      </a: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p>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Surveyor</a:t>
                      </a: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it-IT" sz="18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Cat</a:t>
                      </a: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939888">
                <a:tc>
                  <a:txBody>
                    <a:bodyPr/>
                    <a:lstStyle/>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Lt</a:t>
                      </a:r>
                    </a:p>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n. 1</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Head of </a:t>
                      </a:r>
                      <a:r>
                        <a:rPr lang="it-IT" sz="18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Hydrographic</a:t>
                      </a: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it-IT" sz="18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Dept</a:t>
                      </a: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it-IT" sz="1800" b="1" kern="12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(2 + 5)</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Hydrographer</a:t>
                      </a: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p>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Surveyor</a:t>
                      </a: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it-IT" sz="18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Cat</a:t>
                      </a: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939888">
                <a:tc>
                  <a:txBody>
                    <a:bodyPr/>
                    <a:lstStyle/>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Lt</a:t>
                      </a:r>
                    </a:p>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n. 1</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Head of </a:t>
                      </a:r>
                      <a:r>
                        <a:rPr lang="it-IT" sz="18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Nautical</a:t>
                      </a: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it-IT" sz="18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Publication</a:t>
                      </a: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it-IT" sz="18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Dept</a:t>
                      </a: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it-IT" sz="1800" b="1" kern="12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(1 + 2)</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Hydrographer</a:t>
                      </a: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p>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Surveyor</a:t>
                      </a: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it-IT" sz="18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Cat</a:t>
                      </a: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409">
                <a:tc>
                  <a:txBody>
                    <a:bodyPr/>
                    <a:lstStyle/>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Lt.</a:t>
                      </a:r>
                    </a:p>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CDR</a:t>
                      </a:r>
                    </a:p>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n. 1</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Head of </a:t>
                      </a:r>
                      <a:r>
                        <a:rPr lang="it-IT" sz="18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Cartographic</a:t>
                      </a: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it-IT" sz="18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Dept</a:t>
                      </a: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it-IT" sz="1800" b="1" kern="12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(1 + 5)</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Hydrographer</a:t>
                      </a: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p>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Surveyor</a:t>
                      </a: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it-IT" sz="18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Cat</a:t>
                      </a: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30240" name="Group 192"/>
          <p:cNvGraphicFramePr>
            <a:graphicFrameLocks noGrp="1"/>
          </p:cNvGraphicFramePr>
          <p:nvPr>
            <p:ph sz="half" idx="4294967295"/>
            <p:extLst>
              <p:ext uri="{D42A27DB-BD31-4B8C-83A1-F6EECF244321}">
                <p14:modId xmlns:p14="http://schemas.microsoft.com/office/powerpoint/2010/main" val="1829953037"/>
              </p:ext>
            </p:extLst>
          </p:nvPr>
        </p:nvGraphicFramePr>
        <p:xfrm>
          <a:off x="4716016" y="1628800"/>
          <a:ext cx="4319587" cy="2490310"/>
        </p:xfrm>
        <a:graphic>
          <a:graphicData uri="http://schemas.openxmlformats.org/drawingml/2006/table">
            <a:tbl>
              <a:tblPr/>
              <a:tblGrid>
                <a:gridCol w="1080120"/>
                <a:gridCol w="1368152"/>
                <a:gridCol w="1871315"/>
              </a:tblGrid>
              <a:tr h="579210">
                <a:tc>
                  <a:txBody>
                    <a:bodyPr/>
                    <a:lstStyle/>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RANK</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TASK</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QUALIFICATIONS</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7142">
                <a:tc>
                  <a:txBody>
                    <a:bodyPr/>
                    <a:lstStyle/>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Officers</a:t>
                      </a: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p>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Sub Lt</a:t>
                      </a:r>
                    </a:p>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(n. 4)</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Section</a:t>
                      </a: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it-IT" sz="18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chiefs</a:t>
                      </a:r>
                      <a:endParaRPr lang="it-IT" sz="1800" b="1" kern="1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Hydrographer</a:t>
                      </a: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p>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Surveyor</a:t>
                      </a: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it-IT" sz="18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Cat</a:t>
                      </a: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B</a:t>
                      </a:r>
                      <a:endParaRPr lang="it-IT" sz="1800" b="1" kern="1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535">
                <a:tc>
                  <a:txBody>
                    <a:bodyPr/>
                    <a:lstStyle/>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Petty</a:t>
                      </a: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it-IT" sz="18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Officers</a:t>
                      </a:r>
                      <a:endPar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(n. 12)</a:t>
                      </a:r>
                    </a:p>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endParaRPr lang="it-IT" sz="1800" b="1" kern="1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Operational</a:t>
                      </a:r>
                      <a:endParaRPr lang="it-IT" sz="1800" b="1" kern="1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Hydrographer</a:t>
                      </a: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p>
                    <a:p>
                      <a:pPr marL="0" marR="0" lvl="0" indent="0" algn="l" defTabSz="914400" rtl="0" eaLnBrk="1" fontAlgn="base" latinLnBrk="0" hangingPunct="1">
                        <a:lnSpc>
                          <a:spcPct val="90000"/>
                        </a:lnSpc>
                        <a:spcBef>
                          <a:spcPct val="0"/>
                        </a:spcBef>
                        <a:spcAft>
                          <a:spcPct val="0"/>
                        </a:spcAft>
                        <a:buClr>
                          <a:schemeClr val="hlink"/>
                        </a:buClr>
                        <a:buSzPct val="80000"/>
                        <a:buFontTx/>
                        <a:buNone/>
                        <a:tabLst/>
                        <a:defRPr/>
                      </a:pPr>
                      <a:r>
                        <a:rPr lang="it-IT" sz="18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Surveyor</a:t>
                      </a: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a:t>
                      </a:r>
                      <a:r>
                        <a:rPr lang="it-IT" sz="18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Cat</a:t>
                      </a:r>
                      <a:r>
                        <a:rPr lang="it-IT" sz="18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B</a:t>
                      </a:r>
                      <a:endParaRPr lang="it-IT" sz="1800" b="1" kern="1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311" name="CasellaDiTesto 1"/>
          <p:cNvSpPr txBox="1">
            <a:spLocks noChangeArrowheads="1"/>
          </p:cNvSpPr>
          <p:nvPr/>
        </p:nvSpPr>
        <p:spPr bwMode="auto">
          <a:xfrm>
            <a:off x="4859883" y="4437112"/>
            <a:ext cx="4320629"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eaLnBrk="0" hangingPunct="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eaLnBrk="0" hangingPunct="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eaLnBrk="0" hangingPunct="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eaLnBrk="0" hangingPunct="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lgn="ctr" eaLnBrk="1" hangingPunct="1">
              <a:spcBef>
                <a:spcPct val="50000"/>
              </a:spcBef>
              <a:buClrTx/>
              <a:buSzTx/>
              <a:buFontTx/>
              <a:buNone/>
            </a:pPr>
            <a:r>
              <a:rPr lang="it-IT" altLang="it-IT" sz="2800" dirty="0">
                <a:solidFill>
                  <a:srgbClr val="FF0000"/>
                </a:solidFill>
              </a:rPr>
              <a:t>4 + 4 + </a:t>
            </a:r>
            <a:r>
              <a:rPr lang="it-IT" altLang="it-IT" sz="2800" dirty="0" smtClean="0">
                <a:solidFill>
                  <a:srgbClr val="FF0000"/>
                </a:solidFill>
              </a:rPr>
              <a:t>12</a:t>
            </a:r>
          </a:p>
          <a:p>
            <a:pPr algn="ctr" eaLnBrk="1" hangingPunct="1">
              <a:spcBef>
                <a:spcPct val="50000"/>
              </a:spcBef>
              <a:buClrTx/>
              <a:buSzTx/>
              <a:buFontTx/>
              <a:buNone/>
            </a:pPr>
            <a:r>
              <a:rPr lang="it-IT" altLang="it-IT" sz="2800" dirty="0" smtClean="0">
                <a:solidFill>
                  <a:srgbClr val="FF0000"/>
                </a:solidFill>
              </a:rPr>
              <a:t>=</a:t>
            </a:r>
          </a:p>
          <a:p>
            <a:pPr algn="ctr" eaLnBrk="1" hangingPunct="1">
              <a:spcBef>
                <a:spcPct val="50000"/>
              </a:spcBef>
              <a:buClrTx/>
              <a:buSzTx/>
              <a:buFontTx/>
              <a:buNone/>
            </a:pPr>
            <a:r>
              <a:rPr lang="it-IT" altLang="it-IT" sz="2800" dirty="0" smtClean="0">
                <a:solidFill>
                  <a:srgbClr val="FF0000"/>
                </a:solidFill>
              </a:rPr>
              <a:t>TOTAL </a:t>
            </a:r>
            <a:r>
              <a:rPr lang="it-IT" altLang="it-IT" sz="2800" dirty="0">
                <a:solidFill>
                  <a:srgbClr val="FF0000"/>
                </a:solidFill>
              </a:rPr>
              <a:t>20</a:t>
            </a:r>
          </a:p>
        </p:txBody>
      </p:sp>
      <p:sp>
        <p:nvSpPr>
          <p:cNvPr id="6" name="Rectangle 2"/>
          <p:cNvSpPr txBox="1">
            <a:spLocks noChangeArrowheads="1"/>
          </p:cNvSpPr>
          <p:nvPr/>
        </p:nvSpPr>
        <p:spPr>
          <a:xfrm>
            <a:off x="1115616" y="19521"/>
            <a:ext cx="6969125" cy="1321247"/>
          </a:xfrm>
          <a:prstGeom prst="rect">
            <a:avLst/>
          </a:prstGeom>
        </p:spPr>
        <p:txBody>
          <a:bodyPr lIns="0" tIns="0" rIns="0" bIns="0" anchor="ctr">
            <a:noAutofit/>
          </a:bodyPr>
          <a:lstStyle/>
          <a:p>
            <a:pPr algn="ctr">
              <a:spcBef>
                <a:spcPct val="0"/>
              </a:spcBef>
              <a:defRPr/>
            </a:pPr>
            <a:r>
              <a:rPr lang="en-US" sz="4000" spc="-1" dirty="0" smtClean="0">
                <a:solidFill>
                  <a:srgbClr val="002060"/>
                </a:solidFill>
                <a:uFill>
                  <a:solidFill>
                    <a:srgbClr val="FFFFFF"/>
                  </a:solidFill>
                </a:uFill>
                <a:latin typeface="Calibri"/>
                <a:cs typeface="Calibri"/>
              </a:rPr>
              <a:t>MINIMUM</a:t>
            </a:r>
          </a:p>
          <a:p>
            <a:pPr algn="ctr">
              <a:spcBef>
                <a:spcPct val="0"/>
              </a:spcBef>
              <a:defRPr/>
            </a:pPr>
            <a:r>
              <a:rPr lang="en-US" sz="4000" spc="-1" dirty="0" smtClean="0">
                <a:solidFill>
                  <a:srgbClr val="002060"/>
                </a:solidFill>
                <a:uFill>
                  <a:solidFill>
                    <a:srgbClr val="FFFFFF"/>
                  </a:solidFill>
                </a:uFill>
                <a:latin typeface="Calibri"/>
                <a:cs typeface="Calibri"/>
              </a:rPr>
              <a:t>HYDROGRAPHIC STAFF</a:t>
            </a:r>
          </a:p>
        </p:txBody>
      </p:sp>
    </p:spTree>
    <p:extLst>
      <p:ext uri="{BB962C8B-B14F-4D97-AF65-F5344CB8AC3E}">
        <p14:creationId xmlns:p14="http://schemas.microsoft.com/office/powerpoint/2010/main" val="33401216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311"/>
                                        </p:tgtEl>
                                        <p:attrNameLst>
                                          <p:attrName>style.visibility</p:attrName>
                                        </p:attrNameLst>
                                      </p:cBhvr>
                                      <p:to>
                                        <p:strVal val="visible"/>
                                      </p:to>
                                    </p:set>
                                    <p:animEffect transition="in" filter="fade">
                                      <p:cBhvr>
                                        <p:cTn id="7" dur="500"/>
                                        <p:tgtEl>
                                          <p:spTgt spid="113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PIZZEGHELLO\MEZZI\CANA\phoca_thumb_l_naqoura_closing%20seminar__8730.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14282" y="3429000"/>
            <a:ext cx="2500330" cy="157163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PIZZEGHELLO\MEZZI\1213\2.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786050" y="3429000"/>
            <a:ext cx="2470821" cy="328930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C:\PIZZEGHELLO\MEZZI\CANA\_DSC02762_red.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14282" y="5072074"/>
            <a:ext cx="2518643" cy="164123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Trasporto_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788024" y="3455657"/>
            <a:ext cx="2546350" cy="179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descr="P_20160713_193356"/>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5874196" y="4005064"/>
            <a:ext cx="3162300" cy="177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IMG_0747"/>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4788024" y="4738489"/>
            <a:ext cx="2781300" cy="207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a:xfrm>
            <a:off x="1115616" y="19521"/>
            <a:ext cx="6969125" cy="1321247"/>
          </a:xfrm>
          <a:prstGeom prst="rect">
            <a:avLst/>
          </a:prstGeom>
        </p:spPr>
        <p:txBody>
          <a:bodyPr lIns="0" tIns="0" rIns="0" bIns="0" anchor="ctr">
            <a:noAutofit/>
          </a:bodyPr>
          <a:lstStyle/>
          <a:p>
            <a:pPr algn="ctr">
              <a:spcBef>
                <a:spcPct val="0"/>
              </a:spcBef>
              <a:defRPr/>
            </a:pPr>
            <a:r>
              <a:rPr lang="en-US" sz="4000" spc="-1" dirty="0" smtClean="0">
                <a:solidFill>
                  <a:srgbClr val="002060"/>
                </a:solidFill>
                <a:uFill>
                  <a:solidFill>
                    <a:srgbClr val="FFFFFF"/>
                  </a:solidFill>
                </a:uFill>
                <a:latin typeface="Calibri"/>
                <a:cs typeface="Calibri"/>
              </a:rPr>
              <a:t>HYDROGRAPHIC SURVEY</a:t>
            </a:r>
          </a:p>
          <a:p>
            <a:pPr algn="ctr">
              <a:spcBef>
                <a:spcPct val="0"/>
              </a:spcBef>
              <a:defRPr/>
            </a:pPr>
            <a:r>
              <a:rPr lang="en-US" sz="4000" spc="-1" dirty="0" smtClean="0">
                <a:solidFill>
                  <a:srgbClr val="002060"/>
                </a:solidFill>
                <a:uFill>
                  <a:solidFill>
                    <a:srgbClr val="FFFFFF"/>
                  </a:solidFill>
                </a:uFill>
                <a:latin typeface="Calibri"/>
                <a:cs typeface="Calibri"/>
              </a:rPr>
              <a:t>BOAT / VESSELS</a:t>
            </a:r>
            <a:endParaRPr lang="it-IT" sz="4000" b="1" kern="1200" spc="-1" dirty="0">
              <a:solidFill>
                <a:srgbClr val="002060"/>
              </a:solidFill>
              <a:uFill>
                <a:solidFill>
                  <a:srgbClr val="FFFFFF"/>
                </a:solidFill>
              </a:uFill>
              <a:latin typeface="Calibri"/>
              <a:ea typeface="DejaVu Sans"/>
              <a:cs typeface="Calibri"/>
            </a:endParaRPr>
          </a:p>
        </p:txBody>
      </p:sp>
      <p:sp>
        <p:nvSpPr>
          <p:cNvPr id="12" name="Rectangle 3"/>
          <p:cNvSpPr>
            <a:spLocks noGrp="1" noRot="1" noChangeArrowheads="1"/>
          </p:cNvSpPr>
          <p:nvPr>
            <p:ph type="body" idx="4294967295"/>
          </p:nvPr>
        </p:nvSpPr>
        <p:spPr>
          <a:xfrm>
            <a:off x="539552" y="1484784"/>
            <a:ext cx="8064896" cy="1885479"/>
          </a:xfrm>
        </p:spPr>
        <p:txBody>
          <a:bodyPr/>
          <a:lstStyle/>
          <a:p>
            <a:pPr algn="just" rtl="0" eaLnBrk="1" fontAlgn="base" hangingPunct="1">
              <a:lnSpc>
                <a:spcPct val="90000"/>
              </a:lnSpc>
              <a:spcBef>
                <a:spcPct val="0"/>
              </a:spcBef>
              <a:spcAft>
                <a:spcPct val="0"/>
              </a:spcAft>
              <a:defRPr/>
            </a:pPr>
            <a:r>
              <a:rPr lang="en-US" sz="22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Operational requirements may be fulfilled by the following hydrographic units for Off-Shore/Coastal/Littoral/</a:t>
            </a:r>
            <a:r>
              <a:rPr lang="en-US" sz="2200" b="1" kern="1200" spc="-1" dirty="0" err="1"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Harbour</a:t>
            </a:r>
            <a:r>
              <a:rPr lang="en-US" sz="22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 surveys:</a:t>
            </a:r>
          </a:p>
          <a:p>
            <a:pPr marL="342900" indent="-342900" algn="just" rtl="0" eaLnBrk="1" fontAlgn="base" hangingPunct="1">
              <a:lnSpc>
                <a:spcPct val="90000"/>
              </a:lnSpc>
              <a:spcBef>
                <a:spcPct val="0"/>
              </a:spcBef>
              <a:spcAft>
                <a:spcPct val="0"/>
              </a:spcAft>
              <a:buFont typeface="Wingdings" panose="05000000000000000000" pitchFamily="2" charset="2"/>
              <a:buChar char="§"/>
              <a:defRPr/>
            </a:pPr>
            <a:r>
              <a:rPr lang="en-US" sz="22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new hydrographic vessel  or refitting existing one for deep water areas </a:t>
            </a:r>
            <a:r>
              <a:rPr lang="en-US" sz="2200" b="1" kern="1200" spc="-1" dirty="0" smtClean="0">
                <a:solidFill>
                  <a:srgbClr val="FF0000"/>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(budget to be determined not included in this project)</a:t>
            </a:r>
          </a:p>
          <a:p>
            <a:pPr marL="342900" indent="-342900" algn="just" rtl="0" fontAlgn="base">
              <a:lnSpc>
                <a:spcPct val="90000"/>
              </a:lnSpc>
              <a:spcBef>
                <a:spcPct val="0"/>
              </a:spcBef>
              <a:spcAft>
                <a:spcPct val="0"/>
              </a:spcAft>
              <a:buFont typeface="Wingdings" panose="05000000000000000000" pitchFamily="2" charset="2"/>
              <a:buChar char="§"/>
              <a:defRPr/>
            </a:pPr>
            <a:r>
              <a:rPr lang="en-US" sz="2200" b="1" kern="1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survey boats full of hydrographic and oceanographic equipment for shallow </a:t>
            </a:r>
            <a:r>
              <a:rPr lang="en-US" sz="2200" b="1" kern="1200" spc="-1" dirty="0" smtClean="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rPr>
              <a:t>water areas </a:t>
            </a:r>
            <a:endParaRPr lang="en-US" sz="2200" b="1" kern="1200" spc="-1" dirty="0">
              <a:solidFill>
                <a:srgbClr val="262699"/>
              </a:solidFill>
              <a:effectLst>
                <a:outerShdw blurRad="50800" dist="38100" dir="2700000" algn="tl" rotWithShape="0">
                  <a:schemeClr val="bg1">
                    <a:alpha val="43000"/>
                  </a:schemeClr>
                </a:outerShdw>
              </a:effectLst>
              <a:uFill>
                <a:solidFill>
                  <a:srgbClr val="FFFFFF"/>
                </a:solidFill>
              </a:uFill>
              <a:latin typeface="Calibri"/>
              <a:ea typeface="ＭＳ Ｐゴシック"/>
              <a:cs typeface="Calibri"/>
            </a:endParaRPr>
          </a:p>
        </p:txBody>
      </p:sp>
      <p:pic>
        <p:nvPicPr>
          <p:cNvPr id="13" name="Picture 2" descr="C:\Users\n.pizzeghello\Pictures\Surv400.gif"/>
          <p:cNvPicPr>
            <a:picLocks noChangeAspect="1" noChangeArrowheads="1"/>
          </p:cNvPicPr>
          <p:nvPr/>
        </p:nvPicPr>
        <p:blipFill>
          <a:blip r:embed="rId8">
            <a:extLst>
              <a:ext uri="{28A0092B-C50C-407E-A947-70E740481C1C}">
                <a14:useLocalDpi xmlns:a14="http://schemas.microsoft.com/office/drawing/2010/main"/>
              </a:ext>
            </a:extLst>
          </a:blip>
          <a:srcRect/>
          <a:stretch>
            <a:fillRect/>
          </a:stretch>
        </p:blipFill>
        <p:spPr bwMode="auto">
          <a:xfrm>
            <a:off x="179512" y="3429000"/>
            <a:ext cx="4480804" cy="32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49274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fade">
                                      <p:cBhvr>
                                        <p:cTn id="12" dur="500"/>
                                        <p:tgtEl>
                                          <p:spTgt spid="102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Effect transition="in" filter="wheel(1)">
                                      <p:cBhvr>
                                        <p:cTn id="17" dur="2000"/>
                                        <p:tgtEl>
                                          <p:spTgt spid="1028"/>
                                        </p:tgtEl>
                                      </p:cBhvr>
                                    </p:animEffect>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fade">
                                      <p:cBhvr>
                                        <p:cTn id="22" dur="2000"/>
                                        <p:tgtEl>
                                          <p:spTgt spid="1026"/>
                                        </p:tgtEl>
                                      </p:cBhvr>
                                    </p:animEffect>
                                    <p:anim calcmode="lin" valueType="num">
                                      <p:cBhvr>
                                        <p:cTn id="23" dur="2000" fill="hold"/>
                                        <p:tgtEl>
                                          <p:spTgt spid="1026"/>
                                        </p:tgtEl>
                                        <p:attrNameLst>
                                          <p:attrName>ppt_w</p:attrName>
                                        </p:attrNameLst>
                                      </p:cBhvr>
                                      <p:tavLst>
                                        <p:tav tm="0" fmla="#ppt_w*sin(2.5*pi*$)">
                                          <p:val>
                                            <p:fltVal val="0"/>
                                          </p:val>
                                        </p:tav>
                                        <p:tav tm="100000">
                                          <p:val>
                                            <p:fltVal val="1"/>
                                          </p:val>
                                        </p:tav>
                                      </p:tavLst>
                                    </p:anim>
                                    <p:anim calcmode="lin" valueType="num">
                                      <p:cBhvr>
                                        <p:cTn id="24" dur="20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Compass</Template>
  <TotalTime>2840</TotalTime>
  <Words>2633</Words>
  <Application>Microsoft Office PowerPoint</Application>
  <PresentationFormat>On-screen Show (4:3)</PresentationFormat>
  <Paragraphs>700</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PROJECT DEVELOPMENT TIME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SERVIZIO IDROGRAFICO LIBANESE</dc:title>
  <dc:creator>iim</dc:creator>
  <cp:lastModifiedBy>User</cp:lastModifiedBy>
  <cp:revision>255</cp:revision>
  <cp:lastPrinted>2017-06-04T20:31:20Z</cp:lastPrinted>
  <dcterms:created xsi:type="dcterms:W3CDTF">2008-02-21T10:43:42Z</dcterms:created>
  <dcterms:modified xsi:type="dcterms:W3CDTF">2017-06-08T14:23:48Z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8</vt:i4>
  </property>
</Properties>
</file>