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Monaco </a:t>
            </a:r>
            <a:r>
              <a:rPr lang="de-DE" dirty="0" smtClean="0"/>
              <a:t>27</a:t>
            </a:r>
            <a:r>
              <a:rPr lang="de-DE" baseline="30000" dirty="0" smtClean="0"/>
              <a:t>th</a:t>
            </a:r>
            <a:r>
              <a:rPr lang="de-DE" dirty="0" smtClean="0"/>
              <a:t> </a:t>
            </a:r>
            <a:r>
              <a:rPr lang="de-DE" dirty="0" smtClean="0"/>
              <a:t>– </a:t>
            </a:r>
            <a:r>
              <a:rPr lang="de-DE" dirty="0" smtClean="0"/>
              <a:t>31</a:t>
            </a:r>
            <a:r>
              <a:rPr lang="de-DE" baseline="30000" dirty="0"/>
              <a:t>st</a:t>
            </a:r>
            <a:r>
              <a:rPr lang="de-DE" dirty="0" smtClean="0"/>
              <a:t> August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WWNWS10    August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WWNWS10-ppt-Template</Template>
  <TotalTime>2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David Wyatt</cp:lastModifiedBy>
  <cp:revision>1</cp:revision>
  <dcterms:created xsi:type="dcterms:W3CDTF">2017-12-01T09:46:15Z</dcterms:created>
  <dcterms:modified xsi:type="dcterms:W3CDTF">2017-12-01T09:48:22Z</dcterms:modified>
</cp:coreProperties>
</file>