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63" r:id="rId5"/>
    <p:sldId id="259" r:id="rId6"/>
    <p:sldId id="260" r:id="rId7"/>
    <p:sldId id="261" r:id="rId8"/>
  </p:sldIdLst>
  <p:sldSz cx="9144000" cy="6858000" type="screen4x3"/>
  <p:notesSz cx="9144000" cy="6858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18-May-18</a:t>
            </a:fld>
            <a:endParaRPr lang="en-US" smtClean="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18-May-18</a:t>
            </a:fld>
            <a:endParaRPr lang="en-US" smtClean="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18-May-18</a:t>
            </a:fld>
            <a:endParaRPr lang="en-US" smtClean="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18-May-18</a:t>
            </a:fld>
            <a:endParaRPr lang="en-US" smtClean="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18-May-18</a:t>
            </a:fld>
            <a:endParaRPr lang="en-US" smtClean="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57200" y="274319"/>
            <a:ext cx="8229599" cy="1097279"/>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457200" y="1577340"/>
            <a:ext cx="8229599" cy="452628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no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noAutofit/>
          </a:bodyPr>
          <a:lstStyle>
            <a:lvl1pPr algn="l">
              <a:defRPr>
                <a:solidFill>
                  <a:schemeClr val="tx1">
                    <a:tint val="75000"/>
                  </a:schemeClr>
                </a:solidFill>
              </a:defRPr>
            </a:lvl1pPr>
          </a:lstStyle>
          <a:p>
            <a:fld id="{1D8BD707-D9CF-40AE-B4C6-C98DA3205C09}" type="datetimeFigureOut">
              <a:rPr lang="en-US" smtClean="0"/>
              <a:t>18-May-18</a:t>
            </a:fld>
            <a:endParaRPr lang="en-US" smtClean="0"/>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796648" y="3962400"/>
            <a:ext cx="1524635" cy="255904"/>
          </a:xfrm>
          <a:prstGeom prst="rect">
            <a:avLst/>
          </a:prstGeom>
        </p:spPr>
        <p:txBody>
          <a:bodyPr vert="horz" wrap="square" lIns="0" tIns="0" rIns="0" bIns="0" rtlCol="0">
            <a:noAutofit/>
          </a:bodyPr>
          <a:lstStyle/>
          <a:p>
            <a:pPr marL="12700">
              <a:lnSpc>
                <a:spcPct val="100000"/>
              </a:lnSpc>
            </a:pPr>
            <a:endParaRPr sz="1600" dirty="0">
              <a:latin typeface="Times New Roman"/>
              <a:cs typeface="Times New Roman"/>
            </a:endParaRPr>
          </a:p>
        </p:txBody>
      </p:sp>
      <p:sp>
        <p:nvSpPr>
          <p:cNvPr id="5" name="object 5"/>
          <p:cNvSpPr/>
          <p:nvPr/>
        </p:nvSpPr>
        <p:spPr>
          <a:xfrm>
            <a:off x="7429500" y="357136"/>
            <a:ext cx="1140091" cy="714362"/>
          </a:xfrm>
          <a:prstGeom prst="rect">
            <a:avLst/>
          </a:prstGeom>
          <a:blipFill>
            <a:blip r:embed="rId2" cstate="print"/>
            <a:stretch>
              <a:fillRect/>
            </a:stretch>
          </a:blipFill>
        </p:spPr>
        <p:txBody>
          <a:bodyPr wrap="square" lIns="0" tIns="0" rIns="0" bIns="0" rtlCol="0">
            <a:noAutofit/>
          </a:bodyPr>
          <a:lstStyle/>
          <a:p>
            <a:endParaRPr/>
          </a:p>
        </p:txBody>
      </p:sp>
      <p:sp>
        <p:nvSpPr>
          <p:cNvPr id="6" name="object 6"/>
          <p:cNvSpPr/>
          <p:nvPr/>
        </p:nvSpPr>
        <p:spPr>
          <a:xfrm>
            <a:off x="500037" y="285750"/>
            <a:ext cx="850900" cy="1000125"/>
          </a:xfrm>
          <a:prstGeom prst="rect">
            <a:avLst/>
          </a:prstGeom>
          <a:blipFill>
            <a:blip r:embed="rId3" cstate="print"/>
            <a:stretch>
              <a:fillRect/>
            </a:stretch>
          </a:blipFill>
        </p:spPr>
        <p:txBody>
          <a:bodyPr wrap="square" lIns="0" tIns="0" rIns="0" bIns="0" rtlCol="0">
            <a:noAutofit/>
          </a:bodyPr>
          <a:lstStyle/>
          <a:p>
            <a:endParaRPr/>
          </a:p>
        </p:txBody>
      </p:sp>
      <p:sp>
        <p:nvSpPr>
          <p:cNvPr id="8" name="object 8"/>
          <p:cNvSpPr txBox="1"/>
          <p:nvPr/>
        </p:nvSpPr>
        <p:spPr>
          <a:xfrm>
            <a:off x="566809" y="1071498"/>
            <a:ext cx="7916545" cy="2128902"/>
          </a:xfrm>
          <a:prstGeom prst="rect">
            <a:avLst/>
          </a:prstGeom>
        </p:spPr>
        <p:txBody>
          <a:bodyPr vert="horz" wrap="square" lIns="0" tIns="0" rIns="0" bIns="0" rtlCol="0">
            <a:noAutofit/>
          </a:bodyPr>
          <a:lstStyle/>
          <a:p>
            <a:pPr marL="1965325" marR="2069464" indent="0" algn="ctr">
              <a:lnSpc>
                <a:spcPct val="100000"/>
              </a:lnSpc>
            </a:pPr>
            <a:r>
              <a:rPr lang="es-ES" sz="1400" b="1" dirty="0" smtClean="0">
                <a:latin typeface="Times New Roman"/>
                <a:cs typeface="Times New Roman"/>
              </a:rPr>
              <a:t> </a:t>
            </a:r>
            <a:endParaRPr sz="1400" dirty="0">
              <a:latin typeface="Times New Roman"/>
              <a:cs typeface="Times New Roman"/>
            </a:endParaRPr>
          </a:p>
          <a:p>
            <a:pPr marR="114935" algn="ctr">
              <a:lnSpc>
                <a:spcPts val="2145"/>
              </a:lnSpc>
            </a:pPr>
            <a:r>
              <a:rPr sz="1800" b="1" dirty="0" smtClean="0">
                <a:latin typeface="Times New Roman"/>
                <a:cs typeface="Times New Roman"/>
              </a:rPr>
              <a:t>So</a:t>
            </a:r>
            <a:r>
              <a:rPr sz="1800" b="1" spc="-10" dirty="0" smtClean="0">
                <a:latin typeface="Times New Roman"/>
                <a:cs typeface="Times New Roman"/>
              </a:rPr>
              <a:t>u</a:t>
            </a:r>
            <a:r>
              <a:rPr sz="1800" b="1" spc="0" dirty="0" smtClean="0">
                <a:latin typeface="Times New Roman"/>
                <a:cs typeface="Times New Roman"/>
              </a:rPr>
              <a:t>th</a:t>
            </a:r>
            <a:r>
              <a:rPr sz="1800" b="1" spc="-35" dirty="0" smtClean="0">
                <a:latin typeface="Times New Roman"/>
                <a:cs typeface="Times New Roman"/>
              </a:rPr>
              <a:t> </a:t>
            </a:r>
            <a:r>
              <a:rPr sz="1800" b="1" spc="-100" dirty="0" smtClean="0">
                <a:latin typeface="Times New Roman"/>
                <a:cs typeface="Times New Roman"/>
              </a:rPr>
              <a:t>W</a:t>
            </a:r>
            <a:r>
              <a:rPr sz="1800" b="1" spc="0" dirty="0" smtClean="0">
                <a:latin typeface="Times New Roman"/>
                <a:cs typeface="Times New Roman"/>
              </a:rPr>
              <a:t>est</a:t>
            </a:r>
            <a:r>
              <a:rPr sz="1800" b="1" spc="-105" dirty="0" smtClean="0">
                <a:latin typeface="Times New Roman"/>
                <a:cs typeface="Times New Roman"/>
              </a:rPr>
              <a:t> </a:t>
            </a:r>
            <a:r>
              <a:rPr sz="1800" b="1" spc="0" dirty="0" smtClean="0">
                <a:latin typeface="Times New Roman"/>
                <a:cs typeface="Times New Roman"/>
              </a:rPr>
              <a:t>Atlantic H</a:t>
            </a:r>
            <a:r>
              <a:rPr sz="1800" b="1" spc="10" dirty="0" smtClean="0">
                <a:latin typeface="Times New Roman"/>
                <a:cs typeface="Times New Roman"/>
              </a:rPr>
              <a:t>y</a:t>
            </a:r>
            <a:r>
              <a:rPr sz="1800" b="1" spc="0" dirty="0" smtClean="0">
                <a:latin typeface="Times New Roman"/>
                <a:cs typeface="Times New Roman"/>
              </a:rPr>
              <a:t>d</a:t>
            </a:r>
            <a:r>
              <a:rPr sz="1800" b="1" spc="-40" dirty="0" smtClean="0">
                <a:latin typeface="Times New Roman"/>
                <a:cs typeface="Times New Roman"/>
              </a:rPr>
              <a:t>r</a:t>
            </a:r>
            <a:r>
              <a:rPr sz="1800" b="1" spc="0" dirty="0" smtClean="0">
                <a:latin typeface="Times New Roman"/>
                <a:cs typeface="Times New Roman"/>
              </a:rPr>
              <a:t>ographic</a:t>
            </a:r>
            <a:r>
              <a:rPr sz="1800" b="1" spc="-15" dirty="0" smtClean="0">
                <a:latin typeface="Times New Roman"/>
                <a:cs typeface="Times New Roman"/>
              </a:rPr>
              <a:t> </a:t>
            </a:r>
            <a:r>
              <a:rPr sz="1800" b="1" spc="0" dirty="0" smtClean="0">
                <a:latin typeface="Times New Roman"/>
                <a:cs typeface="Times New Roman"/>
              </a:rPr>
              <a:t>Commis</a:t>
            </a:r>
            <a:r>
              <a:rPr sz="1800" b="1" spc="-10" dirty="0" smtClean="0">
                <a:latin typeface="Times New Roman"/>
                <a:cs typeface="Times New Roman"/>
              </a:rPr>
              <a:t>s</a:t>
            </a:r>
            <a:r>
              <a:rPr sz="1800" b="1" spc="0" dirty="0" smtClean="0">
                <a:latin typeface="Times New Roman"/>
                <a:cs typeface="Times New Roman"/>
              </a:rPr>
              <a:t>ion </a:t>
            </a:r>
            <a:r>
              <a:rPr sz="1800" b="1" spc="10" dirty="0" smtClean="0">
                <a:latin typeface="Times New Roman"/>
                <a:cs typeface="Times New Roman"/>
              </a:rPr>
              <a:t>(</a:t>
            </a:r>
            <a:r>
              <a:rPr sz="1800" b="1" spc="0" dirty="0" smtClean="0">
                <a:latin typeface="Times New Roman"/>
                <a:cs typeface="Times New Roman"/>
              </a:rPr>
              <a:t>S</a:t>
            </a:r>
            <a:r>
              <a:rPr sz="1800" b="1" spc="-210" dirty="0" smtClean="0">
                <a:latin typeface="Times New Roman"/>
                <a:cs typeface="Times New Roman"/>
              </a:rPr>
              <a:t>W</a:t>
            </a:r>
            <a:r>
              <a:rPr sz="1800" b="1" spc="0" dirty="0" smtClean="0">
                <a:latin typeface="Times New Roman"/>
                <a:cs typeface="Times New Roman"/>
              </a:rPr>
              <a:t>AtH</a:t>
            </a:r>
            <a:r>
              <a:rPr sz="1800" b="1" spc="-5" dirty="0" smtClean="0">
                <a:latin typeface="Times New Roman"/>
                <a:cs typeface="Times New Roman"/>
              </a:rPr>
              <a:t>C</a:t>
            </a:r>
            <a:r>
              <a:rPr sz="1800" b="1" spc="0" dirty="0" smtClean="0">
                <a:latin typeface="Times New Roman"/>
                <a:cs typeface="Times New Roman"/>
              </a:rPr>
              <a:t>)</a:t>
            </a:r>
            <a:r>
              <a:rPr sz="1800" b="1" spc="20" dirty="0" smtClean="0">
                <a:latin typeface="Times New Roman"/>
                <a:cs typeface="Times New Roman"/>
              </a:rPr>
              <a:t> </a:t>
            </a:r>
            <a:r>
              <a:rPr sz="1800" b="1" spc="0" dirty="0" smtClean="0">
                <a:latin typeface="Times New Roman"/>
                <a:cs typeface="Times New Roman"/>
              </a:rPr>
              <a:t>Report</a:t>
            </a:r>
            <a:endParaRPr sz="1800" dirty="0">
              <a:latin typeface="Times New Roman"/>
              <a:cs typeface="Times New Roman"/>
            </a:endParaRPr>
          </a:p>
          <a:p>
            <a:pPr>
              <a:lnSpc>
                <a:spcPts val="1200"/>
              </a:lnSpc>
              <a:spcBef>
                <a:spcPts val="32"/>
              </a:spcBef>
            </a:pPr>
            <a:endParaRPr sz="1200" dirty="0"/>
          </a:p>
          <a:p>
            <a:pPr marL="12700" marR="12700" algn="just">
              <a:lnSpc>
                <a:spcPct val="100000"/>
              </a:lnSpc>
            </a:pPr>
            <a:r>
              <a:rPr sz="1600" spc="-15" dirty="0" smtClean="0">
                <a:latin typeface="Times New Roman"/>
                <a:cs typeface="Times New Roman"/>
              </a:rPr>
              <a:t>I</a:t>
            </a:r>
            <a:r>
              <a:rPr sz="1600" spc="-10" dirty="0" smtClean="0">
                <a:latin typeface="Times New Roman"/>
                <a:cs typeface="Times New Roman"/>
              </a:rPr>
              <a:t>n </a:t>
            </a:r>
            <a:r>
              <a:rPr sz="1600" spc="-114" dirty="0" smtClean="0">
                <a:latin typeface="Times New Roman"/>
                <a:cs typeface="Times New Roman"/>
              </a:rPr>
              <a:t> </a:t>
            </a:r>
            <a:r>
              <a:rPr sz="1600" spc="-10" dirty="0" smtClean="0">
                <a:latin typeface="Times New Roman"/>
                <a:cs typeface="Times New Roman"/>
              </a:rPr>
              <a:t>2006, </a:t>
            </a:r>
            <a:r>
              <a:rPr sz="1600" spc="-120" dirty="0" smtClean="0">
                <a:latin typeface="Times New Roman"/>
                <a:cs typeface="Times New Roman"/>
              </a:rPr>
              <a:t> </a:t>
            </a:r>
            <a:r>
              <a:rPr sz="1600" spc="-15" dirty="0" smtClean="0">
                <a:latin typeface="Times New Roman"/>
                <a:cs typeface="Times New Roman"/>
              </a:rPr>
              <a:t>A</a:t>
            </a:r>
            <a:r>
              <a:rPr sz="1600" spc="-45" dirty="0" smtClean="0">
                <a:latin typeface="Times New Roman"/>
                <a:cs typeface="Times New Roman"/>
              </a:rPr>
              <a:t>r</a:t>
            </a:r>
            <a:r>
              <a:rPr sz="1600" spc="-10" dirty="0" smtClean="0">
                <a:latin typeface="Times New Roman"/>
                <a:cs typeface="Times New Roman"/>
              </a:rPr>
              <a:t>genti</a:t>
            </a:r>
            <a:r>
              <a:rPr sz="1600" spc="5" dirty="0" smtClean="0">
                <a:latin typeface="Times New Roman"/>
                <a:cs typeface="Times New Roman"/>
              </a:rPr>
              <a:t>n</a:t>
            </a:r>
            <a:r>
              <a:rPr sz="1600" spc="-10" dirty="0" smtClean="0">
                <a:latin typeface="Times New Roman"/>
                <a:cs typeface="Times New Roman"/>
              </a:rPr>
              <a:t>e, </a:t>
            </a:r>
            <a:r>
              <a:rPr sz="1600" spc="-114" dirty="0" smtClean="0">
                <a:latin typeface="Times New Roman"/>
                <a:cs typeface="Times New Roman"/>
              </a:rPr>
              <a:t> </a:t>
            </a:r>
            <a:r>
              <a:rPr sz="1600" spc="-15" dirty="0" smtClean="0">
                <a:latin typeface="Times New Roman"/>
                <a:cs typeface="Times New Roman"/>
              </a:rPr>
              <a:t>B</a:t>
            </a:r>
            <a:r>
              <a:rPr sz="1600" spc="-5" dirty="0" smtClean="0">
                <a:latin typeface="Times New Roman"/>
                <a:cs typeface="Times New Roman"/>
              </a:rPr>
              <a:t>r</a:t>
            </a:r>
            <a:r>
              <a:rPr sz="1600" spc="-10" dirty="0" smtClean="0">
                <a:latin typeface="Times New Roman"/>
                <a:cs typeface="Times New Roman"/>
              </a:rPr>
              <a:t>a</a:t>
            </a:r>
            <a:r>
              <a:rPr sz="1600" spc="-5" dirty="0" smtClean="0">
                <a:latin typeface="Times New Roman"/>
                <a:cs typeface="Times New Roman"/>
              </a:rPr>
              <a:t>zil </a:t>
            </a:r>
            <a:r>
              <a:rPr sz="1600" spc="-105" dirty="0" smtClean="0">
                <a:latin typeface="Times New Roman"/>
                <a:cs typeface="Times New Roman"/>
              </a:rPr>
              <a:t> </a:t>
            </a:r>
            <a:r>
              <a:rPr sz="1600" spc="-10" dirty="0" smtClean="0">
                <a:latin typeface="Times New Roman"/>
                <a:cs typeface="Times New Roman"/>
              </a:rPr>
              <a:t>and </a:t>
            </a:r>
            <a:r>
              <a:rPr sz="1600" spc="-110" dirty="0" smtClean="0">
                <a:latin typeface="Times New Roman"/>
                <a:cs typeface="Times New Roman"/>
              </a:rPr>
              <a:t> </a:t>
            </a:r>
            <a:r>
              <a:rPr sz="1600" spc="-15" dirty="0" smtClean="0">
                <a:latin typeface="Times New Roman"/>
                <a:cs typeface="Times New Roman"/>
              </a:rPr>
              <a:t>U</a:t>
            </a:r>
            <a:r>
              <a:rPr sz="1600" spc="-20" dirty="0" smtClean="0">
                <a:latin typeface="Times New Roman"/>
                <a:cs typeface="Times New Roman"/>
              </a:rPr>
              <a:t>r</a:t>
            </a:r>
            <a:r>
              <a:rPr sz="1600" spc="5" dirty="0" smtClean="0">
                <a:latin typeface="Times New Roman"/>
                <a:cs typeface="Times New Roman"/>
              </a:rPr>
              <a:t>u</a:t>
            </a:r>
            <a:r>
              <a:rPr sz="1600" spc="-10" dirty="0" smtClean="0">
                <a:latin typeface="Times New Roman"/>
                <a:cs typeface="Times New Roman"/>
              </a:rPr>
              <a:t>guay </a:t>
            </a:r>
            <a:r>
              <a:rPr sz="1600" spc="-120" dirty="0" smtClean="0">
                <a:latin typeface="Times New Roman"/>
                <a:cs typeface="Times New Roman"/>
              </a:rPr>
              <a:t> </a:t>
            </a:r>
            <a:r>
              <a:rPr sz="1600" spc="-10" dirty="0" smtClean="0">
                <a:latin typeface="Times New Roman"/>
                <a:cs typeface="Times New Roman"/>
              </a:rPr>
              <a:t>signed </a:t>
            </a:r>
            <a:r>
              <a:rPr sz="1600" spc="-110" dirty="0" smtClean="0">
                <a:latin typeface="Times New Roman"/>
                <a:cs typeface="Times New Roman"/>
              </a:rPr>
              <a:t> </a:t>
            </a:r>
            <a:r>
              <a:rPr sz="1600" spc="-5" dirty="0" smtClean="0">
                <a:latin typeface="Times New Roman"/>
                <a:cs typeface="Times New Roman"/>
              </a:rPr>
              <a:t>t</a:t>
            </a:r>
            <a:r>
              <a:rPr sz="1600" spc="0" dirty="0" smtClean="0">
                <a:latin typeface="Times New Roman"/>
                <a:cs typeface="Times New Roman"/>
              </a:rPr>
              <a:t>h</a:t>
            </a:r>
            <a:r>
              <a:rPr sz="1600" spc="-10" dirty="0" smtClean="0">
                <a:latin typeface="Times New Roman"/>
                <a:cs typeface="Times New Roman"/>
              </a:rPr>
              <a:t>e </a:t>
            </a:r>
            <a:r>
              <a:rPr sz="1600" spc="-120" dirty="0" smtClean="0">
                <a:latin typeface="Times New Roman"/>
                <a:cs typeface="Times New Roman"/>
              </a:rPr>
              <a:t> </a:t>
            </a:r>
            <a:r>
              <a:rPr sz="1600" spc="-5" dirty="0" smtClean="0">
                <a:latin typeface="Times New Roman"/>
                <a:cs typeface="Times New Roman"/>
              </a:rPr>
              <a:t>c</a:t>
            </a:r>
            <a:r>
              <a:rPr sz="1600" spc="-10" dirty="0" smtClean="0">
                <a:latin typeface="Times New Roman"/>
                <a:cs typeface="Times New Roman"/>
              </a:rPr>
              <a:t>oope</a:t>
            </a:r>
            <a:r>
              <a:rPr sz="1600" spc="-20" dirty="0" smtClean="0">
                <a:latin typeface="Times New Roman"/>
                <a:cs typeface="Times New Roman"/>
              </a:rPr>
              <a:t>r</a:t>
            </a:r>
            <a:r>
              <a:rPr sz="1600" spc="-10" dirty="0" smtClean="0">
                <a:latin typeface="Times New Roman"/>
                <a:cs typeface="Times New Roman"/>
              </a:rPr>
              <a:t>a</a:t>
            </a:r>
            <a:r>
              <a:rPr sz="1600" spc="0" dirty="0" smtClean="0">
                <a:latin typeface="Times New Roman"/>
                <a:cs typeface="Times New Roman"/>
              </a:rPr>
              <a:t>t</a:t>
            </a:r>
            <a:r>
              <a:rPr sz="1600" spc="-10" dirty="0" smtClean="0">
                <a:latin typeface="Times New Roman"/>
                <a:cs typeface="Times New Roman"/>
              </a:rPr>
              <a:t>ion </a:t>
            </a:r>
            <a:r>
              <a:rPr sz="1600" spc="-95" dirty="0" smtClean="0">
                <a:latin typeface="Times New Roman"/>
                <a:cs typeface="Times New Roman"/>
              </a:rPr>
              <a:t> </a:t>
            </a:r>
            <a:r>
              <a:rPr sz="1600" spc="-10" dirty="0" smtClean="0">
                <a:latin typeface="Times New Roman"/>
                <a:cs typeface="Times New Roman"/>
              </a:rPr>
              <a:t>agr</a:t>
            </a:r>
            <a:r>
              <a:rPr sz="1600" spc="-5" dirty="0" smtClean="0">
                <a:latin typeface="Times New Roman"/>
                <a:cs typeface="Times New Roman"/>
              </a:rPr>
              <a:t>e</a:t>
            </a:r>
            <a:r>
              <a:rPr sz="1600" spc="10" dirty="0" smtClean="0">
                <a:latin typeface="Times New Roman"/>
                <a:cs typeface="Times New Roman"/>
              </a:rPr>
              <a:t>e</a:t>
            </a:r>
            <a:r>
              <a:rPr sz="1600" spc="-25" dirty="0" smtClean="0">
                <a:latin typeface="Times New Roman"/>
                <a:cs typeface="Times New Roman"/>
              </a:rPr>
              <a:t>m</a:t>
            </a:r>
            <a:r>
              <a:rPr sz="1600" spc="-10" dirty="0" smtClean="0">
                <a:latin typeface="Times New Roman"/>
                <a:cs typeface="Times New Roman"/>
              </a:rPr>
              <a:t>ent </a:t>
            </a:r>
            <a:r>
              <a:rPr sz="1600" spc="-110" dirty="0" smtClean="0">
                <a:latin typeface="Times New Roman"/>
                <a:cs typeface="Times New Roman"/>
              </a:rPr>
              <a:t> </a:t>
            </a:r>
            <a:r>
              <a:rPr sz="1600" spc="-10" dirty="0" smtClean="0">
                <a:latin typeface="Times New Roman"/>
                <a:cs typeface="Times New Roman"/>
              </a:rPr>
              <a:t>th</a:t>
            </a:r>
            <a:r>
              <a:rPr sz="1600" spc="0" dirty="0" smtClean="0">
                <a:latin typeface="Times New Roman"/>
                <a:cs typeface="Times New Roman"/>
              </a:rPr>
              <a:t>a</a:t>
            </a:r>
            <a:r>
              <a:rPr sz="1600" spc="-5" dirty="0" smtClean="0">
                <a:latin typeface="Times New Roman"/>
                <a:cs typeface="Times New Roman"/>
              </a:rPr>
              <a:t>t </a:t>
            </a:r>
            <a:r>
              <a:rPr sz="1600" spc="-105" dirty="0" smtClean="0">
                <a:latin typeface="Times New Roman"/>
                <a:cs typeface="Times New Roman"/>
              </a:rPr>
              <a:t> </a:t>
            </a:r>
            <a:r>
              <a:rPr sz="1600" spc="-10" dirty="0" smtClean="0">
                <a:latin typeface="Times New Roman"/>
                <a:cs typeface="Times New Roman"/>
              </a:rPr>
              <a:t>r</a:t>
            </a:r>
            <a:r>
              <a:rPr sz="1600" spc="-20" dirty="0" smtClean="0">
                <a:latin typeface="Times New Roman"/>
                <a:cs typeface="Times New Roman"/>
              </a:rPr>
              <a:t>e</a:t>
            </a:r>
            <a:r>
              <a:rPr sz="1600" spc="-10" dirty="0" smtClean="0">
                <a:latin typeface="Times New Roman"/>
                <a:cs typeface="Times New Roman"/>
              </a:rPr>
              <a:t>s</a:t>
            </a:r>
            <a:r>
              <a:rPr sz="1600" spc="5" dirty="0" smtClean="0">
                <a:latin typeface="Times New Roman"/>
                <a:cs typeface="Times New Roman"/>
              </a:rPr>
              <a:t>u</a:t>
            </a:r>
            <a:r>
              <a:rPr sz="1600" spc="-5" dirty="0" smtClean="0">
                <a:latin typeface="Times New Roman"/>
                <a:cs typeface="Times New Roman"/>
              </a:rPr>
              <a:t>lt </a:t>
            </a:r>
            <a:r>
              <a:rPr sz="1600" spc="-105" dirty="0" smtClean="0">
                <a:latin typeface="Times New Roman"/>
                <a:cs typeface="Times New Roman"/>
              </a:rPr>
              <a:t> </a:t>
            </a:r>
            <a:r>
              <a:rPr sz="1600" spc="-10" dirty="0" smtClean="0">
                <a:latin typeface="Times New Roman"/>
                <a:cs typeface="Times New Roman"/>
              </a:rPr>
              <a:t>in </a:t>
            </a:r>
            <a:r>
              <a:rPr sz="1600" spc="-100" dirty="0" smtClean="0">
                <a:latin typeface="Times New Roman"/>
                <a:cs typeface="Times New Roman"/>
              </a:rPr>
              <a:t> </a:t>
            </a:r>
            <a:r>
              <a:rPr sz="1600" spc="-10" dirty="0" smtClean="0">
                <a:latin typeface="Times New Roman"/>
                <a:cs typeface="Times New Roman"/>
              </a:rPr>
              <a:t>the South</a:t>
            </a:r>
            <a:r>
              <a:rPr sz="1600" spc="145" dirty="0" smtClean="0">
                <a:latin typeface="Times New Roman"/>
                <a:cs typeface="Times New Roman"/>
              </a:rPr>
              <a:t> </a:t>
            </a:r>
            <a:r>
              <a:rPr sz="1600" spc="-155" dirty="0" smtClean="0">
                <a:latin typeface="Times New Roman"/>
                <a:cs typeface="Times New Roman"/>
              </a:rPr>
              <a:t>W</a:t>
            </a:r>
            <a:r>
              <a:rPr sz="1600" spc="-10" dirty="0" smtClean="0">
                <a:latin typeface="Times New Roman"/>
                <a:cs typeface="Times New Roman"/>
              </a:rPr>
              <a:t>e</a:t>
            </a:r>
            <a:r>
              <a:rPr sz="1600" spc="0" dirty="0" smtClean="0">
                <a:latin typeface="Times New Roman"/>
                <a:cs typeface="Times New Roman"/>
              </a:rPr>
              <a:t>s</a:t>
            </a:r>
            <a:r>
              <a:rPr sz="1600" spc="-5" dirty="0" smtClean="0">
                <a:latin typeface="Times New Roman"/>
                <a:cs typeface="Times New Roman"/>
              </a:rPr>
              <a:t>t</a:t>
            </a:r>
            <a:r>
              <a:rPr sz="1600" spc="130" dirty="0" smtClean="0">
                <a:latin typeface="Times New Roman"/>
                <a:cs typeface="Times New Roman"/>
              </a:rPr>
              <a:t> </a:t>
            </a:r>
            <a:r>
              <a:rPr sz="1600" spc="-10" dirty="0" smtClean="0">
                <a:latin typeface="Times New Roman"/>
                <a:cs typeface="Times New Roman"/>
              </a:rPr>
              <a:t>Atla</a:t>
            </a:r>
            <a:r>
              <a:rPr sz="1600" spc="5" dirty="0" smtClean="0">
                <a:latin typeface="Times New Roman"/>
                <a:cs typeface="Times New Roman"/>
              </a:rPr>
              <a:t>nt</a:t>
            </a:r>
            <a:r>
              <a:rPr sz="1600" spc="-10" dirty="0" smtClean="0">
                <a:latin typeface="Times New Roman"/>
                <a:cs typeface="Times New Roman"/>
              </a:rPr>
              <a:t>ic</a:t>
            </a:r>
            <a:r>
              <a:rPr sz="1600" spc="145" dirty="0" smtClean="0">
                <a:latin typeface="Times New Roman"/>
                <a:cs typeface="Times New Roman"/>
              </a:rPr>
              <a:t> </a:t>
            </a:r>
            <a:r>
              <a:rPr sz="1600" spc="-15" dirty="0" smtClean="0">
                <a:latin typeface="Times New Roman"/>
                <a:cs typeface="Times New Roman"/>
              </a:rPr>
              <a:t>H</a:t>
            </a:r>
            <a:r>
              <a:rPr sz="1600" spc="-20" dirty="0" smtClean="0">
                <a:latin typeface="Times New Roman"/>
                <a:cs typeface="Times New Roman"/>
              </a:rPr>
              <a:t>y</a:t>
            </a:r>
            <a:r>
              <a:rPr sz="1600" spc="5" dirty="0" smtClean="0">
                <a:latin typeface="Times New Roman"/>
                <a:cs typeface="Times New Roman"/>
              </a:rPr>
              <a:t>d</a:t>
            </a:r>
            <a:r>
              <a:rPr sz="1600" spc="-10" dirty="0" smtClean="0">
                <a:latin typeface="Times New Roman"/>
                <a:cs typeface="Times New Roman"/>
              </a:rPr>
              <a:t>ro</a:t>
            </a:r>
            <a:r>
              <a:rPr sz="1600" spc="-5" dirty="0" smtClean="0">
                <a:latin typeface="Times New Roman"/>
                <a:cs typeface="Times New Roman"/>
              </a:rPr>
              <a:t>g</a:t>
            </a:r>
            <a:r>
              <a:rPr sz="1600" spc="-10" dirty="0" smtClean="0">
                <a:latin typeface="Times New Roman"/>
                <a:cs typeface="Times New Roman"/>
              </a:rPr>
              <a:t>rap</a:t>
            </a:r>
            <a:r>
              <a:rPr sz="1600" spc="-5" dirty="0" smtClean="0">
                <a:latin typeface="Times New Roman"/>
                <a:cs typeface="Times New Roman"/>
              </a:rPr>
              <a:t>h</a:t>
            </a:r>
            <a:r>
              <a:rPr sz="1600" spc="-10" dirty="0" smtClean="0">
                <a:latin typeface="Times New Roman"/>
                <a:cs typeface="Times New Roman"/>
              </a:rPr>
              <a:t>ic</a:t>
            </a:r>
            <a:r>
              <a:rPr sz="1600" spc="145" dirty="0" smtClean="0">
                <a:latin typeface="Times New Roman"/>
                <a:cs typeface="Times New Roman"/>
              </a:rPr>
              <a:t> </a:t>
            </a:r>
            <a:r>
              <a:rPr sz="1600" spc="-5" dirty="0" smtClean="0">
                <a:latin typeface="Times New Roman"/>
                <a:cs typeface="Times New Roman"/>
              </a:rPr>
              <a:t>C</a:t>
            </a:r>
            <a:r>
              <a:rPr sz="1600" spc="5" dirty="0" smtClean="0">
                <a:latin typeface="Times New Roman"/>
                <a:cs typeface="Times New Roman"/>
              </a:rPr>
              <a:t>o</a:t>
            </a:r>
            <a:r>
              <a:rPr sz="1600" spc="-25" dirty="0" smtClean="0">
                <a:latin typeface="Times New Roman"/>
                <a:cs typeface="Times New Roman"/>
              </a:rPr>
              <a:t>m</a:t>
            </a:r>
            <a:r>
              <a:rPr sz="1600" spc="-35" dirty="0" smtClean="0">
                <a:latin typeface="Times New Roman"/>
                <a:cs typeface="Times New Roman"/>
              </a:rPr>
              <a:t>m</a:t>
            </a:r>
            <a:r>
              <a:rPr sz="1600" spc="5" dirty="0" smtClean="0">
                <a:latin typeface="Times New Roman"/>
                <a:cs typeface="Times New Roman"/>
              </a:rPr>
              <a:t>i</a:t>
            </a:r>
            <a:r>
              <a:rPr sz="1600" spc="0" dirty="0" smtClean="0">
                <a:latin typeface="Times New Roman"/>
                <a:cs typeface="Times New Roman"/>
              </a:rPr>
              <a:t>s</a:t>
            </a:r>
            <a:r>
              <a:rPr sz="1600" spc="-10" dirty="0" smtClean="0">
                <a:latin typeface="Times New Roman"/>
                <a:cs typeface="Times New Roman"/>
              </a:rPr>
              <a:t>si</a:t>
            </a:r>
            <a:r>
              <a:rPr sz="1600" spc="-5" dirty="0" smtClean="0">
                <a:latin typeface="Times New Roman"/>
                <a:cs typeface="Times New Roman"/>
              </a:rPr>
              <a:t>o</a:t>
            </a:r>
            <a:r>
              <a:rPr sz="1600" spc="-10" dirty="0" smtClean="0">
                <a:latin typeface="Times New Roman"/>
                <a:cs typeface="Times New Roman"/>
              </a:rPr>
              <a:t>n</a:t>
            </a:r>
            <a:r>
              <a:rPr sz="1600" spc="150" dirty="0" smtClean="0">
                <a:latin typeface="Times New Roman"/>
                <a:cs typeface="Times New Roman"/>
              </a:rPr>
              <a:t> </a:t>
            </a:r>
            <a:r>
              <a:rPr sz="1600" spc="-15" dirty="0" smtClean="0">
                <a:latin typeface="Times New Roman"/>
                <a:cs typeface="Times New Roman"/>
              </a:rPr>
              <a:t>(</a:t>
            </a:r>
            <a:r>
              <a:rPr sz="1600" spc="0" dirty="0" smtClean="0">
                <a:latin typeface="Times New Roman"/>
                <a:cs typeface="Times New Roman"/>
              </a:rPr>
              <a:t>S</a:t>
            </a:r>
            <a:r>
              <a:rPr sz="1600" spc="-204" dirty="0" smtClean="0">
                <a:latin typeface="Times New Roman"/>
                <a:cs typeface="Times New Roman"/>
              </a:rPr>
              <a:t>W</a:t>
            </a:r>
            <a:r>
              <a:rPr sz="1600" spc="-10" dirty="0" smtClean="0">
                <a:latin typeface="Times New Roman"/>
                <a:cs typeface="Times New Roman"/>
              </a:rPr>
              <a:t>A</a:t>
            </a:r>
            <a:r>
              <a:rPr sz="1600" spc="5" dirty="0" smtClean="0">
                <a:latin typeface="Times New Roman"/>
                <a:cs typeface="Times New Roman"/>
              </a:rPr>
              <a:t>t</a:t>
            </a:r>
            <a:r>
              <a:rPr sz="1600" spc="-15" dirty="0" smtClean="0">
                <a:latin typeface="Times New Roman"/>
                <a:cs typeface="Times New Roman"/>
              </a:rPr>
              <a:t>H</a:t>
            </a:r>
            <a:r>
              <a:rPr sz="1600" spc="-5" dirty="0" smtClean="0">
                <a:latin typeface="Times New Roman"/>
                <a:cs typeface="Times New Roman"/>
              </a:rPr>
              <a:t>C</a:t>
            </a:r>
            <a:r>
              <a:rPr sz="1600" spc="-15" dirty="0" smtClean="0">
                <a:latin typeface="Times New Roman"/>
                <a:cs typeface="Times New Roman"/>
              </a:rPr>
              <a:t>)</a:t>
            </a:r>
            <a:r>
              <a:rPr sz="1600" spc="-5" dirty="0" smtClean="0">
                <a:latin typeface="Times New Roman"/>
                <a:cs typeface="Times New Roman"/>
              </a:rPr>
              <a:t>.</a:t>
            </a:r>
            <a:r>
              <a:rPr sz="1600" spc="135" dirty="0" smtClean="0">
                <a:latin typeface="Times New Roman"/>
                <a:cs typeface="Times New Roman"/>
              </a:rPr>
              <a:t> </a:t>
            </a:r>
            <a:r>
              <a:rPr sz="1600" spc="-15" dirty="0" smtClean="0">
                <a:latin typeface="Times New Roman"/>
                <a:cs typeface="Times New Roman"/>
              </a:rPr>
              <a:t>M</a:t>
            </a:r>
            <a:r>
              <a:rPr sz="1600" spc="-5" dirty="0" smtClean="0">
                <a:latin typeface="Times New Roman"/>
                <a:cs typeface="Times New Roman"/>
              </a:rPr>
              <a:t>a</a:t>
            </a:r>
            <a:r>
              <a:rPr sz="1600" spc="-10" dirty="0" smtClean="0">
                <a:latin typeface="Times New Roman"/>
                <a:cs typeface="Times New Roman"/>
              </a:rPr>
              <a:t>in</a:t>
            </a:r>
            <a:r>
              <a:rPr sz="1600" spc="145" dirty="0" smtClean="0">
                <a:latin typeface="Times New Roman"/>
                <a:cs typeface="Times New Roman"/>
              </a:rPr>
              <a:t> </a:t>
            </a:r>
            <a:r>
              <a:rPr sz="1600" spc="-10" dirty="0" smtClean="0">
                <a:latin typeface="Times New Roman"/>
                <a:cs typeface="Times New Roman"/>
              </a:rPr>
              <a:t>ach</a:t>
            </a:r>
            <a:r>
              <a:rPr sz="1600" spc="10" dirty="0" smtClean="0">
                <a:latin typeface="Times New Roman"/>
                <a:cs typeface="Times New Roman"/>
              </a:rPr>
              <a:t>i</a:t>
            </a:r>
            <a:r>
              <a:rPr sz="1600" spc="-10" dirty="0" smtClean="0">
                <a:latin typeface="Times New Roman"/>
                <a:cs typeface="Times New Roman"/>
              </a:rPr>
              <a:t>ev</a:t>
            </a:r>
            <a:r>
              <a:rPr sz="1600" spc="10" dirty="0" smtClean="0">
                <a:latin typeface="Times New Roman"/>
                <a:cs typeface="Times New Roman"/>
              </a:rPr>
              <a:t>e</a:t>
            </a:r>
            <a:r>
              <a:rPr sz="1600" spc="-35" dirty="0" smtClean="0">
                <a:latin typeface="Times New Roman"/>
                <a:cs typeface="Times New Roman"/>
              </a:rPr>
              <a:t>m</a:t>
            </a:r>
            <a:r>
              <a:rPr sz="1600" spc="-10" dirty="0" smtClean="0">
                <a:latin typeface="Times New Roman"/>
                <a:cs typeface="Times New Roman"/>
              </a:rPr>
              <a:t>ents</a:t>
            </a:r>
            <a:r>
              <a:rPr sz="1600" spc="150" dirty="0" smtClean="0">
                <a:latin typeface="Times New Roman"/>
                <a:cs typeface="Times New Roman"/>
              </a:rPr>
              <a:t> </a:t>
            </a:r>
            <a:r>
              <a:rPr sz="1600" spc="-10" dirty="0" smtClean="0">
                <a:latin typeface="Times New Roman"/>
                <a:cs typeface="Times New Roman"/>
              </a:rPr>
              <a:t>have</a:t>
            </a:r>
            <a:r>
              <a:rPr sz="1600" spc="140" dirty="0" smtClean="0">
                <a:latin typeface="Times New Roman"/>
                <a:cs typeface="Times New Roman"/>
              </a:rPr>
              <a:t> </a:t>
            </a:r>
            <a:r>
              <a:rPr sz="1600" spc="-10" dirty="0" smtClean="0">
                <a:latin typeface="Times New Roman"/>
                <a:cs typeface="Times New Roman"/>
              </a:rPr>
              <a:t>been</a:t>
            </a:r>
            <a:r>
              <a:rPr sz="1600" spc="155" dirty="0" smtClean="0">
                <a:latin typeface="Times New Roman"/>
                <a:cs typeface="Times New Roman"/>
              </a:rPr>
              <a:t> </a:t>
            </a:r>
            <a:r>
              <a:rPr sz="1600" spc="-10" dirty="0" smtClean="0">
                <a:latin typeface="Times New Roman"/>
                <a:cs typeface="Times New Roman"/>
              </a:rPr>
              <a:t>the develo</a:t>
            </a:r>
            <a:r>
              <a:rPr sz="1600" spc="5" dirty="0" smtClean="0">
                <a:latin typeface="Times New Roman"/>
                <a:cs typeface="Times New Roman"/>
              </a:rPr>
              <a:t>p</a:t>
            </a:r>
            <a:r>
              <a:rPr sz="1600" spc="-35" dirty="0" smtClean="0">
                <a:latin typeface="Times New Roman"/>
                <a:cs typeface="Times New Roman"/>
              </a:rPr>
              <a:t>m</a:t>
            </a:r>
            <a:r>
              <a:rPr sz="1600" spc="-10" dirty="0" smtClean="0">
                <a:latin typeface="Times New Roman"/>
                <a:cs typeface="Times New Roman"/>
              </a:rPr>
              <a:t>e</a:t>
            </a:r>
            <a:r>
              <a:rPr sz="1600" spc="5" dirty="0" smtClean="0">
                <a:latin typeface="Times New Roman"/>
                <a:cs typeface="Times New Roman"/>
              </a:rPr>
              <a:t>n</a:t>
            </a:r>
            <a:r>
              <a:rPr sz="1600" spc="-5" dirty="0" smtClean="0">
                <a:latin typeface="Times New Roman"/>
                <a:cs typeface="Times New Roman"/>
              </a:rPr>
              <a:t>t </a:t>
            </a:r>
            <a:r>
              <a:rPr sz="1600" spc="10" dirty="0" smtClean="0">
                <a:latin typeface="Times New Roman"/>
                <a:cs typeface="Times New Roman"/>
              </a:rPr>
              <a:t> </a:t>
            </a:r>
            <a:r>
              <a:rPr sz="1600" spc="-5" dirty="0" smtClean="0">
                <a:latin typeface="Times New Roman"/>
                <a:cs typeface="Times New Roman"/>
              </a:rPr>
              <a:t>o</a:t>
            </a:r>
            <a:r>
              <a:rPr sz="1600" spc="-10" dirty="0" smtClean="0">
                <a:latin typeface="Times New Roman"/>
                <a:cs typeface="Times New Roman"/>
              </a:rPr>
              <a:t>f </a:t>
            </a:r>
            <a:r>
              <a:rPr sz="1600" spc="20" dirty="0" smtClean="0">
                <a:latin typeface="Times New Roman"/>
                <a:cs typeface="Times New Roman"/>
              </a:rPr>
              <a:t> </a:t>
            </a:r>
            <a:r>
              <a:rPr sz="1600" spc="-10" dirty="0" smtClean="0">
                <a:latin typeface="Times New Roman"/>
                <a:cs typeface="Times New Roman"/>
              </a:rPr>
              <a:t>a </a:t>
            </a:r>
            <a:r>
              <a:rPr sz="1600" spc="25" dirty="0" smtClean="0">
                <a:latin typeface="Times New Roman"/>
                <a:cs typeface="Times New Roman"/>
              </a:rPr>
              <a:t> </a:t>
            </a:r>
            <a:r>
              <a:rPr sz="1600" spc="-10" dirty="0" smtClean="0">
                <a:latin typeface="Times New Roman"/>
                <a:cs typeface="Times New Roman"/>
              </a:rPr>
              <a:t>regi</a:t>
            </a:r>
            <a:r>
              <a:rPr sz="1600" spc="-5" dirty="0" smtClean="0">
                <a:latin typeface="Times New Roman"/>
                <a:cs typeface="Times New Roman"/>
              </a:rPr>
              <a:t>o</a:t>
            </a:r>
            <a:r>
              <a:rPr sz="1600" spc="-10" dirty="0" smtClean="0">
                <a:latin typeface="Times New Roman"/>
                <a:cs typeface="Times New Roman"/>
              </a:rPr>
              <a:t>nal </a:t>
            </a:r>
            <a:r>
              <a:rPr sz="1600" spc="15" dirty="0" smtClean="0">
                <a:latin typeface="Times New Roman"/>
                <a:cs typeface="Times New Roman"/>
              </a:rPr>
              <a:t> </a:t>
            </a:r>
            <a:r>
              <a:rPr sz="1600" spc="-15" dirty="0" smtClean="0">
                <a:latin typeface="Times New Roman"/>
                <a:cs typeface="Times New Roman"/>
              </a:rPr>
              <a:t>C</a:t>
            </a:r>
            <a:r>
              <a:rPr sz="1600" spc="0" dirty="0" smtClean="0">
                <a:latin typeface="Times New Roman"/>
                <a:cs typeface="Times New Roman"/>
              </a:rPr>
              <a:t>a</a:t>
            </a:r>
            <a:r>
              <a:rPr sz="1600" spc="-10" dirty="0" smtClean="0">
                <a:latin typeface="Times New Roman"/>
                <a:cs typeface="Times New Roman"/>
              </a:rPr>
              <a:t>rto</a:t>
            </a:r>
            <a:r>
              <a:rPr sz="1600" spc="-5" dirty="0" smtClean="0">
                <a:latin typeface="Times New Roman"/>
                <a:cs typeface="Times New Roman"/>
              </a:rPr>
              <a:t>gr</a:t>
            </a:r>
            <a:r>
              <a:rPr sz="1600" spc="-10" dirty="0" smtClean="0">
                <a:latin typeface="Times New Roman"/>
                <a:cs typeface="Times New Roman"/>
              </a:rPr>
              <a:t>aphic </a:t>
            </a:r>
            <a:r>
              <a:rPr sz="1600" spc="10" dirty="0" smtClean="0">
                <a:latin typeface="Times New Roman"/>
                <a:cs typeface="Times New Roman"/>
              </a:rPr>
              <a:t> </a:t>
            </a:r>
            <a:r>
              <a:rPr sz="1600" spc="0" dirty="0" smtClean="0">
                <a:latin typeface="Times New Roman"/>
                <a:cs typeface="Times New Roman"/>
              </a:rPr>
              <a:t>P</a:t>
            </a:r>
            <a:r>
              <a:rPr sz="1600" spc="-10" dirty="0" smtClean="0">
                <a:latin typeface="Times New Roman"/>
                <a:cs typeface="Times New Roman"/>
              </a:rPr>
              <a:t>lan, </a:t>
            </a:r>
            <a:r>
              <a:rPr sz="1600" spc="15" dirty="0" smtClean="0">
                <a:latin typeface="Times New Roman"/>
                <a:cs typeface="Times New Roman"/>
              </a:rPr>
              <a:t> </a:t>
            </a:r>
            <a:r>
              <a:rPr sz="1600" spc="-10" dirty="0" smtClean="0">
                <a:latin typeface="Times New Roman"/>
                <a:cs typeface="Times New Roman"/>
              </a:rPr>
              <a:t>e</a:t>
            </a:r>
            <a:r>
              <a:rPr sz="1600" spc="0" dirty="0" smtClean="0">
                <a:latin typeface="Times New Roman"/>
                <a:cs typeface="Times New Roman"/>
              </a:rPr>
              <a:t>s</a:t>
            </a:r>
            <a:r>
              <a:rPr sz="1600" spc="-10" dirty="0" smtClean="0">
                <a:latin typeface="Times New Roman"/>
                <a:cs typeface="Times New Roman"/>
              </a:rPr>
              <a:t>tab</a:t>
            </a:r>
            <a:r>
              <a:rPr sz="1600" spc="5" dirty="0" smtClean="0">
                <a:latin typeface="Times New Roman"/>
                <a:cs typeface="Times New Roman"/>
              </a:rPr>
              <a:t>l</a:t>
            </a:r>
            <a:r>
              <a:rPr sz="1600" spc="-10" dirty="0" smtClean="0">
                <a:latin typeface="Times New Roman"/>
                <a:cs typeface="Times New Roman"/>
              </a:rPr>
              <a:t>is</a:t>
            </a:r>
            <a:r>
              <a:rPr sz="1600" spc="5" dirty="0" smtClean="0">
                <a:latin typeface="Times New Roman"/>
                <a:cs typeface="Times New Roman"/>
              </a:rPr>
              <a:t>h</a:t>
            </a:r>
            <a:r>
              <a:rPr sz="1600" spc="-35" dirty="0" smtClean="0">
                <a:latin typeface="Times New Roman"/>
                <a:cs typeface="Times New Roman"/>
              </a:rPr>
              <a:t>m</a:t>
            </a:r>
            <a:r>
              <a:rPr sz="1600" spc="-10" dirty="0" smtClean="0">
                <a:latin typeface="Times New Roman"/>
                <a:cs typeface="Times New Roman"/>
              </a:rPr>
              <a:t>e</a:t>
            </a:r>
            <a:r>
              <a:rPr sz="1600" spc="5" dirty="0" smtClean="0">
                <a:latin typeface="Times New Roman"/>
                <a:cs typeface="Times New Roman"/>
              </a:rPr>
              <a:t>n</a:t>
            </a:r>
            <a:r>
              <a:rPr sz="1600" spc="-5" dirty="0" smtClean="0">
                <a:latin typeface="Times New Roman"/>
                <a:cs typeface="Times New Roman"/>
              </a:rPr>
              <a:t>t </a:t>
            </a:r>
            <a:r>
              <a:rPr sz="1600" spc="25" dirty="0" smtClean="0">
                <a:latin typeface="Times New Roman"/>
                <a:cs typeface="Times New Roman"/>
              </a:rPr>
              <a:t> </a:t>
            </a:r>
            <a:r>
              <a:rPr sz="1600" spc="-5" dirty="0" smtClean="0">
                <a:latin typeface="Times New Roman"/>
                <a:cs typeface="Times New Roman"/>
              </a:rPr>
              <a:t>o</a:t>
            </a:r>
            <a:r>
              <a:rPr sz="1600" spc="-10" dirty="0" smtClean="0">
                <a:latin typeface="Times New Roman"/>
                <a:cs typeface="Times New Roman"/>
              </a:rPr>
              <a:t>f </a:t>
            </a:r>
            <a:r>
              <a:rPr sz="1600" spc="10" dirty="0" smtClean="0">
                <a:latin typeface="Times New Roman"/>
                <a:cs typeface="Times New Roman"/>
              </a:rPr>
              <a:t> </a:t>
            </a:r>
            <a:r>
              <a:rPr sz="1600" spc="-10" dirty="0" smtClean="0">
                <a:latin typeface="Times New Roman"/>
                <a:cs typeface="Times New Roman"/>
              </a:rPr>
              <a:t>a </a:t>
            </a:r>
            <a:r>
              <a:rPr sz="1600" spc="15" dirty="0" smtClean="0">
                <a:latin typeface="Times New Roman"/>
                <a:cs typeface="Times New Roman"/>
              </a:rPr>
              <a:t> </a:t>
            </a:r>
            <a:r>
              <a:rPr sz="1600" spc="-10" dirty="0" smtClean="0">
                <a:latin typeface="Times New Roman"/>
                <a:cs typeface="Times New Roman"/>
              </a:rPr>
              <a:t>P</a:t>
            </a:r>
            <a:r>
              <a:rPr sz="1600" spc="5" dirty="0" smtClean="0">
                <a:latin typeface="Times New Roman"/>
                <a:cs typeface="Times New Roman"/>
              </a:rPr>
              <a:t>l</a:t>
            </a:r>
            <a:r>
              <a:rPr sz="1600" spc="-5" dirty="0" smtClean="0">
                <a:latin typeface="Times New Roman"/>
                <a:cs typeface="Times New Roman"/>
              </a:rPr>
              <a:t>a</a:t>
            </a:r>
            <a:r>
              <a:rPr sz="1600" spc="-10" dirty="0" smtClean="0">
                <a:latin typeface="Times New Roman"/>
                <a:cs typeface="Times New Roman"/>
              </a:rPr>
              <a:t>nning </a:t>
            </a:r>
            <a:r>
              <a:rPr sz="1600" spc="15" dirty="0" smtClean="0">
                <a:latin typeface="Times New Roman"/>
                <a:cs typeface="Times New Roman"/>
              </a:rPr>
              <a:t> </a:t>
            </a:r>
            <a:r>
              <a:rPr sz="1600" spc="-15" dirty="0" smtClean="0">
                <a:latin typeface="Times New Roman"/>
                <a:cs typeface="Times New Roman"/>
              </a:rPr>
              <a:t>C</a:t>
            </a:r>
            <a:r>
              <a:rPr sz="1600" spc="5" dirty="0" smtClean="0">
                <a:latin typeface="Times New Roman"/>
                <a:cs typeface="Times New Roman"/>
              </a:rPr>
              <a:t>o</a:t>
            </a:r>
            <a:r>
              <a:rPr sz="1600" spc="-25" dirty="0" smtClean="0">
                <a:latin typeface="Times New Roman"/>
                <a:cs typeface="Times New Roman"/>
              </a:rPr>
              <a:t>m</a:t>
            </a:r>
            <a:r>
              <a:rPr sz="1600" spc="-35" dirty="0" smtClean="0">
                <a:latin typeface="Times New Roman"/>
                <a:cs typeface="Times New Roman"/>
              </a:rPr>
              <a:t>m</a:t>
            </a:r>
            <a:r>
              <a:rPr sz="1600" spc="5" dirty="0" smtClean="0">
                <a:latin typeface="Times New Roman"/>
                <a:cs typeface="Times New Roman"/>
              </a:rPr>
              <a:t>i</a:t>
            </a:r>
            <a:r>
              <a:rPr sz="1600" spc="-10" dirty="0" smtClean="0">
                <a:latin typeface="Times New Roman"/>
                <a:cs typeface="Times New Roman"/>
              </a:rPr>
              <a:t>s</a:t>
            </a:r>
            <a:r>
              <a:rPr sz="1600" spc="5" dirty="0" smtClean="0">
                <a:latin typeface="Times New Roman"/>
                <a:cs typeface="Times New Roman"/>
              </a:rPr>
              <a:t>s</a:t>
            </a:r>
            <a:r>
              <a:rPr sz="1600" spc="-10" dirty="0" smtClean="0">
                <a:latin typeface="Times New Roman"/>
                <a:cs typeface="Times New Roman"/>
              </a:rPr>
              <a:t>ion </a:t>
            </a:r>
            <a:r>
              <a:rPr sz="1600" spc="15" dirty="0" smtClean="0">
                <a:latin typeface="Times New Roman"/>
                <a:cs typeface="Times New Roman"/>
              </a:rPr>
              <a:t> </a:t>
            </a:r>
            <a:r>
              <a:rPr sz="1600" spc="-10" dirty="0" smtClean="0">
                <a:latin typeface="Times New Roman"/>
                <a:cs typeface="Times New Roman"/>
              </a:rPr>
              <a:t>to coordi</a:t>
            </a:r>
            <a:r>
              <a:rPr sz="1600" spc="-5" dirty="0" smtClean="0">
                <a:latin typeface="Times New Roman"/>
                <a:cs typeface="Times New Roman"/>
              </a:rPr>
              <a:t>n</a:t>
            </a:r>
            <a:r>
              <a:rPr sz="1600" spc="-10" dirty="0" smtClean="0">
                <a:latin typeface="Times New Roman"/>
                <a:cs typeface="Times New Roman"/>
              </a:rPr>
              <a:t>a</a:t>
            </a:r>
            <a:r>
              <a:rPr sz="1600" spc="0" dirty="0" smtClean="0">
                <a:latin typeface="Times New Roman"/>
                <a:cs typeface="Times New Roman"/>
              </a:rPr>
              <a:t>t</a:t>
            </a:r>
            <a:r>
              <a:rPr sz="1600" spc="-10" dirty="0" smtClean="0">
                <a:latin typeface="Times New Roman"/>
                <a:cs typeface="Times New Roman"/>
              </a:rPr>
              <a:t>e </a:t>
            </a:r>
            <a:r>
              <a:rPr sz="1600" spc="-90" dirty="0" smtClean="0">
                <a:latin typeface="Times New Roman"/>
                <a:cs typeface="Times New Roman"/>
              </a:rPr>
              <a:t> </a:t>
            </a:r>
            <a:r>
              <a:rPr sz="1600" spc="-10" dirty="0" smtClean="0">
                <a:latin typeface="Times New Roman"/>
                <a:cs typeface="Times New Roman"/>
              </a:rPr>
              <a:t>INT </a:t>
            </a:r>
            <a:r>
              <a:rPr sz="1600" spc="-135" dirty="0" smtClean="0">
                <a:latin typeface="Times New Roman"/>
                <a:cs typeface="Times New Roman"/>
              </a:rPr>
              <a:t> </a:t>
            </a:r>
            <a:r>
              <a:rPr sz="1600" spc="-15" dirty="0" smtClean="0">
                <a:latin typeface="Times New Roman"/>
                <a:cs typeface="Times New Roman"/>
              </a:rPr>
              <a:t>C</a:t>
            </a:r>
            <a:r>
              <a:rPr sz="1600" spc="-5" dirty="0" smtClean="0">
                <a:latin typeface="Times New Roman"/>
                <a:cs typeface="Times New Roman"/>
              </a:rPr>
              <a:t>h</a:t>
            </a:r>
            <a:r>
              <a:rPr sz="1600" spc="-10" dirty="0" smtClean="0">
                <a:latin typeface="Times New Roman"/>
                <a:cs typeface="Times New Roman"/>
              </a:rPr>
              <a:t>arts </a:t>
            </a:r>
            <a:r>
              <a:rPr sz="1600" spc="-95" dirty="0" smtClean="0">
                <a:latin typeface="Times New Roman"/>
                <a:cs typeface="Times New Roman"/>
              </a:rPr>
              <a:t> </a:t>
            </a:r>
            <a:r>
              <a:rPr sz="1600" spc="-10" dirty="0" smtClean="0">
                <a:latin typeface="Times New Roman"/>
                <a:cs typeface="Times New Roman"/>
              </a:rPr>
              <a:t>and </a:t>
            </a:r>
            <a:r>
              <a:rPr sz="1600" spc="-100" dirty="0" smtClean="0">
                <a:latin typeface="Times New Roman"/>
                <a:cs typeface="Times New Roman"/>
              </a:rPr>
              <a:t> </a:t>
            </a:r>
            <a:r>
              <a:rPr sz="1600" spc="-15" dirty="0" smtClean="0">
                <a:latin typeface="Times New Roman"/>
                <a:cs typeface="Times New Roman"/>
              </a:rPr>
              <a:t>ENC </a:t>
            </a:r>
            <a:r>
              <a:rPr sz="1600" spc="-105" dirty="0" smtClean="0">
                <a:latin typeface="Times New Roman"/>
                <a:cs typeface="Times New Roman"/>
              </a:rPr>
              <a:t> </a:t>
            </a:r>
            <a:r>
              <a:rPr sz="1600" spc="-10" dirty="0" smtClean="0">
                <a:latin typeface="Times New Roman"/>
                <a:cs typeface="Times New Roman"/>
              </a:rPr>
              <a:t>p</a:t>
            </a:r>
            <a:r>
              <a:rPr sz="1600" spc="-5" dirty="0" smtClean="0">
                <a:latin typeface="Times New Roman"/>
                <a:cs typeface="Times New Roman"/>
              </a:rPr>
              <a:t>r</a:t>
            </a:r>
            <a:r>
              <a:rPr sz="1600" spc="-10" dirty="0" smtClean="0">
                <a:latin typeface="Times New Roman"/>
                <a:cs typeface="Times New Roman"/>
              </a:rPr>
              <a:t>oduction </a:t>
            </a:r>
            <a:r>
              <a:rPr sz="1600" spc="-90" dirty="0" smtClean="0">
                <a:latin typeface="Times New Roman"/>
                <a:cs typeface="Times New Roman"/>
              </a:rPr>
              <a:t> </a:t>
            </a:r>
            <a:r>
              <a:rPr sz="1600" spc="-10" dirty="0" smtClean="0">
                <a:latin typeface="Times New Roman"/>
                <a:cs typeface="Times New Roman"/>
              </a:rPr>
              <a:t>and </a:t>
            </a:r>
            <a:r>
              <a:rPr sz="1600" spc="-100" dirty="0" smtClean="0">
                <a:latin typeface="Times New Roman"/>
                <a:cs typeface="Times New Roman"/>
              </a:rPr>
              <a:t> </a:t>
            </a:r>
            <a:r>
              <a:rPr sz="1600" spc="-10" dirty="0" smtClean="0">
                <a:latin typeface="Times New Roman"/>
                <a:cs typeface="Times New Roman"/>
              </a:rPr>
              <a:t>the </a:t>
            </a:r>
            <a:r>
              <a:rPr sz="1600" spc="-95" dirty="0" smtClean="0">
                <a:latin typeface="Times New Roman"/>
                <a:cs typeface="Times New Roman"/>
              </a:rPr>
              <a:t> </a:t>
            </a:r>
            <a:r>
              <a:rPr sz="1600" spc="-10" dirty="0" smtClean="0">
                <a:latin typeface="Times New Roman"/>
                <a:cs typeface="Times New Roman"/>
              </a:rPr>
              <a:t>acce</a:t>
            </a:r>
            <a:r>
              <a:rPr sz="1600" spc="0" dirty="0" smtClean="0">
                <a:latin typeface="Times New Roman"/>
                <a:cs typeface="Times New Roman"/>
              </a:rPr>
              <a:t>p</a:t>
            </a:r>
            <a:r>
              <a:rPr sz="1600" spc="-10" dirty="0" smtClean="0">
                <a:latin typeface="Times New Roman"/>
                <a:cs typeface="Times New Roman"/>
              </a:rPr>
              <a:t>tance </a:t>
            </a:r>
            <a:r>
              <a:rPr sz="1600" spc="-90" dirty="0" smtClean="0">
                <a:latin typeface="Times New Roman"/>
                <a:cs typeface="Times New Roman"/>
              </a:rPr>
              <a:t> </a:t>
            </a:r>
            <a:r>
              <a:rPr sz="1600" spc="-5" dirty="0" smtClean="0">
                <a:latin typeface="Times New Roman"/>
                <a:cs typeface="Times New Roman"/>
              </a:rPr>
              <a:t>o</a:t>
            </a:r>
            <a:r>
              <a:rPr sz="1600" spc="-10" dirty="0" smtClean="0">
                <a:latin typeface="Times New Roman"/>
                <a:cs typeface="Times New Roman"/>
              </a:rPr>
              <a:t>f </a:t>
            </a:r>
            <a:r>
              <a:rPr sz="1600" spc="-100" dirty="0" smtClean="0">
                <a:latin typeface="Times New Roman"/>
                <a:cs typeface="Times New Roman"/>
              </a:rPr>
              <a:t> </a:t>
            </a:r>
            <a:r>
              <a:rPr sz="1600" spc="-15" dirty="0" smtClean="0">
                <a:latin typeface="Times New Roman"/>
                <a:cs typeface="Times New Roman"/>
              </a:rPr>
              <a:t>B</a:t>
            </a:r>
            <a:r>
              <a:rPr sz="1600" spc="-5" dirty="0" smtClean="0">
                <a:latin typeface="Times New Roman"/>
                <a:cs typeface="Times New Roman"/>
              </a:rPr>
              <a:t>o</a:t>
            </a:r>
            <a:r>
              <a:rPr sz="1600" spc="-10" dirty="0" smtClean="0">
                <a:latin typeface="Times New Roman"/>
                <a:cs typeface="Times New Roman"/>
              </a:rPr>
              <a:t>livia </a:t>
            </a:r>
            <a:r>
              <a:rPr sz="1600" spc="-90" dirty="0" smtClean="0">
                <a:latin typeface="Times New Roman"/>
                <a:cs typeface="Times New Roman"/>
              </a:rPr>
              <a:t> </a:t>
            </a:r>
            <a:r>
              <a:rPr sz="1600" spc="-10" dirty="0" smtClean="0">
                <a:latin typeface="Times New Roman"/>
                <a:cs typeface="Times New Roman"/>
              </a:rPr>
              <a:t>and </a:t>
            </a:r>
            <a:r>
              <a:rPr sz="1600" spc="-100" dirty="0" smtClean="0">
                <a:latin typeface="Times New Roman"/>
                <a:cs typeface="Times New Roman"/>
              </a:rPr>
              <a:t> </a:t>
            </a:r>
            <a:r>
              <a:rPr sz="1600" spc="-10" dirty="0" smtClean="0">
                <a:latin typeface="Times New Roman"/>
                <a:cs typeface="Times New Roman"/>
              </a:rPr>
              <a:t>Pa</a:t>
            </a:r>
            <a:r>
              <a:rPr sz="1600" spc="-5" dirty="0" smtClean="0">
                <a:latin typeface="Times New Roman"/>
                <a:cs typeface="Times New Roman"/>
              </a:rPr>
              <a:t>r</a:t>
            </a:r>
            <a:r>
              <a:rPr sz="1600" spc="-10" dirty="0" smtClean="0">
                <a:latin typeface="Times New Roman"/>
                <a:cs typeface="Times New Roman"/>
              </a:rPr>
              <a:t>aguay </a:t>
            </a:r>
            <a:r>
              <a:rPr sz="1600" spc="-95" dirty="0" smtClean="0">
                <a:latin typeface="Times New Roman"/>
                <a:cs typeface="Times New Roman"/>
              </a:rPr>
              <a:t> </a:t>
            </a:r>
            <a:r>
              <a:rPr sz="1600" spc="-15" dirty="0" smtClean="0">
                <a:latin typeface="Times New Roman"/>
                <a:cs typeface="Times New Roman"/>
              </a:rPr>
              <a:t>as</a:t>
            </a:r>
            <a:r>
              <a:rPr sz="1600" spc="-10" dirty="0" smtClean="0">
                <a:latin typeface="Times New Roman"/>
                <a:cs typeface="Times New Roman"/>
              </a:rPr>
              <a:t> Observer</a:t>
            </a:r>
            <a:r>
              <a:rPr sz="1600" spc="5" dirty="0" smtClean="0">
                <a:latin typeface="Times New Roman"/>
                <a:cs typeface="Times New Roman"/>
              </a:rPr>
              <a:t> </a:t>
            </a:r>
            <a:r>
              <a:rPr sz="1600" spc="-10" dirty="0" smtClean="0">
                <a:latin typeface="Times New Roman"/>
                <a:cs typeface="Times New Roman"/>
              </a:rPr>
              <a:t>and</a:t>
            </a:r>
            <a:r>
              <a:rPr sz="1600" spc="-80" dirty="0" smtClean="0">
                <a:latin typeface="Times New Roman"/>
                <a:cs typeface="Times New Roman"/>
              </a:rPr>
              <a:t> </a:t>
            </a:r>
            <a:r>
              <a:rPr sz="1600" spc="-10" dirty="0" smtClean="0">
                <a:latin typeface="Times New Roman"/>
                <a:cs typeface="Times New Roman"/>
              </a:rPr>
              <a:t>Associate</a:t>
            </a:r>
            <a:r>
              <a:rPr sz="1600" spc="20" dirty="0" smtClean="0">
                <a:latin typeface="Times New Roman"/>
                <a:cs typeface="Times New Roman"/>
              </a:rPr>
              <a:t> </a:t>
            </a:r>
            <a:r>
              <a:rPr sz="1600" spc="-15" dirty="0" smtClean="0">
                <a:latin typeface="Times New Roman"/>
                <a:cs typeface="Times New Roman"/>
              </a:rPr>
              <a:t>Me</a:t>
            </a:r>
            <a:r>
              <a:rPr sz="1600" spc="-50" dirty="0" smtClean="0">
                <a:latin typeface="Times New Roman"/>
                <a:cs typeface="Times New Roman"/>
              </a:rPr>
              <a:t>m</a:t>
            </a:r>
            <a:r>
              <a:rPr sz="1600" spc="-10" dirty="0" smtClean="0">
                <a:latin typeface="Times New Roman"/>
                <a:cs typeface="Times New Roman"/>
              </a:rPr>
              <a:t>b</a:t>
            </a:r>
            <a:r>
              <a:rPr sz="1600" spc="-5" dirty="0" smtClean="0">
                <a:latin typeface="Times New Roman"/>
                <a:cs typeface="Times New Roman"/>
              </a:rPr>
              <a:t>e</a:t>
            </a:r>
            <a:r>
              <a:rPr sz="1600" spc="-10" dirty="0" smtClean="0">
                <a:latin typeface="Times New Roman"/>
                <a:cs typeface="Times New Roman"/>
              </a:rPr>
              <a:t>rs.</a:t>
            </a:r>
            <a:endParaRPr sz="1600" dirty="0">
              <a:latin typeface="Times New Roman"/>
              <a:cs typeface="Times New Roman"/>
            </a:endParaRPr>
          </a:p>
          <a:p>
            <a:pPr>
              <a:lnSpc>
                <a:spcPts val="500"/>
              </a:lnSpc>
              <a:spcBef>
                <a:spcPts val="25"/>
              </a:spcBef>
            </a:pPr>
            <a:endParaRPr sz="500" dirty="0"/>
          </a:p>
        </p:txBody>
      </p:sp>
      <p:sp>
        <p:nvSpPr>
          <p:cNvPr id="11" name="10 CuadroTexto"/>
          <p:cNvSpPr txBox="1"/>
          <p:nvPr/>
        </p:nvSpPr>
        <p:spPr>
          <a:xfrm>
            <a:off x="1676400" y="285750"/>
            <a:ext cx="5430863" cy="954107"/>
          </a:xfrm>
          <a:prstGeom prst="rect">
            <a:avLst/>
          </a:prstGeom>
          <a:noFill/>
        </p:spPr>
        <p:txBody>
          <a:bodyPr wrap="square" rtlCol="0">
            <a:spAutoFit/>
          </a:bodyPr>
          <a:lstStyle/>
          <a:p>
            <a:pPr marR="342900" algn="ctr">
              <a:lnSpc>
                <a:spcPct val="100000"/>
              </a:lnSpc>
            </a:pPr>
            <a:r>
              <a:rPr lang="en-US" sz="1400" b="1" dirty="0" smtClean="0">
                <a:latin typeface="Times New Roman"/>
                <a:cs typeface="Times New Roman"/>
              </a:rPr>
              <a:t>      10 </a:t>
            </a:r>
            <a:r>
              <a:rPr lang="en-US" sz="1400" b="1" baseline="30000" dirty="0" smtClean="0">
                <a:latin typeface="Times New Roman"/>
                <a:cs typeface="Times New Roman"/>
              </a:rPr>
              <a:t>th</a:t>
            </a:r>
            <a:r>
              <a:rPr lang="en-US" sz="1400" b="1" spc="-20" dirty="0" smtClean="0">
                <a:latin typeface="Times New Roman"/>
                <a:cs typeface="Times New Roman"/>
              </a:rPr>
              <a:t> </a:t>
            </a:r>
            <a:r>
              <a:rPr lang="en-US" sz="1400" b="1" spc="-10" dirty="0" smtClean="0">
                <a:latin typeface="Times New Roman"/>
                <a:cs typeface="Times New Roman"/>
              </a:rPr>
              <a:t>M</a:t>
            </a:r>
            <a:r>
              <a:rPr lang="en-US" sz="1400" b="1" spc="0" dirty="0" smtClean="0">
                <a:latin typeface="Times New Roman"/>
                <a:cs typeface="Times New Roman"/>
              </a:rPr>
              <a:t>EE</a:t>
            </a:r>
            <a:r>
              <a:rPr lang="en-US" sz="1400" b="1" spc="-10" dirty="0" smtClean="0">
                <a:latin typeface="Times New Roman"/>
                <a:cs typeface="Times New Roman"/>
              </a:rPr>
              <a:t>T</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0" dirty="0" smtClean="0">
                <a:latin typeface="Times New Roman"/>
                <a:cs typeface="Times New Roman"/>
              </a:rPr>
              <a:t>G</a:t>
            </a:r>
            <a:r>
              <a:rPr lang="en-US" sz="1400" b="1" spc="5" dirty="0" smtClean="0">
                <a:latin typeface="Times New Roman"/>
                <a:cs typeface="Times New Roman"/>
              </a:rPr>
              <a:t> </a:t>
            </a:r>
            <a:r>
              <a:rPr lang="en-US" sz="1400" b="1" spc="0" dirty="0" smtClean="0">
                <a:latin typeface="Times New Roman"/>
                <a:cs typeface="Times New Roman"/>
              </a:rPr>
              <a:t>OF</a:t>
            </a:r>
            <a:r>
              <a:rPr lang="en-US" sz="1400" b="1" spc="-100" dirty="0" smtClean="0">
                <a:latin typeface="Times New Roman"/>
                <a:cs typeface="Times New Roman"/>
              </a:rPr>
              <a:t> </a:t>
            </a:r>
            <a:r>
              <a:rPr lang="en-US" sz="1400" b="1" spc="0" dirty="0" smtClean="0">
                <a:latin typeface="Times New Roman"/>
                <a:cs typeface="Times New Roman"/>
              </a:rPr>
              <a:t>T</a:t>
            </a:r>
            <a:r>
              <a:rPr lang="en-US" sz="1400" b="1" spc="-5" dirty="0" smtClean="0">
                <a:latin typeface="Times New Roman"/>
                <a:cs typeface="Times New Roman"/>
              </a:rPr>
              <a:t>H</a:t>
            </a:r>
            <a:r>
              <a:rPr lang="en-US" sz="1400" b="1" spc="0" dirty="0" smtClean="0">
                <a:latin typeface="Times New Roman"/>
                <a:cs typeface="Times New Roman"/>
              </a:rPr>
              <a:t>E</a:t>
            </a:r>
            <a:r>
              <a:rPr lang="en-US" sz="1400" b="1" spc="-5" dirty="0" smtClean="0">
                <a:latin typeface="Times New Roman"/>
                <a:cs typeface="Times New Roman"/>
              </a:rPr>
              <a:t> </a:t>
            </a:r>
            <a:r>
              <a:rPr lang="en-US" sz="1400" b="1" spc="0" dirty="0" smtClean="0">
                <a:latin typeface="Times New Roman"/>
                <a:cs typeface="Times New Roman"/>
              </a:rPr>
              <a:t>IHO</a:t>
            </a:r>
            <a:r>
              <a:rPr lang="en-US" sz="1400" b="1" spc="-20" dirty="0" smtClean="0">
                <a:latin typeface="Times New Roman"/>
                <a:cs typeface="Times New Roman"/>
              </a:rPr>
              <a:t> </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0" dirty="0" smtClean="0">
                <a:latin typeface="Times New Roman"/>
                <a:cs typeface="Times New Roman"/>
              </a:rPr>
              <a:t>TER</a:t>
            </a:r>
            <a:r>
              <a:rPr lang="en-US" sz="1400" b="1" spc="-5" dirty="0" smtClean="0">
                <a:latin typeface="Times New Roman"/>
                <a:cs typeface="Times New Roman"/>
              </a:rPr>
              <a:t>-REGIONAL                  </a:t>
            </a:r>
            <a:r>
              <a:rPr lang="en-US" sz="1400" b="1" spc="-10" dirty="0" smtClean="0">
                <a:latin typeface="Times New Roman"/>
                <a:cs typeface="Times New Roman"/>
              </a:rPr>
              <a:t>C</a:t>
            </a:r>
            <a:r>
              <a:rPr lang="en-US" sz="1400" b="1" spc="0" dirty="0" smtClean="0">
                <a:latin typeface="Times New Roman"/>
                <a:cs typeface="Times New Roman"/>
              </a:rPr>
              <a:t>OO</a:t>
            </a:r>
            <a:r>
              <a:rPr lang="en-US" sz="1400" b="1" spc="-10" dirty="0" smtClean="0">
                <a:latin typeface="Times New Roman"/>
                <a:cs typeface="Times New Roman"/>
              </a:rPr>
              <a:t>RD</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114" dirty="0" smtClean="0">
                <a:latin typeface="Times New Roman"/>
                <a:cs typeface="Times New Roman"/>
              </a:rPr>
              <a:t>A</a:t>
            </a:r>
            <a:r>
              <a:rPr lang="en-US" sz="1400" b="1" spc="0" dirty="0" smtClean="0">
                <a:latin typeface="Times New Roman"/>
                <a:cs typeface="Times New Roman"/>
              </a:rPr>
              <a:t>TI</a:t>
            </a:r>
            <a:r>
              <a:rPr lang="en-US" sz="1400" b="1" spc="-10" dirty="0" smtClean="0">
                <a:latin typeface="Times New Roman"/>
                <a:cs typeface="Times New Roman"/>
              </a:rPr>
              <a:t>N</a:t>
            </a:r>
            <a:r>
              <a:rPr lang="en-US" sz="1400" b="1" spc="0" dirty="0" smtClean="0">
                <a:latin typeface="Times New Roman"/>
                <a:cs typeface="Times New Roman"/>
              </a:rPr>
              <a:t>G </a:t>
            </a:r>
            <a:r>
              <a:rPr lang="en-US" sz="1400" b="1" spc="-10" dirty="0" smtClean="0">
                <a:latin typeface="Times New Roman"/>
                <a:cs typeface="Times New Roman"/>
              </a:rPr>
              <a:t>C</a:t>
            </a:r>
            <a:r>
              <a:rPr lang="en-US" sz="1400" b="1" spc="0" dirty="0" smtClean="0">
                <a:latin typeface="Times New Roman"/>
                <a:cs typeface="Times New Roman"/>
              </a:rPr>
              <a:t>O</a:t>
            </a:r>
            <a:r>
              <a:rPr lang="en-US" sz="1400" b="1" spc="-10" dirty="0" smtClean="0">
                <a:latin typeface="Times New Roman"/>
                <a:cs typeface="Times New Roman"/>
              </a:rPr>
              <a:t>MM</a:t>
            </a:r>
            <a:r>
              <a:rPr lang="en-US" sz="1400" b="1" spc="0" dirty="0" smtClean="0">
                <a:latin typeface="Times New Roman"/>
                <a:cs typeface="Times New Roman"/>
              </a:rPr>
              <a:t>ITTEE </a:t>
            </a:r>
          </a:p>
          <a:p>
            <a:pPr marR="342900" algn="ctr">
              <a:lnSpc>
                <a:spcPct val="100000"/>
              </a:lnSpc>
            </a:pPr>
            <a:r>
              <a:rPr lang="en-US" sz="1400" b="1" spc="0" dirty="0" smtClean="0">
                <a:latin typeface="Times New Roman"/>
                <a:cs typeface="Times New Roman"/>
              </a:rPr>
              <a:t>IHO-I</a:t>
            </a:r>
            <a:r>
              <a:rPr lang="en-US" sz="1400" b="1" spc="-10" dirty="0" smtClean="0">
                <a:latin typeface="Times New Roman"/>
                <a:cs typeface="Times New Roman"/>
              </a:rPr>
              <a:t>RCC</a:t>
            </a:r>
            <a:r>
              <a:rPr lang="en-US" sz="1400" b="1" dirty="0" smtClean="0">
                <a:latin typeface="Times New Roman"/>
                <a:cs typeface="Times New Roman"/>
              </a:rPr>
              <a:t> 10</a:t>
            </a:r>
            <a:endParaRPr lang="en-US" sz="1400" b="1" spc="0" dirty="0" smtClean="0">
              <a:latin typeface="Times New Roman"/>
              <a:cs typeface="Times New Roman"/>
            </a:endParaRPr>
          </a:p>
          <a:p>
            <a:pPr marR="342900" algn="ctr">
              <a:lnSpc>
                <a:spcPct val="100000"/>
              </a:lnSpc>
            </a:pPr>
            <a:r>
              <a:rPr lang="en-US" sz="1400" b="1" spc="-10" dirty="0" smtClean="0">
                <a:latin typeface="Times New Roman"/>
                <a:cs typeface="Times New Roman"/>
              </a:rPr>
              <a:t>Goa India</a:t>
            </a:r>
            <a:r>
              <a:rPr lang="en-US" sz="1400" b="1" spc="0" dirty="0" smtClean="0">
                <a:latin typeface="Times New Roman"/>
                <a:cs typeface="Times New Roman"/>
              </a:rPr>
              <a:t>,</a:t>
            </a:r>
            <a:r>
              <a:rPr lang="en-US" sz="1400" b="1" spc="-20" dirty="0" smtClean="0">
                <a:latin typeface="Times New Roman"/>
                <a:cs typeface="Times New Roman"/>
              </a:rPr>
              <a:t> </a:t>
            </a:r>
            <a:r>
              <a:rPr lang="en-US" sz="1400" b="1" spc="0" dirty="0" smtClean="0">
                <a:latin typeface="Times New Roman"/>
                <a:cs typeface="Times New Roman"/>
              </a:rPr>
              <a:t>4-6</a:t>
            </a:r>
            <a:r>
              <a:rPr lang="en-US" sz="1400" b="1" spc="-35" dirty="0" smtClean="0">
                <a:latin typeface="Times New Roman"/>
                <a:cs typeface="Times New Roman"/>
              </a:rPr>
              <a:t> </a:t>
            </a:r>
            <a:r>
              <a:rPr lang="en-US" sz="1400" b="1" spc="0" dirty="0" smtClean="0">
                <a:latin typeface="Times New Roman"/>
                <a:cs typeface="Times New Roman"/>
              </a:rPr>
              <a:t>June</a:t>
            </a:r>
            <a:r>
              <a:rPr lang="en-US" sz="1400" b="1" spc="-15" dirty="0" smtClean="0">
                <a:latin typeface="Times New Roman"/>
                <a:cs typeface="Times New Roman"/>
              </a:rPr>
              <a:t> </a:t>
            </a:r>
            <a:r>
              <a:rPr lang="en-US" sz="1400" b="1" spc="0" dirty="0" smtClean="0">
                <a:latin typeface="Times New Roman"/>
                <a:cs typeface="Times New Roman"/>
              </a:rPr>
              <a:t>2018</a:t>
            </a:r>
            <a:endParaRPr lang="es-UY" dirty="0"/>
          </a:p>
        </p:txBody>
      </p:sp>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33169" y="3127817"/>
            <a:ext cx="2517324" cy="3325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08826" y="2971800"/>
            <a:ext cx="7762620" cy="1219200"/>
          </a:xfrm>
          <a:prstGeom prst="rect">
            <a:avLst/>
          </a:prstGeom>
        </p:spPr>
        <p:txBody>
          <a:bodyPr vert="horz" wrap="square" lIns="0" tIns="0" rIns="0" bIns="0" rtlCol="0">
            <a:noAutofit/>
          </a:bodyPr>
          <a:lstStyle/>
          <a:p>
            <a:pPr marL="12700"/>
            <a:r>
              <a:rPr lang="es-ES" sz="1600" b="1" spc="-10" dirty="0" err="1" smtClean="0">
                <a:latin typeface="Times New Roman"/>
                <a:cs typeface="Times New Roman"/>
              </a:rPr>
              <a:t>Last</a:t>
            </a:r>
            <a:r>
              <a:rPr lang="es-ES" sz="1600" b="1" spc="-10" dirty="0" smtClean="0">
                <a:latin typeface="Times New Roman"/>
                <a:cs typeface="Times New Roman"/>
              </a:rPr>
              <a:t> Meeting: </a:t>
            </a:r>
            <a:r>
              <a:rPr lang="es-ES" sz="1600" spc="-10" dirty="0" smtClean="0">
                <a:latin typeface="Times New Roman"/>
                <a:cs typeface="Times New Roman"/>
              </a:rPr>
              <a:t>12 </a:t>
            </a:r>
            <a:r>
              <a:rPr sz="1600" spc="-10" dirty="0" smtClean="0">
                <a:latin typeface="Times New Roman"/>
                <a:cs typeface="Times New Roman"/>
              </a:rPr>
              <a:t>S</a:t>
            </a:r>
            <a:r>
              <a:rPr sz="1600" spc="-204" dirty="0" smtClean="0">
                <a:latin typeface="Times New Roman"/>
                <a:cs typeface="Times New Roman"/>
              </a:rPr>
              <a:t>W</a:t>
            </a:r>
            <a:r>
              <a:rPr sz="1600" spc="-10" dirty="0" smtClean="0">
                <a:latin typeface="Times New Roman"/>
                <a:cs typeface="Times New Roman"/>
              </a:rPr>
              <a:t>AtHC</a:t>
            </a:r>
            <a:r>
              <a:rPr sz="1600" spc="10" dirty="0" smtClean="0">
                <a:latin typeface="Times New Roman"/>
                <a:cs typeface="Times New Roman"/>
              </a:rPr>
              <a:t> </a:t>
            </a:r>
            <a:r>
              <a:rPr sz="1600" spc="-10" dirty="0" smtClean="0">
                <a:latin typeface="Times New Roman"/>
                <a:cs typeface="Times New Roman"/>
              </a:rPr>
              <a:t>took place</a:t>
            </a:r>
            <a:r>
              <a:rPr sz="1600" spc="15" dirty="0" smtClean="0">
                <a:latin typeface="Times New Roman"/>
                <a:cs typeface="Times New Roman"/>
              </a:rPr>
              <a:t> </a:t>
            </a:r>
            <a:r>
              <a:rPr sz="1600" spc="-15" dirty="0" smtClean="0">
                <a:latin typeface="Times New Roman"/>
                <a:cs typeface="Times New Roman"/>
              </a:rPr>
              <a:t>a</a:t>
            </a:r>
            <a:r>
              <a:rPr sz="1600" spc="-5" dirty="0" smtClean="0">
                <a:latin typeface="Times New Roman"/>
                <a:cs typeface="Times New Roman"/>
              </a:rPr>
              <a:t>t</a:t>
            </a:r>
            <a:r>
              <a:rPr sz="1600" spc="5" dirty="0" smtClean="0">
                <a:latin typeface="Times New Roman"/>
                <a:cs typeface="Times New Roman"/>
              </a:rPr>
              <a:t> </a:t>
            </a:r>
            <a:r>
              <a:rPr lang="es-ES" sz="1600" spc="-10" dirty="0" err="1" smtClean="0">
                <a:latin typeface="Times New Roman"/>
                <a:cs typeface="Times New Roman"/>
              </a:rPr>
              <a:t>Service</a:t>
            </a:r>
            <a:r>
              <a:rPr lang="es-ES" sz="1600" spc="-10" dirty="0" smtClean="0">
                <a:latin typeface="Times New Roman"/>
                <a:cs typeface="Times New Roman"/>
              </a:rPr>
              <a:t> </a:t>
            </a:r>
            <a:r>
              <a:rPr lang="es-ES" sz="1600" spc="-10" dirty="0" err="1" smtClean="0">
                <a:latin typeface="Times New Roman"/>
                <a:cs typeface="Times New Roman"/>
              </a:rPr>
              <a:t>Oceanographic</a:t>
            </a:r>
            <a:r>
              <a:rPr lang="es-ES" sz="1600" spc="-10" dirty="0" smtClean="0">
                <a:latin typeface="Times New Roman"/>
                <a:cs typeface="Times New Roman"/>
              </a:rPr>
              <a:t> </a:t>
            </a:r>
            <a:r>
              <a:rPr lang="es-ES" sz="1600" spc="-10" dirty="0" err="1" smtClean="0">
                <a:latin typeface="Times New Roman"/>
                <a:cs typeface="Times New Roman"/>
              </a:rPr>
              <a:t>Hydrogaphic</a:t>
            </a:r>
            <a:r>
              <a:rPr lang="es-ES" sz="1600" spc="-10" dirty="0" smtClean="0">
                <a:latin typeface="Times New Roman"/>
                <a:cs typeface="Times New Roman"/>
              </a:rPr>
              <a:t>  and </a:t>
            </a:r>
            <a:r>
              <a:rPr lang="es-ES" sz="1600" spc="-10" dirty="0" err="1" smtClean="0">
                <a:latin typeface="Times New Roman"/>
                <a:cs typeface="Times New Roman"/>
              </a:rPr>
              <a:t>Meteorological</a:t>
            </a:r>
            <a:r>
              <a:rPr lang="es-ES" sz="1600" spc="-10" dirty="0" smtClean="0">
                <a:latin typeface="Times New Roman"/>
                <a:cs typeface="Times New Roman"/>
              </a:rPr>
              <a:t> of </a:t>
            </a:r>
            <a:r>
              <a:rPr lang="es-ES" sz="1600" spc="-10" dirty="0" err="1" smtClean="0">
                <a:latin typeface="Times New Roman"/>
                <a:cs typeface="Times New Roman"/>
              </a:rPr>
              <a:t>Uruguayan</a:t>
            </a:r>
            <a:r>
              <a:rPr lang="es-ES" sz="1600" spc="-10" dirty="0" smtClean="0">
                <a:latin typeface="Times New Roman"/>
                <a:cs typeface="Times New Roman"/>
              </a:rPr>
              <a:t> </a:t>
            </a:r>
            <a:r>
              <a:rPr lang="es-ES" sz="1600" spc="-10" dirty="0" err="1" smtClean="0">
                <a:latin typeface="Times New Roman"/>
                <a:cs typeface="Times New Roman"/>
              </a:rPr>
              <a:t>Navy</a:t>
            </a:r>
            <a:r>
              <a:rPr lang="es-ES" sz="1600" spc="-10" dirty="0" smtClean="0">
                <a:latin typeface="Times New Roman"/>
                <a:cs typeface="Times New Roman"/>
              </a:rPr>
              <a:t>  (SOHMA),  Montevideo Uruguay </a:t>
            </a:r>
            <a:r>
              <a:rPr lang="es-UY" sz="1600" spc="-15" dirty="0" smtClean="0">
                <a:latin typeface="Times New Roman"/>
                <a:cs typeface="Times New Roman"/>
              </a:rPr>
              <a:t>(</a:t>
            </a:r>
            <a:r>
              <a:rPr lang="es-UY" sz="1600" spc="-5" dirty="0" smtClean="0">
                <a:latin typeface="Times New Roman"/>
                <a:cs typeface="Times New Roman"/>
              </a:rPr>
              <a:t>5</a:t>
            </a:r>
            <a:r>
              <a:rPr lang="es-UY" sz="1600" spc="-15" dirty="0" smtClean="0">
                <a:latin typeface="Times New Roman"/>
                <a:cs typeface="Times New Roman"/>
              </a:rPr>
              <a:t>-</a:t>
            </a:r>
            <a:r>
              <a:rPr lang="es-UY" sz="1600" spc="-10" dirty="0" smtClean="0">
                <a:latin typeface="Times New Roman"/>
                <a:cs typeface="Times New Roman"/>
              </a:rPr>
              <a:t>6 </a:t>
            </a:r>
            <a:r>
              <a:rPr lang="es-UY" sz="1600" spc="-15" dirty="0" err="1" smtClean="0">
                <a:latin typeface="Times New Roman"/>
                <a:cs typeface="Times New Roman"/>
              </a:rPr>
              <a:t>April</a:t>
            </a:r>
            <a:r>
              <a:rPr lang="es-UY" sz="1600" spc="-10" dirty="0" smtClean="0">
                <a:latin typeface="Times New Roman"/>
                <a:cs typeface="Times New Roman"/>
              </a:rPr>
              <a:t>,</a:t>
            </a:r>
            <a:r>
              <a:rPr lang="es-UY" sz="1600" spc="30" dirty="0" smtClean="0">
                <a:latin typeface="Times New Roman"/>
                <a:cs typeface="Times New Roman"/>
              </a:rPr>
              <a:t> </a:t>
            </a:r>
            <a:r>
              <a:rPr lang="es-UY" sz="1600" spc="-5" dirty="0" smtClean="0">
                <a:latin typeface="Times New Roman"/>
                <a:cs typeface="Times New Roman"/>
              </a:rPr>
              <a:t>2018</a:t>
            </a:r>
            <a:r>
              <a:rPr lang="es-UY" sz="1600" spc="-10" dirty="0" smtClean="0">
                <a:latin typeface="Times New Roman"/>
                <a:cs typeface="Times New Roman"/>
              </a:rPr>
              <a:t>)</a:t>
            </a:r>
          </a:p>
          <a:p>
            <a:pPr marL="12700"/>
            <a:endParaRPr lang="es-UY" sz="1600" spc="-10" dirty="0" smtClean="0">
              <a:latin typeface="Times New Roman"/>
              <a:cs typeface="Times New Roman"/>
            </a:endParaRPr>
          </a:p>
          <a:p>
            <a:pPr>
              <a:defRPr/>
            </a:pPr>
            <a:r>
              <a:rPr lang="en-US" altLang="en-US" sz="1600" b="1" dirty="0" smtClean="0">
                <a:latin typeface="Times New Roman" pitchFamily="18" charset="0"/>
              </a:rPr>
              <a:t>Next meeting:  </a:t>
            </a:r>
            <a:r>
              <a:rPr lang="en-US" altLang="en-US" sz="1600" dirty="0" smtClean="0">
                <a:latin typeface="Times New Roman" pitchFamily="18" charset="0"/>
              </a:rPr>
              <a:t>will </a:t>
            </a:r>
            <a:r>
              <a:rPr lang="en-US" altLang="en-US" sz="1600" dirty="0">
                <a:latin typeface="Times New Roman" pitchFamily="18" charset="0"/>
              </a:rPr>
              <a:t>be held in </a:t>
            </a:r>
            <a:r>
              <a:rPr lang="en-US" altLang="en-US" sz="1600" dirty="0" smtClean="0">
                <a:latin typeface="Times New Roman" pitchFamily="18" charset="0"/>
              </a:rPr>
              <a:t>Mar del Plata Argentina 2019</a:t>
            </a:r>
            <a:endParaRPr lang="en-US" altLang="en-US" sz="1600" dirty="0">
              <a:latin typeface="Times New Roman" pitchFamily="18" charset="0"/>
            </a:endParaRPr>
          </a:p>
        </p:txBody>
      </p:sp>
      <p:sp>
        <p:nvSpPr>
          <p:cNvPr id="5" name="object 5"/>
          <p:cNvSpPr/>
          <p:nvPr/>
        </p:nvSpPr>
        <p:spPr>
          <a:xfrm>
            <a:off x="7429500" y="357136"/>
            <a:ext cx="1140091" cy="714362"/>
          </a:xfrm>
          <a:prstGeom prst="rect">
            <a:avLst/>
          </a:prstGeom>
          <a:blipFill>
            <a:blip r:embed="rId2" cstate="print"/>
            <a:stretch>
              <a:fillRect/>
            </a:stretch>
          </a:blipFill>
        </p:spPr>
        <p:txBody>
          <a:bodyPr wrap="square" lIns="0" tIns="0" rIns="0" bIns="0" rtlCol="0">
            <a:noAutofit/>
          </a:bodyPr>
          <a:lstStyle/>
          <a:p>
            <a:endParaRPr/>
          </a:p>
        </p:txBody>
      </p:sp>
      <p:sp>
        <p:nvSpPr>
          <p:cNvPr id="6" name="object 6"/>
          <p:cNvSpPr/>
          <p:nvPr/>
        </p:nvSpPr>
        <p:spPr>
          <a:xfrm>
            <a:off x="500037" y="285750"/>
            <a:ext cx="850900" cy="1000125"/>
          </a:xfrm>
          <a:prstGeom prst="rect">
            <a:avLst/>
          </a:prstGeom>
          <a:blipFill>
            <a:blip r:embed="rId3" cstate="print"/>
            <a:stretch>
              <a:fillRect/>
            </a:stretch>
          </a:blipFill>
        </p:spPr>
        <p:txBody>
          <a:bodyPr wrap="square" lIns="0" tIns="0" rIns="0" bIns="0" rtlCol="0">
            <a:noAutofit/>
          </a:bodyPr>
          <a:lstStyle/>
          <a:p>
            <a:endParaRPr/>
          </a:p>
        </p:txBody>
      </p:sp>
      <p:sp>
        <p:nvSpPr>
          <p:cNvPr id="8" name="object 8"/>
          <p:cNvSpPr txBox="1"/>
          <p:nvPr/>
        </p:nvSpPr>
        <p:spPr>
          <a:xfrm>
            <a:off x="608826" y="1237157"/>
            <a:ext cx="7916545" cy="1734643"/>
          </a:xfrm>
          <a:prstGeom prst="rect">
            <a:avLst/>
          </a:prstGeom>
        </p:spPr>
        <p:txBody>
          <a:bodyPr vert="horz" wrap="square" lIns="0" tIns="0" rIns="0" bIns="0" rtlCol="0">
            <a:noAutofit/>
          </a:bodyPr>
          <a:lstStyle/>
          <a:p>
            <a:pPr>
              <a:lnSpc>
                <a:spcPts val="2200"/>
              </a:lnSpc>
            </a:pPr>
            <a:endParaRPr lang="en-US" sz="1600" b="1" dirty="0" smtClean="0">
              <a:latin typeface="Times New Roman" pitchFamily="18" charset="0"/>
              <a:cs typeface="Times New Roman" pitchFamily="18" charset="0"/>
            </a:endParaRPr>
          </a:p>
          <a:p>
            <a:pPr>
              <a:lnSpc>
                <a:spcPts val="2200"/>
              </a:lnSpc>
            </a:pPr>
            <a:r>
              <a:rPr lang="en-US" sz="1600" b="1" dirty="0" smtClean="0">
                <a:latin typeface="Times New Roman" pitchFamily="18" charset="0"/>
                <a:cs typeface="Times New Roman" pitchFamily="18" charset="0"/>
              </a:rPr>
              <a:t>Chair</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Captain Pablo </a:t>
            </a:r>
            <a:r>
              <a:rPr lang="en-US" sz="1600" dirty="0" smtClean="0">
                <a:latin typeface="Times New Roman" pitchFamily="18" charset="0"/>
                <a:cs typeface="Times New Roman" pitchFamily="18" charset="0"/>
              </a:rPr>
              <a:t>TABAREZ    </a:t>
            </a:r>
            <a:r>
              <a:rPr lang="en-US" sz="1600" dirty="0">
                <a:latin typeface="Times New Roman" pitchFamily="18" charset="0"/>
                <a:cs typeface="Times New Roman" pitchFamily="18" charset="0"/>
              </a:rPr>
              <a:t>(Uruguay) </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s-UY" sz="1600" dirty="0">
              <a:latin typeface="Times New Roman" pitchFamily="18" charset="0"/>
              <a:cs typeface="Times New Roman" pitchFamily="18" charset="0"/>
            </a:endParaRPr>
          </a:p>
          <a:p>
            <a:pPr>
              <a:lnSpc>
                <a:spcPts val="2200"/>
              </a:lnSpc>
            </a:pPr>
            <a:r>
              <a:rPr lang="es-UY" sz="1600" b="1" dirty="0">
                <a:latin typeface="Times New Roman" pitchFamily="18" charset="0"/>
                <a:cs typeface="Times New Roman" pitchFamily="18" charset="0"/>
              </a:rPr>
              <a:t>Vice-</a:t>
            </a:r>
            <a:r>
              <a:rPr lang="es-UY" sz="1600" b="1" dirty="0" err="1">
                <a:latin typeface="Times New Roman" pitchFamily="18" charset="0"/>
                <a:cs typeface="Times New Roman" pitchFamily="18" charset="0"/>
              </a:rPr>
              <a:t>Chair</a:t>
            </a:r>
            <a:r>
              <a:rPr lang="es-UY" sz="1600" b="1" dirty="0">
                <a:latin typeface="Times New Roman" pitchFamily="18" charset="0"/>
                <a:cs typeface="Times New Roman" pitchFamily="18" charset="0"/>
              </a:rPr>
              <a:t>:	</a:t>
            </a:r>
            <a:r>
              <a:rPr lang="es-UY" sz="1600" dirty="0" err="1">
                <a:latin typeface="Times New Roman" pitchFamily="18" charset="0"/>
                <a:cs typeface="Times New Roman" pitchFamily="18" charset="0"/>
              </a:rPr>
              <a:t>Commodore</a:t>
            </a:r>
            <a:r>
              <a:rPr lang="es-UY" sz="1600" dirty="0">
                <a:latin typeface="Times New Roman" pitchFamily="18" charset="0"/>
                <a:cs typeface="Times New Roman" pitchFamily="18" charset="0"/>
              </a:rPr>
              <a:t> </a:t>
            </a:r>
            <a:r>
              <a:rPr lang="es-UY" sz="1600" dirty="0" err="1">
                <a:latin typeface="Times New Roman" pitchFamily="18" charset="0"/>
                <a:cs typeface="Times New Roman" pitchFamily="18" charset="0"/>
              </a:rPr>
              <a:t>Valentin</a:t>
            </a:r>
            <a:r>
              <a:rPr lang="es-UY" sz="1600" dirty="0">
                <a:latin typeface="Times New Roman" pitchFamily="18" charset="0"/>
                <a:cs typeface="Times New Roman" pitchFamily="18" charset="0"/>
              </a:rPr>
              <a:t> </a:t>
            </a:r>
            <a:r>
              <a:rPr lang="es-UY" sz="1600">
                <a:latin typeface="Times New Roman" pitchFamily="18" charset="0"/>
                <a:cs typeface="Times New Roman" pitchFamily="18" charset="0"/>
              </a:rPr>
              <a:t>Alejandro </a:t>
            </a:r>
            <a:r>
              <a:rPr lang="es-UY" sz="1600" smtClean="0">
                <a:latin typeface="Times New Roman" pitchFamily="18" charset="0"/>
                <a:cs typeface="Times New Roman" pitchFamily="18" charset="0"/>
              </a:rPr>
              <a:t>SANZ RODRIGUEZ   (Argentina</a:t>
            </a:r>
            <a:r>
              <a:rPr lang="es-UY" sz="1600" dirty="0" smtClean="0">
                <a:latin typeface="Times New Roman" pitchFamily="18" charset="0"/>
                <a:cs typeface="Times New Roman" pitchFamily="18" charset="0"/>
              </a:rPr>
              <a:t>)  </a:t>
            </a:r>
            <a:endParaRPr lang="es-UY" sz="1600" dirty="0">
              <a:latin typeface="Times New Roman" pitchFamily="18" charset="0"/>
              <a:cs typeface="Times New Roman" pitchFamily="18" charset="0"/>
            </a:endParaRPr>
          </a:p>
          <a:p>
            <a:pPr>
              <a:lnSpc>
                <a:spcPts val="2200"/>
              </a:lnSpc>
            </a:pPr>
            <a:r>
              <a:rPr lang="en-US" sz="1600" b="1" dirty="0" smtClean="0">
                <a:latin typeface="Times New Roman" pitchFamily="18" charset="0"/>
                <a:cs typeface="Times New Roman" pitchFamily="18" charset="0"/>
              </a:rPr>
              <a:t>Full Members</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Argentina, Brazil and Uruguay</a:t>
            </a: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endParaRPr lang="es-UY" sz="1600" dirty="0">
              <a:latin typeface="Times New Roman" pitchFamily="18" charset="0"/>
              <a:cs typeface="Times New Roman" pitchFamily="18" charset="0"/>
            </a:endParaRPr>
          </a:p>
          <a:p>
            <a:pPr>
              <a:lnSpc>
                <a:spcPts val="2200"/>
              </a:lnSpc>
            </a:pPr>
            <a:r>
              <a:rPr lang="en-US" sz="1600" b="1" dirty="0">
                <a:latin typeface="Times New Roman" pitchFamily="18" charset="0"/>
                <a:cs typeface="Times New Roman" pitchFamily="18" charset="0"/>
              </a:rPr>
              <a:t>Associate members: </a:t>
            </a:r>
            <a:r>
              <a:rPr lang="en-US" sz="1600" dirty="0">
                <a:latin typeface="Times New Roman" pitchFamily="18" charset="0"/>
                <a:cs typeface="Times New Roman" pitchFamily="18" charset="0"/>
              </a:rPr>
              <a:t>Paraguay</a:t>
            </a: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endParaRPr lang="es-UY" sz="1600" dirty="0">
              <a:latin typeface="Times New Roman" pitchFamily="18" charset="0"/>
              <a:cs typeface="Times New Roman" pitchFamily="18" charset="0"/>
            </a:endParaRPr>
          </a:p>
          <a:p>
            <a:pPr>
              <a:lnSpc>
                <a:spcPts val="2200"/>
              </a:lnSpc>
            </a:pPr>
            <a:r>
              <a:rPr lang="en-US" sz="1600" b="1" dirty="0">
                <a:latin typeface="Times New Roman" pitchFamily="18" charset="0"/>
                <a:cs typeface="Times New Roman" pitchFamily="18" charset="0"/>
              </a:rPr>
              <a:t>Observers: </a:t>
            </a:r>
            <a:r>
              <a:rPr lang="en-US" sz="1600" dirty="0">
                <a:latin typeface="Times New Roman" pitchFamily="18" charset="0"/>
                <a:cs typeface="Times New Roman" pitchFamily="18" charset="0"/>
              </a:rPr>
              <a:t>Bolivia (presenting membership request as associate member)</a:t>
            </a:r>
            <a:endParaRPr lang="es-UY" sz="1600" dirty="0">
              <a:latin typeface="Times New Roman" pitchFamily="18" charset="0"/>
              <a:cs typeface="Times New Roman" pitchFamily="18" charset="0"/>
            </a:endParaRPr>
          </a:p>
        </p:txBody>
      </p:sp>
      <p:sp>
        <p:nvSpPr>
          <p:cNvPr id="9" name="object 9"/>
          <p:cNvSpPr txBox="1"/>
          <p:nvPr/>
        </p:nvSpPr>
        <p:spPr>
          <a:xfrm>
            <a:off x="1084580" y="6477000"/>
            <a:ext cx="6344920" cy="255904"/>
          </a:xfrm>
          <a:prstGeom prst="rect">
            <a:avLst/>
          </a:prstGeom>
        </p:spPr>
        <p:txBody>
          <a:bodyPr vert="horz" wrap="square" lIns="0" tIns="0" rIns="0" bIns="0" rtlCol="0">
            <a:noAutofit/>
          </a:bodyPr>
          <a:lstStyle/>
          <a:p>
            <a:pPr marL="12700" algn="ctr">
              <a:lnSpc>
                <a:spcPct val="100000"/>
              </a:lnSpc>
            </a:pPr>
            <a:r>
              <a:rPr sz="1600" spc="-10" dirty="0" smtClean="0">
                <a:latin typeface="Times New Roman"/>
                <a:cs typeface="Times New Roman"/>
              </a:rPr>
              <a:t>Photo </a:t>
            </a:r>
            <a:r>
              <a:rPr lang="es-ES" sz="1600" spc="-5" dirty="0" smtClean="0">
                <a:latin typeface="Times New Roman"/>
                <a:cs typeface="Times New Roman"/>
              </a:rPr>
              <a:t>at SOHMA</a:t>
            </a:r>
            <a:endParaRPr sz="1600" dirty="0">
              <a:latin typeface="Times New Roman"/>
              <a:cs typeface="Times New Roman"/>
            </a:endParaRPr>
          </a:p>
        </p:txBody>
      </p:sp>
      <p:pic>
        <p:nvPicPr>
          <p:cNvPr id="1026" name="Picture 2" descr="E:\7_CHATSO_SWAtHC\12_Reunion_Montevideo\Documentos CHATSO 12_FINALES_Caragdos_Pagina_OHI\CHAtSO 12_Foto Oficia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51836" y="4191000"/>
            <a:ext cx="3276600" cy="2186425"/>
          </a:xfrm>
          <a:prstGeom prst="rect">
            <a:avLst/>
          </a:prstGeom>
          <a:noFill/>
          <a:extLst>
            <a:ext uri="{909E8E84-426E-40DD-AFC4-6F175D3DCCD1}">
              <a14:hiddenFill xmlns:a14="http://schemas.microsoft.com/office/drawing/2010/main">
                <a:solidFill>
                  <a:srgbClr val="FFFFFF"/>
                </a:solidFill>
              </a14:hiddenFill>
            </a:ext>
          </a:extLst>
        </p:spPr>
      </p:pic>
      <p:sp>
        <p:nvSpPr>
          <p:cNvPr id="11" name="10 CuadroTexto"/>
          <p:cNvSpPr txBox="1"/>
          <p:nvPr/>
        </p:nvSpPr>
        <p:spPr>
          <a:xfrm>
            <a:off x="1676400" y="285750"/>
            <a:ext cx="5430863" cy="954107"/>
          </a:xfrm>
          <a:prstGeom prst="rect">
            <a:avLst/>
          </a:prstGeom>
          <a:noFill/>
        </p:spPr>
        <p:txBody>
          <a:bodyPr wrap="square" rtlCol="0">
            <a:spAutoFit/>
          </a:bodyPr>
          <a:lstStyle/>
          <a:p>
            <a:pPr marR="342900" algn="ctr">
              <a:lnSpc>
                <a:spcPct val="100000"/>
              </a:lnSpc>
            </a:pPr>
            <a:r>
              <a:rPr lang="en-US" sz="1400" b="1" dirty="0" smtClean="0">
                <a:latin typeface="Times New Roman"/>
                <a:cs typeface="Times New Roman"/>
              </a:rPr>
              <a:t>      10 </a:t>
            </a:r>
            <a:r>
              <a:rPr lang="en-US" sz="1400" b="1" baseline="30000" dirty="0" smtClean="0">
                <a:latin typeface="Times New Roman"/>
                <a:cs typeface="Times New Roman"/>
              </a:rPr>
              <a:t>th</a:t>
            </a:r>
            <a:r>
              <a:rPr lang="en-US" sz="1400" b="1" spc="-20" dirty="0" smtClean="0">
                <a:latin typeface="Times New Roman"/>
                <a:cs typeface="Times New Roman"/>
              </a:rPr>
              <a:t> </a:t>
            </a:r>
            <a:r>
              <a:rPr lang="en-US" sz="1400" b="1" spc="-10" dirty="0" smtClean="0">
                <a:latin typeface="Times New Roman"/>
                <a:cs typeface="Times New Roman"/>
              </a:rPr>
              <a:t>M</a:t>
            </a:r>
            <a:r>
              <a:rPr lang="en-US" sz="1400" b="1" spc="0" dirty="0" smtClean="0">
                <a:latin typeface="Times New Roman"/>
                <a:cs typeface="Times New Roman"/>
              </a:rPr>
              <a:t>EE</a:t>
            </a:r>
            <a:r>
              <a:rPr lang="en-US" sz="1400" b="1" spc="-10" dirty="0" smtClean="0">
                <a:latin typeface="Times New Roman"/>
                <a:cs typeface="Times New Roman"/>
              </a:rPr>
              <a:t>T</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0" dirty="0" smtClean="0">
                <a:latin typeface="Times New Roman"/>
                <a:cs typeface="Times New Roman"/>
              </a:rPr>
              <a:t>G</a:t>
            </a:r>
            <a:r>
              <a:rPr lang="en-US" sz="1400" b="1" spc="5" dirty="0" smtClean="0">
                <a:latin typeface="Times New Roman"/>
                <a:cs typeface="Times New Roman"/>
              </a:rPr>
              <a:t> </a:t>
            </a:r>
            <a:r>
              <a:rPr lang="en-US" sz="1400" b="1" spc="0" dirty="0" smtClean="0">
                <a:latin typeface="Times New Roman"/>
                <a:cs typeface="Times New Roman"/>
              </a:rPr>
              <a:t>OF</a:t>
            </a:r>
            <a:r>
              <a:rPr lang="en-US" sz="1400" b="1" spc="-100" dirty="0" smtClean="0">
                <a:latin typeface="Times New Roman"/>
                <a:cs typeface="Times New Roman"/>
              </a:rPr>
              <a:t> </a:t>
            </a:r>
            <a:r>
              <a:rPr lang="en-US" sz="1400" b="1" spc="0" dirty="0" smtClean="0">
                <a:latin typeface="Times New Roman"/>
                <a:cs typeface="Times New Roman"/>
              </a:rPr>
              <a:t>T</a:t>
            </a:r>
            <a:r>
              <a:rPr lang="en-US" sz="1400" b="1" spc="-5" dirty="0" smtClean="0">
                <a:latin typeface="Times New Roman"/>
                <a:cs typeface="Times New Roman"/>
              </a:rPr>
              <a:t>H</a:t>
            </a:r>
            <a:r>
              <a:rPr lang="en-US" sz="1400" b="1" spc="0" dirty="0" smtClean="0">
                <a:latin typeface="Times New Roman"/>
                <a:cs typeface="Times New Roman"/>
              </a:rPr>
              <a:t>E</a:t>
            </a:r>
            <a:r>
              <a:rPr lang="en-US" sz="1400" b="1" spc="-5" dirty="0" smtClean="0">
                <a:latin typeface="Times New Roman"/>
                <a:cs typeface="Times New Roman"/>
              </a:rPr>
              <a:t> </a:t>
            </a:r>
            <a:r>
              <a:rPr lang="en-US" sz="1400" b="1" spc="0" dirty="0" smtClean="0">
                <a:latin typeface="Times New Roman"/>
                <a:cs typeface="Times New Roman"/>
              </a:rPr>
              <a:t>IHO</a:t>
            </a:r>
            <a:r>
              <a:rPr lang="en-US" sz="1400" b="1" spc="-20" dirty="0" smtClean="0">
                <a:latin typeface="Times New Roman"/>
                <a:cs typeface="Times New Roman"/>
              </a:rPr>
              <a:t> </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0" dirty="0" smtClean="0">
                <a:latin typeface="Times New Roman"/>
                <a:cs typeface="Times New Roman"/>
              </a:rPr>
              <a:t>TER</a:t>
            </a:r>
            <a:r>
              <a:rPr lang="en-US" sz="1400" b="1" spc="-5" dirty="0" smtClean="0">
                <a:latin typeface="Times New Roman"/>
                <a:cs typeface="Times New Roman"/>
              </a:rPr>
              <a:t>-REGIONAL                  </a:t>
            </a:r>
            <a:r>
              <a:rPr lang="en-US" sz="1400" b="1" spc="-10" dirty="0" smtClean="0">
                <a:latin typeface="Times New Roman"/>
                <a:cs typeface="Times New Roman"/>
              </a:rPr>
              <a:t>C</a:t>
            </a:r>
            <a:r>
              <a:rPr lang="en-US" sz="1400" b="1" spc="0" dirty="0" smtClean="0">
                <a:latin typeface="Times New Roman"/>
                <a:cs typeface="Times New Roman"/>
              </a:rPr>
              <a:t>OO</a:t>
            </a:r>
            <a:r>
              <a:rPr lang="en-US" sz="1400" b="1" spc="-10" dirty="0" smtClean="0">
                <a:latin typeface="Times New Roman"/>
                <a:cs typeface="Times New Roman"/>
              </a:rPr>
              <a:t>RD</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114" dirty="0" smtClean="0">
                <a:latin typeface="Times New Roman"/>
                <a:cs typeface="Times New Roman"/>
              </a:rPr>
              <a:t>A</a:t>
            </a:r>
            <a:r>
              <a:rPr lang="en-US" sz="1400" b="1" spc="0" dirty="0" smtClean="0">
                <a:latin typeface="Times New Roman"/>
                <a:cs typeface="Times New Roman"/>
              </a:rPr>
              <a:t>TI</a:t>
            </a:r>
            <a:r>
              <a:rPr lang="en-US" sz="1400" b="1" spc="-10" dirty="0" smtClean="0">
                <a:latin typeface="Times New Roman"/>
                <a:cs typeface="Times New Roman"/>
              </a:rPr>
              <a:t>N</a:t>
            </a:r>
            <a:r>
              <a:rPr lang="en-US" sz="1400" b="1" spc="0" dirty="0" smtClean="0">
                <a:latin typeface="Times New Roman"/>
                <a:cs typeface="Times New Roman"/>
              </a:rPr>
              <a:t>G </a:t>
            </a:r>
            <a:r>
              <a:rPr lang="en-US" sz="1400" b="1" spc="-10" dirty="0" smtClean="0">
                <a:latin typeface="Times New Roman"/>
                <a:cs typeface="Times New Roman"/>
              </a:rPr>
              <a:t>C</a:t>
            </a:r>
            <a:r>
              <a:rPr lang="en-US" sz="1400" b="1" spc="0" dirty="0" smtClean="0">
                <a:latin typeface="Times New Roman"/>
                <a:cs typeface="Times New Roman"/>
              </a:rPr>
              <a:t>O</a:t>
            </a:r>
            <a:r>
              <a:rPr lang="en-US" sz="1400" b="1" spc="-10" dirty="0" smtClean="0">
                <a:latin typeface="Times New Roman"/>
                <a:cs typeface="Times New Roman"/>
              </a:rPr>
              <a:t>MM</a:t>
            </a:r>
            <a:r>
              <a:rPr lang="en-US" sz="1400" b="1" spc="0" dirty="0" smtClean="0">
                <a:latin typeface="Times New Roman"/>
                <a:cs typeface="Times New Roman"/>
              </a:rPr>
              <a:t>ITTEE </a:t>
            </a:r>
          </a:p>
          <a:p>
            <a:pPr marR="342900" algn="ctr">
              <a:lnSpc>
                <a:spcPct val="100000"/>
              </a:lnSpc>
            </a:pPr>
            <a:r>
              <a:rPr lang="en-US" sz="1400" b="1" spc="0" dirty="0" smtClean="0">
                <a:latin typeface="Times New Roman"/>
                <a:cs typeface="Times New Roman"/>
              </a:rPr>
              <a:t>IHO-I</a:t>
            </a:r>
            <a:r>
              <a:rPr lang="en-US" sz="1400" b="1" spc="-10" dirty="0" smtClean="0">
                <a:latin typeface="Times New Roman"/>
                <a:cs typeface="Times New Roman"/>
              </a:rPr>
              <a:t>RCC</a:t>
            </a:r>
            <a:r>
              <a:rPr lang="en-US" sz="1400" b="1" dirty="0" smtClean="0">
                <a:latin typeface="Times New Roman"/>
                <a:cs typeface="Times New Roman"/>
              </a:rPr>
              <a:t> 10</a:t>
            </a:r>
            <a:endParaRPr lang="en-US" sz="1400" b="1" spc="0" dirty="0" smtClean="0">
              <a:latin typeface="Times New Roman"/>
              <a:cs typeface="Times New Roman"/>
            </a:endParaRPr>
          </a:p>
          <a:p>
            <a:pPr marR="342900" algn="ctr">
              <a:lnSpc>
                <a:spcPct val="100000"/>
              </a:lnSpc>
            </a:pPr>
            <a:r>
              <a:rPr lang="en-US" sz="1400" b="1" spc="-10" dirty="0" smtClean="0">
                <a:latin typeface="Times New Roman"/>
                <a:cs typeface="Times New Roman"/>
              </a:rPr>
              <a:t>Goa India</a:t>
            </a:r>
            <a:r>
              <a:rPr lang="en-US" sz="1400" b="1" spc="0" dirty="0" smtClean="0">
                <a:latin typeface="Times New Roman"/>
                <a:cs typeface="Times New Roman"/>
              </a:rPr>
              <a:t>,</a:t>
            </a:r>
            <a:r>
              <a:rPr lang="en-US" sz="1400" b="1" spc="-20" dirty="0" smtClean="0">
                <a:latin typeface="Times New Roman"/>
                <a:cs typeface="Times New Roman"/>
              </a:rPr>
              <a:t> </a:t>
            </a:r>
            <a:r>
              <a:rPr lang="en-US" sz="1400" b="1" spc="0" dirty="0" smtClean="0">
                <a:latin typeface="Times New Roman"/>
                <a:cs typeface="Times New Roman"/>
              </a:rPr>
              <a:t>4-6</a:t>
            </a:r>
            <a:r>
              <a:rPr lang="en-US" sz="1400" b="1" spc="-35" dirty="0" smtClean="0">
                <a:latin typeface="Times New Roman"/>
                <a:cs typeface="Times New Roman"/>
              </a:rPr>
              <a:t> </a:t>
            </a:r>
            <a:r>
              <a:rPr lang="en-US" sz="1400" b="1" spc="0" dirty="0" smtClean="0">
                <a:latin typeface="Times New Roman"/>
                <a:cs typeface="Times New Roman"/>
              </a:rPr>
              <a:t>June</a:t>
            </a:r>
            <a:r>
              <a:rPr lang="en-US" sz="1400" b="1" spc="-15" dirty="0" smtClean="0">
                <a:latin typeface="Times New Roman"/>
                <a:cs typeface="Times New Roman"/>
              </a:rPr>
              <a:t> </a:t>
            </a:r>
            <a:r>
              <a:rPr lang="en-US" sz="1400" b="1" spc="0" dirty="0" smtClean="0">
                <a:latin typeface="Times New Roman"/>
                <a:cs typeface="Times New Roman"/>
              </a:rPr>
              <a:t>2018</a:t>
            </a:r>
            <a:endParaRPr lang="es-UY" dirty="0"/>
          </a:p>
        </p:txBody>
      </p:sp>
    </p:spTree>
    <p:extLst>
      <p:ext uri="{BB962C8B-B14F-4D97-AF65-F5344CB8AC3E}">
        <p14:creationId xmlns:p14="http://schemas.microsoft.com/office/powerpoint/2010/main" val="409207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50240" y="1524000"/>
            <a:ext cx="7631430" cy="4419600"/>
          </a:xfrm>
          <a:prstGeom prst="rect">
            <a:avLst/>
          </a:prstGeom>
        </p:spPr>
        <p:txBody>
          <a:bodyPr vert="horz" wrap="square" lIns="0" tIns="0" rIns="0" bIns="0" rtlCol="0">
            <a:noAutofit/>
          </a:bodyPr>
          <a:lstStyle/>
          <a:p>
            <a:pPr marL="2376170" marR="1977389" indent="-605790">
              <a:lnSpc>
                <a:spcPct val="100000"/>
              </a:lnSpc>
            </a:pPr>
            <a:r>
              <a:rPr lang="es-ES" sz="1400" b="1" dirty="0" smtClean="0">
                <a:latin typeface="Times New Roman"/>
                <a:cs typeface="Times New Roman"/>
              </a:rPr>
              <a:t> </a:t>
            </a:r>
            <a:endParaRPr sz="1100" dirty="0"/>
          </a:p>
          <a:p>
            <a:pPr marL="12700" marR="690880" indent="419734">
              <a:lnSpc>
                <a:spcPct val="125299"/>
              </a:lnSpc>
            </a:pPr>
            <a:r>
              <a:rPr sz="1800" b="1" dirty="0" smtClean="0">
                <a:latin typeface="Times New Roman"/>
                <a:cs typeface="Times New Roman"/>
              </a:rPr>
              <a:t>So</a:t>
            </a:r>
            <a:r>
              <a:rPr sz="1800" b="1" spc="-10" dirty="0" smtClean="0">
                <a:latin typeface="Times New Roman"/>
                <a:cs typeface="Times New Roman"/>
              </a:rPr>
              <a:t>u</a:t>
            </a:r>
            <a:r>
              <a:rPr sz="1800" b="1" spc="0" dirty="0" smtClean="0">
                <a:latin typeface="Times New Roman"/>
                <a:cs typeface="Times New Roman"/>
              </a:rPr>
              <a:t>th</a:t>
            </a:r>
            <a:r>
              <a:rPr sz="1800" b="1" spc="-35" dirty="0" smtClean="0">
                <a:latin typeface="Times New Roman"/>
                <a:cs typeface="Times New Roman"/>
              </a:rPr>
              <a:t> </a:t>
            </a:r>
            <a:r>
              <a:rPr sz="1800" b="1" spc="-100" dirty="0" smtClean="0">
                <a:latin typeface="Times New Roman"/>
                <a:cs typeface="Times New Roman"/>
              </a:rPr>
              <a:t>W</a:t>
            </a:r>
            <a:r>
              <a:rPr sz="1800" b="1" spc="0" dirty="0" smtClean="0">
                <a:latin typeface="Times New Roman"/>
                <a:cs typeface="Times New Roman"/>
              </a:rPr>
              <a:t>est</a:t>
            </a:r>
            <a:r>
              <a:rPr sz="1800" b="1" spc="-105" dirty="0" smtClean="0">
                <a:latin typeface="Times New Roman"/>
                <a:cs typeface="Times New Roman"/>
              </a:rPr>
              <a:t> </a:t>
            </a:r>
            <a:r>
              <a:rPr sz="1800" b="1" spc="0" dirty="0" smtClean="0">
                <a:latin typeface="Times New Roman"/>
                <a:cs typeface="Times New Roman"/>
              </a:rPr>
              <a:t>Atlantic H</a:t>
            </a:r>
            <a:r>
              <a:rPr sz="1800" b="1" spc="10" dirty="0" smtClean="0">
                <a:latin typeface="Times New Roman"/>
                <a:cs typeface="Times New Roman"/>
              </a:rPr>
              <a:t>y</a:t>
            </a:r>
            <a:r>
              <a:rPr sz="1800" b="1" spc="0" dirty="0" smtClean="0">
                <a:latin typeface="Times New Roman"/>
                <a:cs typeface="Times New Roman"/>
              </a:rPr>
              <a:t>d</a:t>
            </a:r>
            <a:r>
              <a:rPr sz="1800" b="1" spc="-40" dirty="0" smtClean="0">
                <a:latin typeface="Times New Roman"/>
                <a:cs typeface="Times New Roman"/>
              </a:rPr>
              <a:t>r</a:t>
            </a:r>
            <a:r>
              <a:rPr sz="1800" b="1" spc="0" dirty="0" smtClean="0">
                <a:latin typeface="Times New Roman"/>
                <a:cs typeface="Times New Roman"/>
              </a:rPr>
              <a:t>ographic</a:t>
            </a:r>
            <a:r>
              <a:rPr sz="1800" b="1" spc="-15" dirty="0" smtClean="0">
                <a:latin typeface="Times New Roman"/>
                <a:cs typeface="Times New Roman"/>
              </a:rPr>
              <a:t> </a:t>
            </a:r>
            <a:r>
              <a:rPr sz="1800" b="1" spc="0" dirty="0" smtClean="0">
                <a:latin typeface="Times New Roman"/>
                <a:cs typeface="Times New Roman"/>
              </a:rPr>
              <a:t>Commis</a:t>
            </a:r>
            <a:r>
              <a:rPr sz="1800" b="1" spc="-10" dirty="0" smtClean="0">
                <a:latin typeface="Times New Roman"/>
                <a:cs typeface="Times New Roman"/>
              </a:rPr>
              <a:t>s</a:t>
            </a:r>
            <a:r>
              <a:rPr sz="1800" b="1" spc="0" dirty="0" smtClean="0">
                <a:latin typeface="Times New Roman"/>
                <a:cs typeface="Times New Roman"/>
              </a:rPr>
              <a:t>ion </a:t>
            </a:r>
            <a:r>
              <a:rPr sz="1800" b="1" spc="10" dirty="0" smtClean="0">
                <a:latin typeface="Times New Roman"/>
                <a:cs typeface="Times New Roman"/>
              </a:rPr>
              <a:t>(</a:t>
            </a:r>
            <a:r>
              <a:rPr sz="1800" b="1" spc="0" dirty="0" smtClean="0">
                <a:latin typeface="Times New Roman"/>
                <a:cs typeface="Times New Roman"/>
              </a:rPr>
              <a:t>S</a:t>
            </a:r>
            <a:r>
              <a:rPr sz="1800" b="1" spc="-210" dirty="0" smtClean="0">
                <a:latin typeface="Times New Roman"/>
                <a:cs typeface="Times New Roman"/>
              </a:rPr>
              <a:t>W</a:t>
            </a:r>
            <a:r>
              <a:rPr sz="1800" b="1" spc="0" dirty="0" smtClean="0">
                <a:latin typeface="Times New Roman"/>
                <a:cs typeface="Times New Roman"/>
              </a:rPr>
              <a:t>AtHC)</a:t>
            </a:r>
            <a:r>
              <a:rPr sz="1800" b="1" spc="15" dirty="0" smtClean="0">
                <a:latin typeface="Times New Roman"/>
                <a:cs typeface="Times New Roman"/>
              </a:rPr>
              <a:t> </a:t>
            </a:r>
            <a:r>
              <a:rPr sz="1800" b="1" spc="0" dirty="0" smtClean="0">
                <a:latin typeface="Times New Roman"/>
                <a:cs typeface="Times New Roman"/>
              </a:rPr>
              <a:t>Report K</a:t>
            </a:r>
            <a:r>
              <a:rPr sz="1800" b="1" spc="5" dirty="0" smtClean="0">
                <a:latin typeface="Times New Roman"/>
                <a:cs typeface="Times New Roman"/>
              </a:rPr>
              <a:t>e</a:t>
            </a:r>
            <a:r>
              <a:rPr sz="1800" b="1" spc="0" dirty="0" smtClean="0">
                <a:latin typeface="Times New Roman"/>
                <a:cs typeface="Times New Roman"/>
              </a:rPr>
              <a:t>y</a:t>
            </a:r>
            <a:r>
              <a:rPr sz="1800" b="1" spc="-15" dirty="0" smtClean="0">
                <a:latin typeface="Times New Roman"/>
                <a:cs typeface="Times New Roman"/>
              </a:rPr>
              <a:t> </a:t>
            </a:r>
            <a:r>
              <a:rPr sz="1800" b="1" spc="0" dirty="0" smtClean="0">
                <a:latin typeface="Times New Roman"/>
                <a:cs typeface="Times New Roman"/>
              </a:rPr>
              <a:t>achi</a:t>
            </a:r>
            <a:r>
              <a:rPr sz="1800" b="1" spc="5" dirty="0" smtClean="0">
                <a:latin typeface="Times New Roman"/>
                <a:cs typeface="Times New Roman"/>
              </a:rPr>
              <a:t>e</a:t>
            </a:r>
            <a:r>
              <a:rPr sz="1800" b="1" spc="0" dirty="0" smtClean="0">
                <a:latin typeface="Times New Roman"/>
                <a:cs typeface="Times New Roman"/>
              </a:rPr>
              <a:t>vements</a:t>
            </a:r>
            <a:endParaRPr sz="1800" dirty="0">
              <a:latin typeface="Times New Roman"/>
              <a:cs typeface="Times New Roman"/>
            </a:endParaRPr>
          </a:p>
          <a:p>
            <a:pPr>
              <a:lnSpc>
                <a:spcPts val="1000"/>
              </a:lnSpc>
            </a:pPr>
            <a:endParaRPr sz="1000" dirty="0"/>
          </a:p>
          <a:p>
            <a:pPr>
              <a:lnSpc>
                <a:spcPts val="1100"/>
              </a:lnSpc>
              <a:spcBef>
                <a:spcPts val="69"/>
              </a:spcBef>
            </a:pPr>
            <a:endParaRPr sz="1100" dirty="0"/>
          </a:p>
          <a:p>
            <a:pPr marL="12700" marR="13970" algn="just">
              <a:lnSpc>
                <a:spcPct val="100000"/>
              </a:lnSpc>
            </a:pPr>
            <a:r>
              <a:rPr sz="1600" spc="-15" dirty="0" smtClean="0">
                <a:latin typeface="Times New Roman"/>
                <a:cs typeface="Times New Roman"/>
              </a:rPr>
              <a:t>A </a:t>
            </a:r>
            <a:r>
              <a:rPr sz="1600" spc="-70" dirty="0" smtClean="0">
                <a:latin typeface="Times New Roman"/>
                <a:cs typeface="Times New Roman"/>
              </a:rPr>
              <a:t> </a:t>
            </a:r>
            <a:r>
              <a:rPr sz="1600" spc="-10" dirty="0" smtClean="0">
                <a:latin typeface="Times New Roman"/>
                <a:cs typeface="Times New Roman"/>
              </a:rPr>
              <a:t>contingency </a:t>
            </a:r>
            <a:r>
              <a:rPr sz="1600" spc="30" dirty="0" smtClean="0">
                <a:latin typeface="Times New Roman"/>
                <a:cs typeface="Times New Roman"/>
              </a:rPr>
              <a:t> </a:t>
            </a:r>
            <a:r>
              <a:rPr sz="1600" spc="-10" dirty="0" smtClean="0">
                <a:latin typeface="Times New Roman"/>
                <a:cs typeface="Times New Roman"/>
              </a:rPr>
              <a:t>p</a:t>
            </a:r>
            <a:r>
              <a:rPr sz="1600" spc="5" dirty="0" smtClean="0">
                <a:latin typeface="Times New Roman"/>
                <a:cs typeface="Times New Roman"/>
              </a:rPr>
              <a:t>l</a:t>
            </a:r>
            <a:r>
              <a:rPr sz="1600" spc="-10" dirty="0" smtClean="0">
                <a:latin typeface="Times New Roman"/>
                <a:cs typeface="Times New Roman"/>
              </a:rPr>
              <a:t>an </a:t>
            </a:r>
            <a:r>
              <a:rPr sz="1600" spc="20" dirty="0" smtClean="0">
                <a:latin typeface="Times New Roman"/>
                <a:cs typeface="Times New Roman"/>
              </a:rPr>
              <a:t> </a:t>
            </a:r>
            <a:r>
              <a:rPr sz="1600" spc="-15" dirty="0" smtClean="0">
                <a:latin typeface="Times New Roman"/>
                <a:cs typeface="Times New Roman"/>
              </a:rPr>
              <a:t>wa</a:t>
            </a:r>
            <a:r>
              <a:rPr sz="1600" spc="-10" dirty="0" smtClean="0">
                <a:latin typeface="Times New Roman"/>
                <a:cs typeface="Times New Roman"/>
              </a:rPr>
              <a:t>s </a:t>
            </a:r>
            <a:r>
              <a:rPr sz="1600" spc="30" dirty="0" smtClean="0">
                <a:latin typeface="Times New Roman"/>
                <a:cs typeface="Times New Roman"/>
              </a:rPr>
              <a:t> </a:t>
            </a:r>
            <a:r>
              <a:rPr sz="1600" spc="-5" dirty="0" smtClean="0">
                <a:latin typeface="Times New Roman"/>
                <a:cs typeface="Times New Roman"/>
              </a:rPr>
              <a:t>c</a:t>
            </a:r>
            <a:r>
              <a:rPr sz="1600" spc="-10" dirty="0" smtClean="0">
                <a:latin typeface="Times New Roman"/>
                <a:cs typeface="Times New Roman"/>
              </a:rPr>
              <a:t>e</a:t>
            </a:r>
            <a:r>
              <a:rPr sz="1600" spc="0" dirty="0" smtClean="0">
                <a:latin typeface="Times New Roman"/>
                <a:cs typeface="Times New Roman"/>
              </a:rPr>
              <a:t>l</a:t>
            </a:r>
            <a:r>
              <a:rPr sz="1600" spc="-10" dirty="0" smtClean="0">
                <a:latin typeface="Times New Roman"/>
                <a:cs typeface="Times New Roman"/>
              </a:rPr>
              <a:t>ebr</a:t>
            </a:r>
            <a:r>
              <a:rPr sz="1600" spc="-5" dirty="0" smtClean="0">
                <a:latin typeface="Times New Roman"/>
                <a:cs typeface="Times New Roman"/>
              </a:rPr>
              <a:t>a</a:t>
            </a:r>
            <a:r>
              <a:rPr sz="1600" spc="-10" dirty="0" smtClean="0">
                <a:latin typeface="Times New Roman"/>
                <a:cs typeface="Times New Roman"/>
              </a:rPr>
              <a:t>ted </a:t>
            </a:r>
            <a:r>
              <a:rPr sz="1600" spc="40" dirty="0" smtClean="0">
                <a:latin typeface="Times New Roman"/>
                <a:cs typeface="Times New Roman"/>
              </a:rPr>
              <a:t> </a:t>
            </a:r>
            <a:r>
              <a:rPr sz="1600" spc="-10" dirty="0" smtClean="0">
                <a:latin typeface="Times New Roman"/>
                <a:cs typeface="Times New Roman"/>
              </a:rPr>
              <a:t>between </a:t>
            </a:r>
            <a:r>
              <a:rPr sz="1600" spc="25" dirty="0" smtClean="0">
                <a:latin typeface="Times New Roman"/>
                <a:cs typeface="Times New Roman"/>
              </a:rPr>
              <a:t> </a:t>
            </a:r>
            <a:r>
              <a:rPr sz="1600" spc="-15" dirty="0" smtClean="0">
                <a:latin typeface="Times New Roman"/>
                <a:cs typeface="Times New Roman"/>
              </a:rPr>
              <a:t>N</a:t>
            </a:r>
            <a:r>
              <a:rPr sz="1600" spc="-220" dirty="0" smtClean="0">
                <a:latin typeface="Times New Roman"/>
                <a:cs typeface="Times New Roman"/>
              </a:rPr>
              <a:t>AV</a:t>
            </a:r>
            <a:r>
              <a:rPr sz="1600" spc="-15" dirty="0" smtClean="0">
                <a:latin typeface="Times New Roman"/>
                <a:cs typeface="Times New Roman"/>
              </a:rPr>
              <a:t>AREA </a:t>
            </a:r>
            <a:r>
              <a:rPr sz="1600" spc="-70" dirty="0" smtClean="0">
                <a:latin typeface="Times New Roman"/>
                <a:cs typeface="Times New Roman"/>
              </a:rPr>
              <a:t> </a:t>
            </a:r>
            <a:r>
              <a:rPr sz="1600" spc="-15" dirty="0" smtClean="0">
                <a:latin typeface="Times New Roman"/>
                <a:cs typeface="Times New Roman"/>
              </a:rPr>
              <a:t>V  </a:t>
            </a:r>
            <a:r>
              <a:rPr sz="1600" spc="-10" dirty="0" smtClean="0">
                <a:latin typeface="Times New Roman"/>
                <a:cs typeface="Times New Roman"/>
              </a:rPr>
              <a:t>(Br</a:t>
            </a:r>
            <a:r>
              <a:rPr sz="1600" spc="-5" dirty="0" smtClean="0">
                <a:latin typeface="Times New Roman"/>
                <a:cs typeface="Times New Roman"/>
              </a:rPr>
              <a:t>a</a:t>
            </a:r>
            <a:r>
              <a:rPr sz="1600" spc="-10" dirty="0" smtClean="0">
                <a:latin typeface="Times New Roman"/>
                <a:cs typeface="Times New Roman"/>
              </a:rPr>
              <a:t>z</a:t>
            </a:r>
            <a:r>
              <a:rPr sz="1600" spc="0" dirty="0" smtClean="0">
                <a:latin typeface="Times New Roman"/>
                <a:cs typeface="Times New Roman"/>
              </a:rPr>
              <a:t>i</a:t>
            </a:r>
            <a:r>
              <a:rPr sz="1600" spc="-5" dirty="0" smtClean="0">
                <a:latin typeface="Times New Roman"/>
                <a:cs typeface="Times New Roman"/>
              </a:rPr>
              <a:t>l) </a:t>
            </a:r>
            <a:r>
              <a:rPr sz="1600" spc="40" dirty="0" smtClean="0">
                <a:latin typeface="Times New Roman"/>
                <a:cs typeface="Times New Roman"/>
              </a:rPr>
              <a:t> </a:t>
            </a:r>
            <a:r>
              <a:rPr sz="1600" spc="-10" dirty="0" smtClean="0">
                <a:latin typeface="Times New Roman"/>
                <a:cs typeface="Times New Roman"/>
              </a:rPr>
              <a:t>and </a:t>
            </a:r>
            <a:r>
              <a:rPr sz="1600" spc="20" dirty="0" smtClean="0">
                <a:latin typeface="Times New Roman"/>
                <a:cs typeface="Times New Roman"/>
              </a:rPr>
              <a:t> </a:t>
            </a:r>
            <a:r>
              <a:rPr sz="1600" spc="-15" dirty="0" smtClean="0">
                <a:latin typeface="Times New Roman"/>
                <a:cs typeface="Times New Roman"/>
              </a:rPr>
              <a:t>N</a:t>
            </a:r>
            <a:r>
              <a:rPr sz="1600" spc="-220" dirty="0" smtClean="0">
                <a:latin typeface="Times New Roman"/>
                <a:cs typeface="Times New Roman"/>
              </a:rPr>
              <a:t>AV</a:t>
            </a:r>
            <a:r>
              <a:rPr sz="1600" spc="-15" dirty="0" smtClean="0">
                <a:latin typeface="Times New Roman"/>
                <a:cs typeface="Times New Roman"/>
              </a:rPr>
              <a:t>AREA </a:t>
            </a:r>
            <a:r>
              <a:rPr sz="1600" spc="-70" dirty="0" smtClean="0">
                <a:latin typeface="Times New Roman"/>
                <a:cs typeface="Times New Roman"/>
              </a:rPr>
              <a:t> </a:t>
            </a:r>
            <a:r>
              <a:rPr sz="1600" spc="-15" dirty="0" smtClean="0">
                <a:latin typeface="Times New Roman"/>
                <a:cs typeface="Times New Roman"/>
              </a:rPr>
              <a:t>VI</a:t>
            </a:r>
            <a:r>
              <a:rPr sz="1600" spc="-10" dirty="0" smtClean="0">
                <a:latin typeface="Times New Roman"/>
                <a:cs typeface="Times New Roman"/>
              </a:rPr>
              <a:t> (A</a:t>
            </a:r>
            <a:r>
              <a:rPr sz="1600" spc="-45" dirty="0" smtClean="0">
                <a:latin typeface="Times New Roman"/>
                <a:cs typeface="Times New Roman"/>
              </a:rPr>
              <a:t>r</a:t>
            </a:r>
            <a:r>
              <a:rPr sz="1600" spc="-10" dirty="0" smtClean="0">
                <a:latin typeface="Times New Roman"/>
                <a:cs typeface="Times New Roman"/>
              </a:rPr>
              <a:t>gen</a:t>
            </a:r>
            <a:r>
              <a:rPr sz="1600" spc="5" dirty="0" smtClean="0">
                <a:latin typeface="Times New Roman"/>
                <a:cs typeface="Times New Roman"/>
              </a:rPr>
              <a:t>t</a:t>
            </a:r>
            <a:r>
              <a:rPr sz="1600" spc="-10" dirty="0" smtClean="0">
                <a:latin typeface="Times New Roman"/>
                <a:cs typeface="Times New Roman"/>
              </a:rPr>
              <a:t>in</a:t>
            </a:r>
            <a:r>
              <a:rPr sz="1600" spc="-5" dirty="0" smtClean="0">
                <a:latin typeface="Times New Roman"/>
                <a:cs typeface="Times New Roman"/>
              </a:rPr>
              <a:t>a</a:t>
            </a:r>
            <a:r>
              <a:rPr sz="1600" spc="-10" dirty="0" smtClean="0">
                <a:latin typeface="Times New Roman"/>
                <a:cs typeface="Times New Roman"/>
              </a:rPr>
              <a:t>)</a:t>
            </a:r>
            <a:r>
              <a:rPr sz="1600" spc="85" dirty="0" smtClean="0">
                <a:latin typeface="Times New Roman"/>
                <a:cs typeface="Times New Roman"/>
              </a:rPr>
              <a:t> </a:t>
            </a:r>
            <a:r>
              <a:rPr sz="1600" spc="-10" dirty="0" smtClean="0">
                <a:latin typeface="Times New Roman"/>
                <a:cs typeface="Times New Roman"/>
              </a:rPr>
              <a:t>to</a:t>
            </a:r>
            <a:r>
              <a:rPr sz="1600" spc="85" dirty="0" smtClean="0">
                <a:latin typeface="Times New Roman"/>
                <a:cs typeface="Times New Roman"/>
              </a:rPr>
              <a:t> </a:t>
            </a:r>
            <a:r>
              <a:rPr sz="1600" spc="-10" dirty="0" smtClean="0">
                <a:latin typeface="Times New Roman"/>
                <a:cs typeface="Times New Roman"/>
              </a:rPr>
              <a:t>en</a:t>
            </a:r>
            <a:r>
              <a:rPr sz="1600" spc="0" dirty="0" smtClean="0">
                <a:latin typeface="Times New Roman"/>
                <a:cs typeface="Times New Roman"/>
              </a:rPr>
              <a:t>s</a:t>
            </a:r>
            <a:r>
              <a:rPr sz="1600" spc="-10" dirty="0" smtClean="0">
                <a:latin typeface="Times New Roman"/>
                <a:cs typeface="Times New Roman"/>
              </a:rPr>
              <a:t>ure</a:t>
            </a:r>
            <a:r>
              <a:rPr sz="1600" spc="90" dirty="0" smtClean="0">
                <a:latin typeface="Times New Roman"/>
                <a:cs typeface="Times New Roman"/>
              </a:rPr>
              <a:t> </a:t>
            </a:r>
            <a:r>
              <a:rPr sz="1600" spc="-10" dirty="0" smtClean="0">
                <a:latin typeface="Times New Roman"/>
                <a:cs typeface="Times New Roman"/>
              </a:rPr>
              <a:t>that</a:t>
            </a:r>
            <a:r>
              <a:rPr sz="1600" spc="80" dirty="0" smtClean="0">
                <a:latin typeface="Times New Roman"/>
                <a:cs typeface="Times New Roman"/>
              </a:rPr>
              <a:t> </a:t>
            </a:r>
            <a:r>
              <a:rPr sz="1600" spc="5" dirty="0" smtClean="0">
                <a:latin typeface="Times New Roman"/>
                <a:cs typeface="Times New Roman"/>
              </a:rPr>
              <a:t>b</a:t>
            </a:r>
            <a:r>
              <a:rPr sz="1600" spc="-10" dirty="0" smtClean="0">
                <a:latin typeface="Times New Roman"/>
                <a:cs typeface="Times New Roman"/>
              </a:rPr>
              <a:t>roa</a:t>
            </a:r>
            <a:r>
              <a:rPr sz="1600" spc="-5" dirty="0" smtClean="0">
                <a:latin typeface="Times New Roman"/>
                <a:cs typeface="Times New Roman"/>
              </a:rPr>
              <a:t>d</a:t>
            </a:r>
            <a:r>
              <a:rPr sz="1600" spc="-10" dirty="0" smtClean="0">
                <a:latin typeface="Times New Roman"/>
                <a:cs typeface="Times New Roman"/>
              </a:rPr>
              <a:t>ca</a:t>
            </a:r>
            <a:r>
              <a:rPr sz="1600" spc="0" dirty="0" smtClean="0">
                <a:latin typeface="Times New Roman"/>
                <a:cs typeface="Times New Roman"/>
              </a:rPr>
              <a:t>s</a:t>
            </a:r>
            <a:r>
              <a:rPr sz="1600" spc="-5" dirty="0" smtClean="0">
                <a:latin typeface="Times New Roman"/>
                <a:cs typeface="Times New Roman"/>
              </a:rPr>
              <a:t>t</a:t>
            </a:r>
            <a:r>
              <a:rPr sz="1600" spc="95" dirty="0" smtClean="0">
                <a:latin typeface="Times New Roman"/>
                <a:cs typeface="Times New Roman"/>
              </a:rPr>
              <a:t> </a:t>
            </a:r>
            <a:r>
              <a:rPr sz="1600" spc="-10" dirty="0" smtClean="0">
                <a:latin typeface="Times New Roman"/>
                <a:cs typeface="Times New Roman"/>
              </a:rPr>
              <a:t>and</a:t>
            </a:r>
            <a:r>
              <a:rPr sz="1600" spc="100" dirty="0" smtClean="0">
                <a:latin typeface="Times New Roman"/>
                <a:cs typeface="Times New Roman"/>
              </a:rPr>
              <a:t> </a:t>
            </a:r>
            <a:r>
              <a:rPr sz="1600" spc="-35" dirty="0" smtClean="0">
                <a:latin typeface="Times New Roman"/>
                <a:cs typeface="Times New Roman"/>
              </a:rPr>
              <a:t>m</a:t>
            </a:r>
            <a:r>
              <a:rPr sz="1600" spc="-10" dirty="0" smtClean="0">
                <a:latin typeface="Times New Roman"/>
                <a:cs typeface="Times New Roman"/>
              </a:rPr>
              <a:t>onit</a:t>
            </a:r>
            <a:r>
              <a:rPr sz="1600" spc="5" dirty="0" smtClean="0">
                <a:latin typeface="Times New Roman"/>
                <a:cs typeface="Times New Roman"/>
              </a:rPr>
              <a:t>o</a:t>
            </a:r>
            <a:r>
              <a:rPr sz="1600" spc="-10" dirty="0" smtClean="0">
                <a:latin typeface="Times New Roman"/>
                <a:cs typeface="Times New Roman"/>
              </a:rPr>
              <a:t>ring</a:t>
            </a:r>
            <a:r>
              <a:rPr sz="1600" spc="105" dirty="0" smtClean="0">
                <a:latin typeface="Times New Roman"/>
                <a:cs typeface="Times New Roman"/>
              </a:rPr>
              <a:t> </a:t>
            </a:r>
            <a:r>
              <a:rPr sz="1600" spc="-10" dirty="0" smtClean="0">
                <a:latin typeface="Times New Roman"/>
                <a:cs typeface="Times New Roman"/>
              </a:rPr>
              <a:t>Ma</a:t>
            </a:r>
            <a:r>
              <a:rPr sz="1600" spc="-5" dirty="0" smtClean="0">
                <a:latin typeface="Times New Roman"/>
                <a:cs typeface="Times New Roman"/>
              </a:rPr>
              <a:t>ri</a:t>
            </a:r>
            <a:r>
              <a:rPr sz="1600" spc="5" dirty="0" smtClean="0">
                <a:latin typeface="Times New Roman"/>
                <a:cs typeface="Times New Roman"/>
              </a:rPr>
              <a:t>t</a:t>
            </a:r>
            <a:r>
              <a:rPr sz="1600" spc="15" dirty="0" smtClean="0">
                <a:latin typeface="Times New Roman"/>
                <a:cs typeface="Times New Roman"/>
              </a:rPr>
              <a:t>i</a:t>
            </a:r>
            <a:r>
              <a:rPr sz="1600" spc="-35" dirty="0" smtClean="0">
                <a:latin typeface="Times New Roman"/>
                <a:cs typeface="Times New Roman"/>
              </a:rPr>
              <a:t>m</a:t>
            </a:r>
            <a:r>
              <a:rPr sz="1600" spc="-10" dirty="0" smtClean="0">
                <a:latin typeface="Times New Roman"/>
                <a:cs typeface="Times New Roman"/>
              </a:rPr>
              <a:t>e</a:t>
            </a:r>
            <a:r>
              <a:rPr sz="1600" spc="85" dirty="0" smtClean="0">
                <a:latin typeface="Times New Roman"/>
                <a:cs typeface="Times New Roman"/>
              </a:rPr>
              <a:t> </a:t>
            </a:r>
            <a:r>
              <a:rPr sz="1600" spc="0" dirty="0" smtClean="0">
                <a:latin typeface="Times New Roman"/>
                <a:cs typeface="Times New Roman"/>
              </a:rPr>
              <a:t>S</a:t>
            </a:r>
            <a:r>
              <a:rPr sz="1600" spc="-10" dirty="0" smtClean="0">
                <a:latin typeface="Times New Roman"/>
                <a:cs typeface="Times New Roman"/>
              </a:rPr>
              <a:t>a</a:t>
            </a:r>
            <a:r>
              <a:rPr sz="1600" spc="-5" dirty="0" smtClean="0">
                <a:latin typeface="Times New Roman"/>
                <a:cs typeface="Times New Roman"/>
              </a:rPr>
              <a:t>f</a:t>
            </a:r>
            <a:r>
              <a:rPr sz="1600" spc="-10" dirty="0" smtClean="0">
                <a:latin typeface="Times New Roman"/>
                <a:cs typeface="Times New Roman"/>
              </a:rPr>
              <a:t>e</a:t>
            </a:r>
            <a:r>
              <a:rPr sz="1600" spc="0" dirty="0" smtClean="0">
                <a:latin typeface="Times New Roman"/>
                <a:cs typeface="Times New Roman"/>
              </a:rPr>
              <a:t>t</a:t>
            </a:r>
            <a:r>
              <a:rPr sz="1600" spc="-10" dirty="0" smtClean="0">
                <a:latin typeface="Times New Roman"/>
                <a:cs typeface="Times New Roman"/>
              </a:rPr>
              <a:t>y</a:t>
            </a:r>
            <a:r>
              <a:rPr sz="1600" spc="90" dirty="0" smtClean="0">
                <a:latin typeface="Times New Roman"/>
                <a:cs typeface="Times New Roman"/>
              </a:rPr>
              <a:t> </a:t>
            </a:r>
            <a:r>
              <a:rPr sz="1600" spc="-10" dirty="0" smtClean="0">
                <a:latin typeface="Times New Roman"/>
                <a:cs typeface="Times New Roman"/>
              </a:rPr>
              <a:t>In</a:t>
            </a:r>
            <a:r>
              <a:rPr sz="1600" spc="10" dirty="0" smtClean="0">
                <a:latin typeface="Times New Roman"/>
                <a:cs typeface="Times New Roman"/>
              </a:rPr>
              <a:t>f</a:t>
            </a:r>
            <a:r>
              <a:rPr sz="1600" spc="-10" dirty="0" smtClean="0">
                <a:latin typeface="Times New Roman"/>
                <a:cs typeface="Times New Roman"/>
              </a:rPr>
              <a:t>o</a:t>
            </a:r>
            <a:r>
              <a:rPr sz="1600" spc="5" dirty="0" smtClean="0">
                <a:latin typeface="Times New Roman"/>
                <a:cs typeface="Times New Roman"/>
              </a:rPr>
              <a:t>r</a:t>
            </a:r>
            <a:r>
              <a:rPr sz="1600" spc="-35" dirty="0" smtClean="0">
                <a:latin typeface="Times New Roman"/>
                <a:cs typeface="Times New Roman"/>
              </a:rPr>
              <a:t>m</a:t>
            </a:r>
            <a:r>
              <a:rPr sz="1600" spc="-10" dirty="0" smtClean="0">
                <a:latin typeface="Times New Roman"/>
                <a:cs typeface="Times New Roman"/>
              </a:rPr>
              <a:t>a</a:t>
            </a:r>
            <a:r>
              <a:rPr sz="1600" spc="0" dirty="0" smtClean="0">
                <a:latin typeface="Times New Roman"/>
                <a:cs typeface="Times New Roman"/>
              </a:rPr>
              <a:t>t</a:t>
            </a:r>
            <a:r>
              <a:rPr sz="1600" spc="-10" dirty="0" smtClean="0">
                <a:latin typeface="Times New Roman"/>
                <a:cs typeface="Times New Roman"/>
              </a:rPr>
              <a:t>ion</a:t>
            </a:r>
            <a:r>
              <a:rPr sz="1600" spc="90" dirty="0" smtClean="0">
                <a:latin typeface="Times New Roman"/>
                <a:cs typeface="Times New Roman"/>
              </a:rPr>
              <a:t> </a:t>
            </a:r>
            <a:r>
              <a:rPr sz="1600" spc="-5" dirty="0" smtClean="0">
                <a:latin typeface="Times New Roman"/>
                <a:cs typeface="Times New Roman"/>
              </a:rPr>
              <a:t>(</a:t>
            </a:r>
            <a:r>
              <a:rPr sz="1600" spc="-15" dirty="0" smtClean="0">
                <a:latin typeface="Times New Roman"/>
                <a:cs typeface="Times New Roman"/>
              </a:rPr>
              <a:t>M</a:t>
            </a:r>
            <a:r>
              <a:rPr sz="1600" spc="-5" dirty="0" smtClean="0">
                <a:latin typeface="Times New Roman"/>
                <a:cs typeface="Times New Roman"/>
              </a:rPr>
              <a:t>SI</a:t>
            </a:r>
            <a:r>
              <a:rPr sz="1600" spc="-10" dirty="0" smtClean="0">
                <a:latin typeface="Times New Roman"/>
                <a:cs typeface="Times New Roman"/>
              </a:rPr>
              <a:t>)</a:t>
            </a:r>
            <a:r>
              <a:rPr sz="1600" spc="80" dirty="0" smtClean="0">
                <a:latin typeface="Times New Roman"/>
                <a:cs typeface="Times New Roman"/>
              </a:rPr>
              <a:t> </a:t>
            </a:r>
            <a:r>
              <a:rPr sz="1600" spc="-5" dirty="0" smtClean="0">
                <a:latin typeface="Times New Roman"/>
                <a:cs typeface="Times New Roman"/>
              </a:rPr>
              <a:t>ar</a:t>
            </a:r>
            <a:r>
              <a:rPr sz="1600" spc="-10" dirty="0" smtClean="0">
                <a:latin typeface="Times New Roman"/>
                <a:cs typeface="Times New Roman"/>
              </a:rPr>
              <a:t>e</a:t>
            </a:r>
            <a:r>
              <a:rPr sz="1600" spc="-5" dirty="0" smtClean="0">
                <a:latin typeface="Times New Roman"/>
                <a:cs typeface="Times New Roman"/>
              </a:rPr>
              <a:t> not</a:t>
            </a:r>
            <a:r>
              <a:rPr sz="1600" spc="-20" dirty="0" smtClean="0">
                <a:latin typeface="Times New Roman"/>
                <a:cs typeface="Times New Roman"/>
              </a:rPr>
              <a:t> </a:t>
            </a:r>
            <a:r>
              <a:rPr sz="1600" spc="-10" dirty="0" smtClean="0">
                <a:latin typeface="Times New Roman"/>
                <a:cs typeface="Times New Roman"/>
              </a:rPr>
              <a:t>inter</a:t>
            </a:r>
            <a:r>
              <a:rPr sz="1600" spc="-20" dirty="0" smtClean="0">
                <a:latin typeface="Times New Roman"/>
                <a:cs typeface="Times New Roman"/>
              </a:rPr>
              <a:t>r</a:t>
            </a:r>
            <a:r>
              <a:rPr sz="1600" spc="-10" dirty="0" smtClean="0">
                <a:latin typeface="Times New Roman"/>
                <a:cs typeface="Times New Roman"/>
              </a:rPr>
              <a:t>upted</a:t>
            </a:r>
            <a:r>
              <a:rPr sz="1600" spc="40" dirty="0" smtClean="0">
                <a:latin typeface="Times New Roman"/>
                <a:cs typeface="Times New Roman"/>
              </a:rPr>
              <a:t> </a:t>
            </a:r>
            <a:r>
              <a:rPr sz="1600" spc="-10" dirty="0" smtClean="0">
                <a:latin typeface="Times New Roman"/>
                <a:cs typeface="Times New Roman"/>
              </a:rPr>
              <a:t>in case</a:t>
            </a:r>
            <a:r>
              <a:rPr sz="1600" spc="20" dirty="0" smtClean="0">
                <a:latin typeface="Times New Roman"/>
                <a:cs typeface="Times New Roman"/>
              </a:rPr>
              <a:t> </a:t>
            </a:r>
            <a:r>
              <a:rPr sz="1600" spc="-5" dirty="0" smtClean="0">
                <a:latin typeface="Times New Roman"/>
                <a:cs typeface="Times New Roman"/>
              </a:rPr>
              <a:t>o</a:t>
            </a:r>
            <a:r>
              <a:rPr sz="1600" spc="-10" dirty="0" smtClean="0">
                <a:latin typeface="Times New Roman"/>
                <a:cs typeface="Times New Roman"/>
              </a:rPr>
              <a:t>f</a:t>
            </a:r>
            <a:r>
              <a:rPr sz="1600" spc="5" dirty="0" smtClean="0">
                <a:latin typeface="Times New Roman"/>
                <a:cs typeface="Times New Roman"/>
              </a:rPr>
              <a:t> </a:t>
            </a:r>
            <a:r>
              <a:rPr sz="1600" spc="-5" dirty="0" smtClean="0">
                <a:latin typeface="Times New Roman"/>
                <a:cs typeface="Times New Roman"/>
              </a:rPr>
              <a:t>f</a:t>
            </a:r>
            <a:r>
              <a:rPr sz="1600" spc="-10" dirty="0" smtClean="0">
                <a:latin typeface="Times New Roman"/>
                <a:cs typeface="Times New Roman"/>
              </a:rPr>
              <a:t>ailure</a:t>
            </a:r>
            <a:r>
              <a:rPr sz="1600" spc="15" dirty="0" smtClean="0">
                <a:latin typeface="Times New Roman"/>
                <a:cs typeface="Times New Roman"/>
              </a:rPr>
              <a:t> </a:t>
            </a:r>
            <a:r>
              <a:rPr sz="1600" spc="-5" dirty="0" smtClean="0">
                <a:latin typeface="Times New Roman"/>
                <a:cs typeface="Times New Roman"/>
              </a:rPr>
              <a:t>o</a:t>
            </a:r>
            <a:r>
              <a:rPr sz="1600" spc="-10" dirty="0" smtClean="0">
                <a:latin typeface="Times New Roman"/>
                <a:cs typeface="Times New Roman"/>
              </a:rPr>
              <a:t>f </a:t>
            </a:r>
            <a:r>
              <a:rPr sz="1600" spc="-5" dirty="0" smtClean="0">
                <a:latin typeface="Times New Roman"/>
                <a:cs typeface="Times New Roman"/>
              </a:rPr>
              <a:t>on</a:t>
            </a:r>
            <a:r>
              <a:rPr sz="1600" spc="-10" dirty="0" smtClean="0">
                <a:latin typeface="Times New Roman"/>
                <a:cs typeface="Times New Roman"/>
              </a:rPr>
              <a:t>e</a:t>
            </a:r>
            <a:r>
              <a:rPr sz="1600" spc="-5" dirty="0" smtClean="0">
                <a:latin typeface="Times New Roman"/>
                <a:cs typeface="Times New Roman"/>
              </a:rPr>
              <a:t> o</a:t>
            </a:r>
            <a:r>
              <a:rPr sz="1600" spc="-10" dirty="0" smtClean="0">
                <a:latin typeface="Times New Roman"/>
                <a:cs typeface="Times New Roman"/>
              </a:rPr>
              <a:t>f these</a:t>
            </a:r>
            <a:r>
              <a:rPr sz="1600" spc="10" dirty="0" smtClean="0">
                <a:latin typeface="Times New Roman"/>
                <a:cs typeface="Times New Roman"/>
              </a:rPr>
              <a:t> </a:t>
            </a:r>
            <a:r>
              <a:rPr sz="1600" spc="-10" dirty="0" smtClean="0">
                <a:latin typeface="Times New Roman"/>
                <a:cs typeface="Times New Roman"/>
              </a:rPr>
              <a:t>syst</a:t>
            </a:r>
            <a:r>
              <a:rPr sz="1600" spc="0" dirty="0" smtClean="0">
                <a:latin typeface="Times New Roman"/>
                <a:cs typeface="Times New Roman"/>
              </a:rPr>
              <a:t>e</a:t>
            </a:r>
            <a:r>
              <a:rPr sz="1600" spc="-50" dirty="0" smtClean="0">
                <a:latin typeface="Times New Roman"/>
                <a:cs typeface="Times New Roman"/>
              </a:rPr>
              <a:t>m</a:t>
            </a:r>
            <a:r>
              <a:rPr sz="1600" spc="-5" dirty="0" smtClean="0">
                <a:latin typeface="Times New Roman"/>
                <a:cs typeface="Times New Roman"/>
              </a:rPr>
              <a:t>s.</a:t>
            </a:r>
            <a:endParaRPr sz="1600" dirty="0">
              <a:latin typeface="Times New Roman"/>
              <a:cs typeface="Times New Roman"/>
            </a:endParaRPr>
          </a:p>
          <a:p>
            <a:pPr>
              <a:lnSpc>
                <a:spcPts val="900"/>
              </a:lnSpc>
              <a:spcBef>
                <a:spcPts val="22"/>
              </a:spcBef>
            </a:pPr>
            <a:endParaRPr sz="900" dirty="0"/>
          </a:p>
          <a:p>
            <a:pPr>
              <a:lnSpc>
                <a:spcPts val="1000"/>
              </a:lnSpc>
            </a:pPr>
            <a:endParaRPr sz="1000" dirty="0"/>
          </a:p>
          <a:p>
            <a:pPr marL="12700" marR="13970" algn="just">
              <a:lnSpc>
                <a:spcPct val="100000"/>
              </a:lnSpc>
            </a:pPr>
            <a:r>
              <a:rPr sz="1600" spc="-10" dirty="0" smtClean="0">
                <a:latin typeface="Times New Roman"/>
                <a:cs typeface="Times New Roman"/>
              </a:rPr>
              <a:t>S</a:t>
            </a:r>
            <a:r>
              <a:rPr sz="1600" spc="-210" dirty="0" smtClean="0">
                <a:latin typeface="Times New Roman"/>
                <a:cs typeface="Times New Roman"/>
              </a:rPr>
              <a:t>W</a:t>
            </a:r>
            <a:r>
              <a:rPr sz="1600" spc="-10" dirty="0" smtClean="0">
                <a:latin typeface="Times New Roman"/>
                <a:cs typeface="Times New Roman"/>
              </a:rPr>
              <a:t>AtHC</a:t>
            </a:r>
            <a:r>
              <a:rPr sz="1600" spc="70" dirty="0" smtClean="0">
                <a:latin typeface="Times New Roman"/>
                <a:cs typeface="Times New Roman"/>
              </a:rPr>
              <a:t> </a:t>
            </a:r>
            <a:r>
              <a:rPr sz="1600" spc="-5" dirty="0" smtClean="0">
                <a:latin typeface="Times New Roman"/>
                <a:cs typeface="Times New Roman"/>
              </a:rPr>
              <a:t>c</a:t>
            </a:r>
            <a:r>
              <a:rPr sz="1600" spc="-10" dirty="0" smtClean="0">
                <a:latin typeface="Times New Roman"/>
                <a:cs typeface="Times New Roman"/>
              </a:rPr>
              <a:t>reated</a:t>
            </a:r>
            <a:r>
              <a:rPr sz="1600" spc="95" dirty="0" smtClean="0">
                <a:latin typeface="Times New Roman"/>
                <a:cs typeface="Times New Roman"/>
              </a:rPr>
              <a:t> </a:t>
            </a:r>
            <a:r>
              <a:rPr sz="1600" spc="-10" dirty="0" smtClean="0">
                <a:latin typeface="Times New Roman"/>
                <a:cs typeface="Times New Roman"/>
              </a:rPr>
              <a:t>a</a:t>
            </a:r>
            <a:r>
              <a:rPr sz="1600" spc="65" dirty="0" smtClean="0">
                <a:latin typeface="Times New Roman"/>
                <a:cs typeface="Times New Roman"/>
              </a:rPr>
              <a:t> </a:t>
            </a:r>
            <a:r>
              <a:rPr sz="1600" spc="-10" dirty="0" smtClean="0">
                <a:latin typeface="Times New Roman"/>
                <a:cs typeface="Times New Roman"/>
              </a:rPr>
              <a:t>Geopo</a:t>
            </a:r>
            <a:r>
              <a:rPr sz="1600" spc="-5" dirty="0" smtClean="0">
                <a:latin typeface="Times New Roman"/>
                <a:cs typeface="Times New Roman"/>
              </a:rPr>
              <a:t>r</a:t>
            </a:r>
            <a:r>
              <a:rPr sz="1600" spc="-10" dirty="0" smtClean="0">
                <a:latin typeface="Times New Roman"/>
                <a:cs typeface="Times New Roman"/>
              </a:rPr>
              <a:t>tal</a:t>
            </a:r>
            <a:r>
              <a:rPr sz="1600" spc="80" dirty="0" smtClean="0">
                <a:latin typeface="Times New Roman"/>
                <a:cs typeface="Times New Roman"/>
              </a:rPr>
              <a:t> </a:t>
            </a:r>
            <a:r>
              <a:rPr sz="1600" spc="-10" dirty="0" smtClean="0">
                <a:latin typeface="Times New Roman"/>
                <a:cs typeface="Times New Roman"/>
              </a:rPr>
              <a:t>with</a:t>
            </a:r>
            <a:r>
              <a:rPr sz="1600" spc="85" dirty="0" smtClean="0">
                <a:latin typeface="Times New Roman"/>
                <a:cs typeface="Times New Roman"/>
              </a:rPr>
              <a:t> </a:t>
            </a:r>
            <a:r>
              <a:rPr sz="1600" spc="0" dirty="0" smtClean="0">
                <a:latin typeface="Times New Roman"/>
                <a:cs typeface="Times New Roman"/>
              </a:rPr>
              <a:t>s</a:t>
            </a:r>
            <a:r>
              <a:rPr sz="1600" spc="-10" dirty="0" smtClean="0">
                <a:latin typeface="Times New Roman"/>
                <a:cs typeface="Times New Roman"/>
              </a:rPr>
              <a:t>pati</a:t>
            </a:r>
            <a:r>
              <a:rPr sz="1600" spc="-5" dirty="0" smtClean="0">
                <a:latin typeface="Times New Roman"/>
                <a:cs typeface="Times New Roman"/>
              </a:rPr>
              <a:t>al</a:t>
            </a:r>
            <a:r>
              <a:rPr sz="1600" spc="80" dirty="0" smtClean="0">
                <a:latin typeface="Times New Roman"/>
                <a:cs typeface="Times New Roman"/>
              </a:rPr>
              <a:t> </a:t>
            </a:r>
            <a:r>
              <a:rPr sz="1600" spc="-10" dirty="0" smtClean="0">
                <a:latin typeface="Times New Roman"/>
                <a:cs typeface="Times New Roman"/>
              </a:rPr>
              <a:t>da</a:t>
            </a:r>
            <a:r>
              <a:rPr sz="1600" spc="0" dirty="0" smtClean="0">
                <a:latin typeface="Times New Roman"/>
                <a:cs typeface="Times New Roman"/>
              </a:rPr>
              <a:t>t</a:t>
            </a:r>
            <a:r>
              <a:rPr sz="1600" spc="-10" dirty="0" smtClean="0">
                <a:latin typeface="Times New Roman"/>
                <a:cs typeface="Times New Roman"/>
              </a:rPr>
              <a:t>a</a:t>
            </a:r>
            <a:r>
              <a:rPr sz="1600" spc="70" dirty="0" smtClean="0">
                <a:latin typeface="Times New Roman"/>
                <a:cs typeface="Times New Roman"/>
              </a:rPr>
              <a:t> </a:t>
            </a:r>
            <a:r>
              <a:rPr sz="1600" spc="-10" dirty="0" smtClean="0">
                <a:latin typeface="Times New Roman"/>
                <a:cs typeface="Times New Roman"/>
              </a:rPr>
              <a:t>with</a:t>
            </a:r>
            <a:r>
              <a:rPr sz="1600" spc="85" dirty="0" smtClean="0">
                <a:latin typeface="Times New Roman"/>
                <a:cs typeface="Times New Roman"/>
              </a:rPr>
              <a:t> </a:t>
            </a:r>
            <a:r>
              <a:rPr sz="1600" spc="-5" dirty="0" smtClean="0">
                <a:latin typeface="Times New Roman"/>
                <a:cs typeface="Times New Roman"/>
              </a:rPr>
              <a:t>E</a:t>
            </a:r>
            <a:r>
              <a:rPr sz="1600" spc="-10" dirty="0" smtClean="0">
                <a:latin typeface="Times New Roman"/>
                <a:cs typeface="Times New Roman"/>
              </a:rPr>
              <a:t>NCs</a:t>
            </a:r>
            <a:r>
              <a:rPr sz="1600" spc="70" dirty="0" smtClean="0">
                <a:latin typeface="Times New Roman"/>
                <a:cs typeface="Times New Roman"/>
              </a:rPr>
              <a:t> </a:t>
            </a:r>
            <a:r>
              <a:rPr sz="1600" spc="-10" dirty="0" smtClean="0">
                <a:latin typeface="Times New Roman"/>
                <a:cs typeface="Times New Roman"/>
              </a:rPr>
              <a:t>published</a:t>
            </a:r>
            <a:r>
              <a:rPr sz="1600" spc="80" dirty="0" smtClean="0">
                <a:latin typeface="Times New Roman"/>
                <a:cs typeface="Times New Roman"/>
              </a:rPr>
              <a:t> </a:t>
            </a:r>
            <a:r>
              <a:rPr sz="1600" spc="-10" dirty="0" smtClean="0">
                <a:latin typeface="Times New Roman"/>
                <a:cs typeface="Times New Roman"/>
              </a:rPr>
              <a:t>by</a:t>
            </a:r>
            <a:r>
              <a:rPr sz="1600" spc="80" dirty="0" smtClean="0">
                <a:latin typeface="Times New Roman"/>
                <a:cs typeface="Times New Roman"/>
              </a:rPr>
              <a:t> </a:t>
            </a:r>
            <a:r>
              <a:rPr sz="1600" spc="-10" dirty="0" smtClean="0">
                <a:latin typeface="Times New Roman"/>
                <a:cs typeface="Times New Roman"/>
              </a:rPr>
              <a:t>the</a:t>
            </a:r>
            <a:r>
              <a:rPr sz="1600" spc="80" dirty="0" smtClean="0">
                <a:latin typeface="Times New Roman"/>
                <a:cs typeface="Times New Roman"/>
              </a:rPr>
              <a:t> </a:t>
            </a:r>
            <a:r>
              <a:rPr sz="1600" spc="-20" dirty="0" smtClean="0">
                <a:latin typeface="Times New Roman"/>
                <a:cs typeface="Times New Roman"/>
              </a:rPr>
              <a:t>M</a:t>
            </a:r>
            <a:r>
              <a:rPr sz="1600" spc="10" dirty="0" smtClean="0">
                <a:latin typeface="Times New Roman"/>
                <a:cs typeface="Times New Roman"/>
              </a:rPr>
              <a:t>e</a:t>
            </a:r>
            <a:r>
              <a:rPr sz="1600" spc="-35" dirty="0" smtClean="0">
                <a:latin typeface="Times New Roman"/>
                <a:cs typeface="Times New Roman"/>
              </a:rPr>
              <a:t>m</a:t>
            </a:r>
            <a:r>
              <a:rPr sz="1600" spc="5" dirty="0" smtClean="0">
                <a:latin typeface="Times New Roman"/>
                <a:cs typeface="Times New Roman"/>
              </a:rPr>
              <a:t>b</a:t>
            </a:r>
            <a:r>
              <a:rPr sz="1600" spc="-10" dirty="0" smtClean="0">
                <a:latin typeface="Times New Roman"/>
                <a:cs typeface="Times New Roman"/>
              </a:rPr>
              <a:t>er</a:t>
            </a:r>
            <a:r>
              <a:rPr sz="1600" spc="75" dirty="0" smtClean="0">
                <a:latin typeface="Times New Roman"/>
                <a:cs typeface="Times New Roman"/>
              </a:rPr>
              <a:t> </a:t>
            </a:r>
            <a:r>
              <a:rPr sz="1600" spc="-5" dirty="0" smtClean="0">
                <a:latin typeface="Times New Roman"/>
                <a:cs typeface="Times New Roman"/>
              </a:rPr>
              <a:t>Sta</a:t>
            </a:r>
            <a:r>
              <a:rPr sz="1600" spc="-10" dirty="0" smtClean="0">
                <a:latin typeface="Times New Roman"/>
                <a:cs typeface="Times New Roman"/>
              </a:rPr>
              <a:t>te</a:t>
            </a:r>
            <a:r>
              <a:rPr sz="1600" spc="0" dirty="0" smtClean="0">
                <a:latin typeface="Times New Roman"/>
                <a:cs typeface="Times New Roman"/>
              </a:rPr>
              <a:t>s</a:t>
            </a:r>
            <a:r>
              <a:rPr sz="1600" spc="-5" dirty="0" smtClean="0">
                <a:latin typeface="Times New Roman"/>
                <a:cs typeface="Times New Roman"/>
              </a:rPr>
              <a:t>,</a:t>
            </a:r>
            <a:r>
              <a:rPr sz="1600" spc="-10" dirty="0" smtClean="0">
                <a:latin typeface="Times New Roman"/>
                <a:cs typeface="Times New Roman"/>
              </a:rPr>
              <a:t> whose </a:t>
            </a:r>
            <a:r>
              <a:rPr sz="1600" spc="-185" dirty="0" smtClean="0">
                <a:latin typeface="Times New Roman"/>
                <a:cs typeface="Times New Roman"/>
              </a:rPr>
              <a:t> </a:t>
            </a:r>
            <a:r>
              <a:rPr sz="1600" spc="-10" dirty="0" smtClean="0">
                <a:latin typeface="Times New Roman"/>
                <a:cs typeface="Times New Roman"/>
              </a:rPr>
              <a:t>the </a:t>
            </a:r>
            <a:r>
              <a:rPr sz="1600" spc="-165" dirty="0" smtClean="0">
                <a:latin typeface="Times New Roman"/>
                <a:cs typeface="Times New Roman"/>
              </a:rPr>
              <a:t> </a:t>
            </a:r>
            <a:r>
              <a:rPr sz="1600" spc="-35" dirty="0" smtClean="0">
                <a:latin typeface="Times New Roman"/>
                <a:cs typeface="Times New Roman"/>
              </a:rPr>
              <a:t>m</a:t>
            </a:r>
            <a:r>
              <a:rPr sz="1600" spc="-5" dirty="0" smtClean="0">
                <a:latin typeface="Times New Roman"/>
                <a:cs typeface="Times New Roman"/>
              </a:rPr>
              <a:t>a</a:t>
            </a:r>
            <a:r>
              <a:rPr sz="1600" spc="-10" dirty="0" smtClean="0">
                <a:latin typeface="Times New Roman"/>
                <a:cs typeface="Times New Roman"/>
              </a:rPr>
              <a:t>in </a:t>
            </a:r>
            <a:r>
              <a:rPr sz="1600" spc="-180" dirty="0" smtClean="0">
                <a:latin typeface="Times New Roman"/>
                <a:cs typeface="Times New Roman"/>
              </a:rPr>
              <a:t> </a:t>
            </a:r>
            <a:r>
              <a:rPr sz="1600" spc="-10" dirty="0" smtClean="0">
                <a:latin typeface="Times New Roman"/>
                <a:cs typeface="Times New Roman"/>
              </a:rPr>
              <a:t>pro</a:t>
            </a:r>
            <a:r>
              <a:rPr sz="1600" spc="-5" dirty="0" smtClean="0">
                <a:latin typeface="Times New Roman"/>
                <a:cs typeface="Times New Roman"/>
              </a:rPr>
              <a:t>p</a:t>
            </a:r>
            <a:r>
              <a:rPr sz="1600" spc="-10" dirty="0" smtClean="0">
                <a:latin typeface="Times New Roman"/>
                <a:cs typeface="Times New Roman"/>
              </a:rPr>
              <a:t>ose </a:t>
            </a:r>
            <a:r>
              <a:rPr sz="1600" spc="-180" dirty="0" smtClean="0">
                <a:latin typeface="Times New Roman"/>
                <a:cs typeface="Times New Roman"/>
              </a:rPr>
              <a:t> </a:t>
            </a:r>
            <a:r>
              <a:rPr sz="1600" spc="-10" dirty="0" smtClean="0">
                <a:latin typeface="Times New Roman"/>
                <a:cs typeface="Times New Roman"/>
              </a:rPr>
              <a:t>is </a:t>
            </a:r>
            <a:r>
              <a:rPr sz="1600" spc="-175" dirty="0" smtClean="0">
                <a:latin typeface="Times New Roman"/>
                <a:cs typeface="Times New Roman"/>
              </a:rPr>
              <a:t> </a:t>
            </a:r>
            <a:r>
              <a:rPr sz="1600" spc="-10" dirty="0" smtClean="0">
                <a:latin typeface="Times New Roman"/>
                <a:cs typeface="Times New Roman"/>
              </a:rPr>
              <a:t>to </a:t>
            </a:r>
            <a:r>
              <a:rPr sz="1600" spc="-185" dirty="0" smtClean="0">
                <a:latin typeface="Times New Roman"/>
                <a:cs typeface="Times New Roman"/>
              </a:rPr>
              <a:t> </a:t>
            </a:r>
            <a:r>
              <a:rPr sz="1600" spc="-5" dirty="0" smtClean="0">
                <a:latin typeface="Times New Roman"/>
                <a:cs typeface="Times New Roman"/>
              </a:rPr>
              <a:t>f</a:t>
            </a:r>
            <a:r>
              <a:rPr sz="1600" spc="-10" dirty="0" smtClean="0">
                <a:latin typeface="Times New Roman"/>
                <a:cs typeface="Times New Roman"/>
              </a:rPr>
              <a:t>a</a:t>
            </a:r>
            <a:r>
              <a:rPr sz="1600" spc="-5" dirty="0" smtClean="0">
                <a:latin typeface="Times New Roman"/>
                <a:cs typeface="Times New Roman"/>
              </a:rPr>
              <a:t>ci</a:t>
            </a:r>
            <a:r>
              <a:rPr sz="1600" spc="5" dirty="0" smtClean="0">
                <a:latin typeface="Times New Roman"/>
                <a:cs typeface="Times New Roman"/>
              </a:rPr>
              <a:t>l</a:t>
            </a:r>
            <a:r>
              <a:rPr sz="1600" spc="-5" dirty="0" smtClean="0">
                <a:latin typeface="Times New Roman"/>
                <a:cs typeface="Times New Roman"/>
              </a:rPr>
              <a:t>i</a:t>
            </a:r>
            <a:r>
              <a:rPr sz="1600" spc="5" dirty="0" smtClean="0">
                <a:latin typeface="Times New Roman"/>
                <a:cs typeface="Times New Roman"/>
              </a:rPr>
              <a:t>t</a:t>
            </a:r>
            <a:r>
              <a:rPr sz="1600" spc="-10" dirty="0" smtClean="0">
                <a:latin typeface="Times New Roman"/>
                <a:cs typeface="Times New Roman"/>
              </a:rPr>
              <a:t>ate </a:t>
            </a:r>
            <a:r>
              <a:rPr sz="1600" spc="-175" dirty="0" smtClean="0">
                <a:latin typeface="Times New Roman"/>
                <a:cs typeface="Times New Roman"/>
              </a:rPr>
              <a:t> </a:t>
            </a:r>
            <a:r>
              <a:rPr sz="1600" spc="-10" dirty="0" smtClean="0">
                <a:latin typeface="Times New Roman"/>
                <a:cs typeface="Times New Roman"/>
              </a:rPr>
              <a:t>the </a:t>
            </a:r>
            <a:r>
              <a:rPr sz="1600" spc="-190" dirty="0" smtClean="0">
                <a:latin typeface="Times New Roman"/>
                <a:cs typeface="Times New Roman"/>
              </a:rPr>
              <a:t> </a:t>
            </a:r>
            <a:r>
              <a:rPr sz="1600" spc="-10" dirty="0" smtClean="0">
                <a:latin typeface="Times New Roman"/>
                <a:cs typeface="Times New Roman"/>
              </a:rPr>
              <a:t>work </a:t>
            </a:r>
            <a:r>
              <a:rPr sz="1600" spc="-185" dirty="0" smtClean="0">
                <a:latin typeface="Times New Roman"/>
                <a:cs typeface="Times New Roman"/>
              </a:rPr>
              <a:t> </a:t>
            </a:r>
            <a:r>
              <a:rPr sz="1600" spc="-5" dirty="0" smtClean="0">
                <a:latin typeface="Times New Roman"/>
                <a:cs typeface="Times New Roman"/>
              </a:rPr>
              <a:t>o</a:t>
            </a:r>
            <a:r>
              <a:rPr sz="1600" spc="-10" dirty="0" smtClean="0">
                <a:latin typeface="Times New Roman"/>
                <a:cs typeface="Times New Roman"/>
              </a:rPr>
              <a:t>f </a:t>
            </a:r>
            <a:r>
              <a:rPr sz="1600" spc="-180" dirty="0" smtClean="0">
                <a:latin typeface="Times New Roman"/>
                <a:cs typeface="Times New Roman"/>
              </a:rPr>
              <a:t> </a:t>
            </a:r>
            <a:r>
              <a:rPr sz="1600" spc="5" dirty="0" smtClean="0">
                <a:latin typeface="Times New Roman"/>
                <a:cs typeface="Times New Roman"/>
              </a:rPr>
              <a:t>h</a:t>
            </a:r>
            <a:r>
              <a:rPr sz="1600" spc="-10" dirty="0" smtClean="0">
                <a:latin typeface="Times New Roman"/>
                <a:cs typeface="Times New Roman"/>
              </a:rPr>
              <a:t>a</a:t>
            </a:r>
            <a:r>
              <a:rPr sz="1600" spc="5" dirty="0" smtClean="0">
                <a:latin typeface="Times New Roman"/>
                <a:cs typeface="Times New Roman"/>
              </a:rPr>
              <a:t>r</a:t>
            </a:r>
            <a:r>
              <a:rPr sz="1600" spc="-35" dirty="0" smtClean="0">
                <a:latin typeface="Times New Roman"/>
                <a:cs typeface="Times New Roman"/>
              </a:rPr>
              <a:t>m</a:t>
            </a:r>
            <a:r>
              <a:rPr sz="1600" spc="-10" dirty="0" smtClean="0">
                <a:latin typeface="Times New Roman"/>
                <a:cs typeface="Times New Roman"/>
              </a:rPr>
              <a:t>on</a:t>
            </a:r>
            <a:r>
              <a:rPr sz="1600" spc="5" dirty="0" smtClean="0">
                <a:latin typeface="Times New Roman"/>
                <a:cs typeface="Times New Roman"/>
              </a:rPr>
              <a:t>i</a:t>
            </a:r>
            <a:r>
              <a:rPr sz="1600" spc="-10" dirty="0" smtClean="0">
                <a:latin typeface="Times New Roman"/>
                <a:cs typeface="Times New Roman"/>
              </a:rPr>
              <a:t>za</a:t>
            </a:r>
            <a:r>
              <a:rPr sz="1600" spc="0" dirty="0" smtClean="0">
                <a:latin typeface="Times New Roman"/>
                <a:cs typeface="Times New Roman"/>
              </a:rPr>
              <a:t>t</a:t>
            </a:r>
            <a:r>
              <a:rPr sz="1600" spc="-10" dirty="0" smtClean="0">
                <a:latin typeface="Times New Roman"/>
                <a:cs typeface="Times New Roman"/>
              </a:rPr>
              <a:t>ion </a:t>
            </a:r>
            <a:r>
              <a:rPr sz="1600" spc="-170" dirty="0" smtClean="0">
                <a:latin typeface="Times New Roman"/>
                <a:cs typeface="Times New Roman"/>
              </a:rPr>
              <a:t> </a:t>
            </a:r>
            <a:r>
              <a:rPr sz="1600" spc="-5" dirty="0" smtClean="0">
                <a:latin typeface="Times New Roman"/>
                <a:cs typeface="Times New Roman"/>
              </a:rPr>
              <a:t>o</a:t>
            </a:r>
            <a:r>
              <a:rPr sz="1600" spc="-10" dirty="0" smtClean="0">
                <a:latin typeface="Times New Roman"/>
                <a:cs typeface="Times New Roman"/>
              </a:rPr>
              <a:t>f </a:t>
            </a:r>
            <a:r>
              <a:rPr sz="1600" spc="-180" dirty="0" smtClean="0">
                <a:latin typeface="Times New Roman"/>
                <a:cs typeface="Times New Roman"/>
              </a:rPr>
              <a:t> </a:t>
            </a:r>
            <a:r>
              <a:rPr sz="1600" spc="-10" dirty="0" smtClean="0">
                <a:latin typeface="Times New Roman"/>
                <a:cs typeface="Times New Roman"/>
              </a:rPr>
              <a:t>boundaries </a:t>
            </a:r>
            <a:r>
              <a:rPr sz="1600" spc="-185" dirty="0" smtClean="0">
                <a:latin typeface="Times New Roman"/>
                <a:cs typeface="Times New Roman"/>
              </a:rPr>
              <a:t> </a:t>
            </a:r>
            <a:r>
              <a:rPr sz="1600" spc="-10" dirty="0" smtClean="0">
                <a:latin typeface="Times New Roman"/>
                <a:cs typeface="Times New Roman"/>
              </a:rPr>
              <a:t>and </a:t>
            </a:r>
            <a:r>
              <a:rPr sz="1600" spc="-170" dirty="0" smtClean="0">
                <a:latin typeface="Times New Roman"/>
                <a:cs typeface="Times New Roman"/>
              </a:rPr>
              <a:t> </a:t>
            </a:r>
            <a:r>
              <a:rPr sz="1600" spc="-15" dirty="0" smtClean="0">
                <a:latin typeface="Times New Roman"/>
                <a:cs typeface="Times New Roman"/>
              </a:rPr>
              <a:t>r</a:t>
            </a:r>
            <a:r>
              <a:rPr sz="1600" spc="-10" dirty="0" smtClean="0">
                <a:latin typeface="Times New Roman"/>
                <a:cs typeface="Times New Roman"/>
              </a:rPr>
              <a:t>isk assess</a:t>
            </a:r>
            <a:r>
              <a:rPr sz="1600" spc="-50" dirty="0" smtClean="0">
                <a:latin typeface="Times New Roman"/>
                <a:cs typeface="Times New Roman"/>
              </a:rPr>
              <a:t>m</a:t>
            </a:r>
            <a:r>
              <a:rPr sz="1600" spc="-10" dirty="0" smtClean="0">
                <a:latin typeface="Times New Roman"/>
                <a:cs typeface="Times New Roman"/>
              </a:rPr>
              <a:t>en</a:t>
            </a:r>
            <a:r>
              <a:rPr sz="1600" spc="0" dirty="0" smtClean="0">
                <a:latin typeface="Times New Roman"/>
                <a:cs typeface="Times New Roman"/>
              </a:rPr>
              <a:t>t</a:t>
            </a:r>
            <a:r>
              <a:rPr sz="1600" spc="-5" dirty="0" smtClean="0">
                <a:latin typeface="Times New Roman"/>
                <a:cs typeface="Times New Roman"/>
              </a:rPr>
              <a:t>.</a:t>
            </a:r>
            <a:endParaRPr lang="es-ES" sz="1600" spc="-5" dirty="0" smtClean="0">
              <a:latin typeface="Times New Roman"/>
              <a:cs typeface="Times New Roman"/>
            </a:endParaRPr>
          </a:p>
          <a:p>
            <a:pPr marL="12700" marR="13970" algn="just">
              <a:lnSpc>
                <a:spcPct val="100000"/>
              </a:lnSpc>
            </a:pPr>
            <a:endParaRPr lang="es-ES" sz="1600" spc="-5" dirty="0">
              <a:latin typeface="Times New Roman" pitchFamily="18" charset="0"/>
              <a:cs typeface="Times New Roman" pitchFamily="18" charset="0"/>
            </a:endParaRPr>
          </a:p>
          <a:p>
            <a:r>
              <a:rPr lang="en-US" sz="1600" dirty="0">
                <a:latin typeface="Times New Roman" pitchFamily="18" charset="0"/>
                <a:cs typeface="Times New Roman" pitchFamily="18" charset="0"/>
              </a:rPr>
              <a:t>The full members has approved the request of The Servicio Nacional De Hidrografía Naval de Bolivia, and  start the procedure of adhesion to became  as an  Associate Member of SWAtHC. That Service should address this to its national authorities</a:t>
            </a:r>
            <a:endParaRPr lang="es-UY" sz="1600" dirty="0">
              <a:latin typeface="Times New Roman" pitchFamily="18" charset="0"/>
              <a:cs typeface="Times New Roman" pitchFamily="18" charset="0"/>
            </a:endParaRPr>
          </a:p>
          <a:p>
            <a:pPr>
              <a:lnSpc>
                <a:spcPts val="1000"/>
              </a:lnSpc>
            </a:pPr>
            <a:endParaRPr sz="1000" dirty="0"/>
          </a:p>
          <a:p>
            <a:pPr marL="12700" marR="12700" algn="just">
              <a:lnSpc>
                <a:spcPct val="100099"/>
              </a:lnSpc>
            </a:pPr>
            <a:r>
              <a:rPr lang="es-ES" sz="1600" spc="-15" dirty="0" smtClean="0">
                <a:latin typeface="Times New Roman"/>
                <a:cs typeface="Times New Roman"/>
              </a:rPr>
              <a:t> </a:t>
            </a:r>
            <a:endParaRPr sz="1600" dirty="0">
              <a:latin typeface="Times New Roman"/>
              <a:cs typeface="Times New Roman"/>
            </a:endParaRPr>
          </a:p>
        </p:txBody>
      </p:sp>
      <p:sp>
        <p:nvSpPr>
          <p:cNvPr id="3" name="object 3"/>
          <p:cNvSpPr/>
          <p:nvPr/>
        </p:nvSpPr>
        <p:spPr>
          <a:xfrm>
            <a:off x="7215251" y="428561"/>
            <a:ext cx="1254125" cy="785812"/>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571474" y="357124"/>
            <a:ext cx="850900" cy="1000125"/>
          </a:xfrm>
          <a:prstGeom prst="rect">
            <a:avLst/>
          </a:prstGeom>
          <a:blipFill>
            <a:blip r:embed="rId3" cstate="print"/>
            <a:stretch>
              <a:fillRect/>
            </a:stretch>
          </a:blipFill>
        </p:spPr>
        <p:txBody>
          <a:bodyPr wrap="square" lIns="0" tIns="0" rIns="0" bIns="0" rtlCol="0">
            <a:noAutofit/>
          </a:bodyPr>
          <a:lstStyle/>
          <a:p>
            <a:endParaRPr/>
          </a:p>
        </p:txBody>
      </p:sp>
      <p:sp>
        <p:nvSpPr>
          <p:cNvPr id="5" name="4 CuadroTexto"/>
          <p:cNvSpPr txBox="1"/>
          <p:nvPr/>
        </p:nvSpPr>
        <p:spPr>
          <a:xfrm>
            <a:off x="1750523" y="285750"/>
            <a:ext cx="5430863" cy="954107"/>
          </a:xfrm>
          <a:prstGeom prst="rect">
            <a:avLst/>
          </a:prstGeom>
          <a:noFill/>
        </p:spPr>
        <p:txBody>
          <a:bodyPr wrap="square" rtlCol="0">
            <a:spAutoFit/>
          </a:bodyPr>
          <a:lstStyle/>
          <a:p>
            <a:pPr marR="342900" algn="ctr">
              <a:lnSpc>
                <a:spcPct val="100000"/>
              </a:lnSpc>
            </a:pPr>
            <a:r>
              <a:rPr lang="en-US" sz="1400" b="1" dirty="0" smtClean="0">
                <a:latin typeface="Times New Roman"/>
                <a:cs typeface="Times New Roman"/>
              </a:rPr>
              <a:t>      10 </a:t>
            </a:r>
            <a:r>
              <a:rPr lang="en-US" sz="1400" b="1" baseline="30000" dirty="0" smtClean="0">
                <a:latin typeface="Times New Roman"/>
                <a:cs typeface="Times New Roman"/>
              </a:rPr>
              <a:t>th</a:t>
            </a:r>
            <a:r>
              <a:rPr lang="en-US" sz="1400" b="1" spc="-20" dirty="0" smtClean="0">
                <a:latin typeface="Times New Roman"/>
                <a:cs typeface="Times New Roman"/>
              </a:rPr>
              <a:t> </a:t>
            </a:r>
            <a:r>
              <a:rPr lang="en-US" sz="1400" b="1" spc="-10" dirty="0" smtClean="0">
                <a:latin typeface="Times New Roman"/>
                <a:cs typeface="Times New Roman"/>
              </a:rPr>
              <a:t>M</a:t>
            </a:r>
            <a:r>
              <a:rPr lang="en-US" sz="1400" b="1" spc="0" dirty="0" smtClean="0">
                <a:latin typeface="Times New Roman"/>
                <a:cs typeface="Times New Roman"/>
              </a:rPr>
              <a:t>EE</a:t>
            </a:r>
            <a:r>
              <a:rPr lang="en-US" sz="1400" b="1" spc="-10" dirty="0" smtClean="0">
                <a:latin typeface="Times New Roman"/>
                <a:cs typeface="Times New Roman"/>
              </a:rPr>
              <a:t>T</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0" dirty="0" smtClean="0">
                <a:latin typeface="Times New Roman"/>
                <a:cs typeface="Times New Roman"/>
              </a:rPr>
              <a:t>G</a:t>
            </a:r>
            <a:r>
              <a:rPr lang="en-US" sz="1400" b="1" spc="5" dirty="0" smtClean="0">
                <a:latin typeface="Times New Roman"/>
                <a:cs typeface="Times New Roman"/>
              </a:rPr>
              <a:t> </a:t>
            </a:r>
            <a:r>
              <a:rPr lang="en-US" sz="1400" b="1" spc="0" dirty="0" smtClean="0">
                <a:latin typeface="Times New Roman"/>
                <a:cs typeface="Times New Roman"/>
              </a:rPr>
              <a:t>OF</a:t>
            </a:r>
            <a:r>
              <a:rPr lang="en-US" sz="1400" b="1" spc="-100" dirty="0" smtClean="0">
                <a:latin typeface="Times New Roman"/>
                <a:cs typeface="Times New Roman"/>
              </a:rPr>
              <a:t> </a:t>
            </a:r>
            <a:r>
              <a:rPr lang="en-US" sz="1400" b="1" spc="0" dirty="0" smtClean="0">
                <a:latin typeface="Times New Roman"/>
                <a:cs typeface="Times New Roman"/>
              </a:rPr>
              <a:t>T</a:t>
            </a:r>
            <a:r>
              <a:rPr lang="en-US" sz="1400" b="1" spc="-5" dirty="0" smtClean="0">
                <a:latin typeface="Times New Roman"/>
                <a:cs typeface="Times New Roman"/>
              </a:rPr>
              <a:t>H</a:t>
            </a:r>
            <a:r>
              <a:rPr lang="en-US" sz="1400" b="1" spc="0" dirty="0" smtClean="0">
                <a:latin typeface="Times New Roman"/>
                <a:cs typeface="Times New Roman"/>
              </a:rPr>
              <a:t>E</a:t>
            </a:r>
            <a:r>
              <a:rPr lang="en-US" sz="1400" b="1" spc="-5" dirty="0" smtClean="0">
                <a:latin typeface="Times New Roman"/>
                <a:cs typeface="Times New Roman"/>
              </a:rPr>
              <a:t> </a:t>
            </a:r>
            <a:r>
              <a:rPr lang="en-US" sz="1400" b="1" spc="0" dirty="0" smtClean="0">
                <a:latin typeface="Times New Roman"/>
                <a:cs typeface="Times New Roman"/>
              </a:rPr>
              <a:t>IHO</a:t>
            </a:r>
            <a:r>
              <a:rPr lang="en-US" sz="1400" b="1" spc="-20" dirty="0" smtClean="0">
                <a:latin typeface="Times New Roman"/>
                <a:cs typeface="Times New Roman"/>
              </a:rPr>
              <a:t> </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0" dirty="0" smtClean="0">
                <a:latin typeface="Times New Roman"/>
                <a:cs typeface="Times New Roman"/>
              </a:rPr>
              <a:t>TER</a:t>
            </a:r>
            <a:r>
              <a:rPr lang="en-US" sz="1400" b="1" spc="-5" dirty="0" smtClean="0">
                <a:latin typeface="Times New Roman"/>
                <a:cs typeface="Times New Roman"/>
              </a:rPr>
              <a:t>-REGIONAL                  </a:t>
            </a:r>
            <a:r>
              <a:rPr lang="en-US" sz="1400" b="1" spc="-10" dirty="0" smtClean="0">
                <a:latin typeface="Times New Roman"/>
                <a:cs typeface="Times New Roman"/>
              </a:rPr>
              <a:t>C</a:t>
            </a:r>
            <a:r>
              <a:rPr lang="en-US" sz="1400" b="1" spc="0" dirty="0" smtClean="0">
                <a:latin typeface="Times New Roman"/>
                <a:cs typeface="Times New Roman"/>
              </a:rPr>
              <a:t>OO</a:t>
            </a:r>
            <a:r>
              <a:rPr lang="en-US" sz="1400" b="1" spc="-10" dirty="0" smtClean="0">
                <a:latin typeface="Times New Roman"/>
                <a:cs typeface="Times New Roman"/>
              </a:rPr>
              <a:t>RD</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114" dirty="0" smtClean="0">
                <a:latin typeface="Times New Roman"/>
                <a:cs typeface="Times New Roman"/>
              </a:rPr>
              <a:t>A</a:t>
            </a:r>
            <a:r>
              <a:rPr lang="en-US" sz="1400" b="1" spc="0" dirty="0" smtClean="0">
                <a:latin typeface="Times New Roman"/>
                <a:cs typeface="Times New Roman"/>
              </a:rPr>
              <a:t>TI</a:t>
            </a:r>
            <a:r>
              <a:rPr lang="en-US" sz="1400" b="1" spc="-10" dirty="0" smtClean="0">
                <a:latin typeface="Times New Roman"/>
                <a:cs typeface="Times New Roman"/>
              </a:rPr>
              <a:t>N</a:t>
            </a:r>
            <a:r>
              <a:rPr lang="en-US" sz="1400" b="1" spc="0" dirty="0" smtClean="0">
                <a:latin typeface="Times New Roman"/>
                <a:cs typeface="Times New Roman"/>
              </a:rPr>
              <a:t>G </a:t>
            </a:r>
            <a:r>
              <a:rPr lang="en-US" sz="1400" b="1" spc="-10" dirty="0" smtClean="0">
                <a:latin typeface="Times New Roman"/>
                <a:cs typeface="Times New Roman"/>
              </a:rPr>
              <a:t>C</a:t>
            </a:r>
            <a:r>
              <a:rPr lang="en-US" sz="1400" b="1" spc="0" dirty="0" smtClean="0">
                <a:latin typeface="Times New Roman"/>
                <a:cs typeface="Times New Roman"/>
              </a:rPr>
              <a:t>O</a:t>
            </a:r>
            <a:r>
              <a:rPr lang="en-US" sz="1400" b="1" spc="-10" dirty="0" smtClean="0">
                <a:latin typeface="Times New Roman"/>
                <a:cs typeface="Times New Roman"/>
              </a:rPr>
              <a:t>MM</a:t>
            </a:r>
            <a:r>
              <a:rPr lang="en-US" sz="1400" b="1" spc="0" dirty="0" smtClean="0">
                <a:latin typeface="Times New Roman"/>
                <a:cs typeface="Times New Roman"/>
              </a:rPr>
              <a:t>ITTEE </a:t>
            </a:r>
          </a:p>
          <a:p>
            <a:pPr marR="342900" algn="ctr">
              <a:lnSpc>
                <a:spcPct val="100000"/>
              </a:lnSpc>
            </a:pPr>
            <a:r>
              <a:rPr lang="en-US" sz="1400" b="1" spc="0" dirty="0" smtClean="0">
                <a:latin typeface="Times New Roman"/>
                <a:cs typeface="Times New Roman"/>
              </a:rPr>
              <a:t>IHO-I</a:t>
            </a:r>
            <a:r>
              <a:rPr lang="en-US" sz="1400" b="1" spc="-10" dirty="0" smtClean="0">
                <a:latin typeface="Times New Roman"/>
                <a:cs typeface="Times New Roman"/>
              </a:rPr>
              <a:t>RCC</a:t>
            </a:r>
            <a:r>
              <a:rPr lang="en-US" sz="1400" b="1" dirty="0" smtClean="0">
                <a:latin typeface="Times New Roman"/>
                <a:cs typeface="Times New Roman"/>
              </a:rPr>
              <a:t> 10</a:t>
            </a:r>
            <a:endParaRPr lang="en-US" sz="1400" b="1" spc="0" dirty="0" smtClean="0">
              <a:latin typeface="Times New Roman"/>
              <a:cs typeface="Times New Roman"/>
            </a:endParaRPr>
          </a:p>
          <a:p>
            <a:pPr marR="342900" algn="ctr">
              <a:lnSpc>
                <a:spcPct val="100000"/>
              </a:lnSpc>
            </a:pPr>
            <a:r>
              <a:rPr lang="en-US" sz="1400" b="1" spc="-10" dirty="0" smtClean="0">
                <a:latin typeface="Times New Roman"/>
                <a:cs typeface="Times New Roman"/>
              </a:rPr>
              <a:t>Goa India</a:t>
            </a:r>
            <a:r>
              <a:rPr lang="en-US" sz="1400" b="1" spc="0" dirty="0" smtClean="0">
                <a:latin typeface="Times New Roman"/>
                <a:cs typeface="Times New Roman"/>
              </a:rPr>
              <a:t>,</a:t>
            </a:r>
            <a:r>
              <a:rPr lang="en-US" sz="1400" b="1" spc="-20" dirty="0" smtClean="0">
                <a:latin typeface="Times New Roman"/>
                <a:cs typeface="Times New Roman"/>
              </a:rPr>
              <a:t> </a:t>
            </a:r>
            <a:r>
              <a:rPr lang="en-US" sz="1400" b="1" spc="0" dirty="0" smtClean="0">
                <a:latin typeface="Times New Roman"/>
                <a:cs typeface="Times New Roman"/>
              </a:rPr>
              <a:t>4-6</a:t>
            </a:r>
            <a:r>
              <a:rPr lang="en-US" sz="1400" b="1" spc="-35" dirty="0" smtClean="0">
                <a:latin typeface="Times New Roman"/>
                <a:cs typeface="Times New Roman"/>
              </a:rPr>
              <a:t> </a:t>
            </a:r>
            <a:r>
              <a:rPr lang="en-US" sz="1400" b="1" spc="0" dirty="0" smtClean="0">
                <a:latin typeface="Times New Roman"/>
                <a:cs typeface="Times New Roman"/>
              </a:rPr>
              <a:t>June</a:t>
            </a:r>
            <a:r>
              <a:rPr lang="en-US" sz="1400" b="1" spc="-15" dirty="0" smtClean="0">
                <a:latin typeface="Times New Roman"/>
                <a:cs typeface="Times New Roman"/>
              </a:rPr>
              <a:t> </a:t>
            </a:r>
            <a:r>
              <a:rPr lang="en-US" sz="1400" b="1" spc="0" dirty="0" smtClean="0">
                <a:latin typeface="Times New Roman"/>
                <a:cs typeface="Times New Roman"/>
              </a:rPr>
              <a:t>2018</a:t>
            </a:r>
            <a:endParaRPr lang="es-UY"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50240" y="1524000"/>
            <a:ext cx="7631430" cy="4724400"/>
          </a:xfrm>
          <a:prstGeom prst="rect">
            <a:avLst/>
          </a:prstGeom>
        </p:spPr>
        <p:txBody>
          <a:bodyPr vert="horz" wrap="square" lIns="0" tIns="0" rIns="0" bIns="0" rtlCol="0">
            <a:noAutofit/>
          </a:bodyPr>
          <a:lstStyle/>
          <a:p>
            <a:pPr marL="2376170" marR="1977389" indent="-605790">
              <a:lnSpc>
                <a:spcPct val="100000"/>
              </a:lnSpc>
            </a:pPr>
            <a:r>
              <a:rPr lang="es-ES" sz="1400" b="1" dirty="0" smtClean="0">
                <a:latin typeface="Times New Roman"/>
                <a:cs typeface="Times New Roman"/>
              </a:rPr>
              <a:t> </a:t>
            </a:r>
            <a:endParaRPr sz="1100" dirty="0"/>
          </a:p>
          <a:p>
            <a:pPr marL="12700" marR="690880" indent="419734">
              <a:lnSpc>
                <a:spcPct val="125299"/>
              </a:lnSpc>
            </a:pPr>
            <a:r>
              <a:rPr sz="1800" b="1" dirty="0" smtClean="0">
                <a:latin typeface="Times New Roman"/>
                <a:cs typeface="Times New Roman"/>
              </a:rPr>
              <a:t>So</a:t>
            </a:r>
            <a:r>
              <a:rPr sz="1800" b="1" spc="-10" dirty="0" smtClean="0">
                <a:latin typeface="Times New Roman"/>
                <a:cs typeface="Times New Roman"/>
              </a:rPr>
              <a:t>u</a:t>
            </a:r>
            <a:r>
              <a:rPr sz="1800" b="1" spc="0" dirty="0" smtClean="0">
                <a:latin typeface="Times New Roman"/>
                <a:cs typeface="Times New Roman"/>
              </a:rPr>
              <a:t>th</a:t>
            </a:r>
            <a:r>
              <a:rPr sz="1800" b="1" spc="-35" dirty="0" smtClean="0">
                <a:latin typeface="Times New Roman"/>
                <a:cs typeface="Times New Roman"/>
              </a:rPr>
              <a:t> </a:t>
            </a:r>
            <a:r>
              <a:rPr sz="1800" b="1" spc="-100" dirty="0" smtClean="0">
                <a:latin typeface="Times New Roman"/>
                <a:cs typeface="Times New Roman"/>
              </a:rPr>
              <a:t>W</a:t>
            </a:r>
            <a:r>
              <a:rPr sz="1800" b="1" spc="0" dirty="0" smtClean="0">
                <a:latin typeface="Times New Roman"/>
                <a:cs typeface="Times New Roman"/>
              </a:rPr>
              <a:t>est</a:t>
            </a:r>
            <a:r>
              <a:rPr sz="1800" b="1" spc="-105" dirty="0" smtClean="0">
                <a:latin typeface="Times New Roman"/>
                <a:cs typeface="Times New Roman"/>
              </a:rPr>
              <a:t> </a:t>
            </a:r>
            <a:r>
              <a:rPr sz="1800" b="1" spc="0" dirty="0" smtClean="0">
                <a:latin typeface="Times New Roman"/>
                <a:cs typeface="Times New Roman"/>
              </a:rPr>
              <a:t>Atlantic H</a:t>
            </a:r>
            <a:r>
              <a:rPr sz="1800" b="1" spc="10" dirty="0" smtClean="0">
                <a:latin typeface="Times New Roman"/>
                <a:cs typeface="Times New Roman"/>
              </a:rPr>
              <a:t>y</a:t>
            </a:r>
            <a:r>
              <a:rPr sz="1800" b="1" spc="0" dirty="0" smtClean="0">
                <a:latin typeface="Times New Roman"/>
                <a:cs typeface="Times New Roman"/>
              </a:rPr>
              <a:t>d</a:t>
            </a:r>
            <a:r>
              <a:rPr sz="1800" b="1" spc="-40" dirty="0" smtClean="0">
                <a:latin typeface="Times New Roman"/>
                <a:cs typeface="Times New Roman"/>
              </a:rPr>
              <a:t>r</a:t>
            </a:r>
            <a:r>
              <a:rPr sz="1800" b="1" spc="0" dirty="0" smtClean="0">
                <a:latin typeface="Times New Roman"/>
                <a:cs typeface="Times New Roman"/>
              </a:rPr>
              <a:t>ographic</a:t>
            </a:r>
            <a:r>
              <a:rPr sz="1800" b="1" spc="-15" dirty="0" smtClean="0">
                <a:latin typeface="Times New Roman"/>
                <a:cs typeface="Times New Roman"/>
              </a:rPr>
              <a:t> </a:t>
            </a:r>
            <a:r>
              <a:rPr sz="1800" b="1" spc="0" dirty="0" smtClean="0">
                <a:latin typeface="Times New Roman"/>
                <a:cs typeface="Times New Roman"/>
              </a:rPr>
              <a:t>Commis</a:t>
            </a:r>
            <a:r>
              <a:rPr sz="1800" b="1" spc="-10" dirty="0" smtClean="0">
                <a:latin typeface="Times New Roman"/>
                <a:cs typeface="Times New Roman"/>
              </a:rPr>
              <a:t>s</a:t>
            </a:r>
            <a:r>
              <a:rPr sz="1800" b="1" spc="0" dirty="0" smtClean="0">
                <a:latin typeface="Times New Roman"/>
                <a:cs typeface="Times New Roman"/>
              </a:rPr>
              <a:t>ion </a:t>
            </a:r>
            <a:r>
              <a:rPr sz="1800" b="1" spc="10" dirty="0" smtClean="0">
                <a:latin typeface="Times New Roman"/>
                <a:cs typeface="Times New Roman"/>
              </a:rPr>
              <a:t>(</a:t>
            </a:r>
            <a:r>
              <a:rPr sz="1800" b="1" spc="0" dirty="0" smtClean="0">
                <a:latin typeface="Times New Roman"/>
                <a:cs typeface="Times New Roman"/>
              </a:rPr>
              <a:t>S</a:t>
            </a:r>
            <a:r>
              <a:rPr sz="1800" b="1" spc="-210" dirty="0" smtClean="0">
                <a:latin typeface="Times New Roman"/>
                <a:cs typeface="Times New Roman"/>
              </a:rPr>
              <a:t>W</a:t>
            </a:r>
            <a:r>
              <a:rPr sz="1800" b="1" spc="0" dirty="0" smtClean="0">
                <a:latin typeface="Times New Roman"/>
                <a:cs typeface="Times New Roman"/>
              </a:rPr>
              <a:t>AtHC)</a:t>
            </a:r>
            <a:r>
              <a:rPr sz="1800" b="1" spc="15" dirty="0" smtClean="0">
                <a:latin typeface="Times New Roman"/>
                <a:cs typeface="Times New Roman"/>
              </a:rPr>
              <a:t> </a:t>
            </a:r>
            <a:r>
              <a:rPr sz="1800" b="1" spc="0" dirty="0" smtClean="0">
                <a:latin typeface="Times New Roman"/>
                <a:cs typeface="Times New Roman"/>
              </a:rPr>
              <a:t>Report</a:t>
            </a:r>
            <a:endParaRPr lang="es-ES" sz="1800" b="1" spc="0" dirty="0" smtClean="0">
              <a:latin typeface="Times New Roman"/>
              <a:cs typeface="Times New Roman"/>
            </a:endParaRPr>
          </a:p>
          <a:p>
            <a:pPr marL="12700" marR="690880" indent="419734">
              <a:lnSpc>
                <a:spcPct val="125299"/>
              </a:lnSpc>
            </a:pPr>
            <a:endParaRPr lang="es-ES" b="1" dirty="0">
              <a:latin typeface="Times New Roman"/>
              <a:cs typeface="Times New Roman"/>
            </a:endParaRPr>
          </a:p>
          <a:p>
            <a:pPr marL="12700" marR="12700" algn="just"/>
            <a:r>
              <a:rPr lang="es-ES" b="1" dirty="0" err="1" smtClean="0">
                <a:latin typeface="Times New Roman"/>
                <a:cs typeface="Times New Roman"/>
              </a:rPr>
              <a:t>Capacity</a:t>
            </a:r>
            <a:r>
              <a:rPr lang="es-ES" b="1" dirty="0" smtClean="0">
                <a:latin typeface="Times New Roman"/>
                <a:cs typeface="Times New Roman"/>
              </a:rPr>
              <a:t> </a:t>
            </a:r>
            <a:r>
              <a:rPr lang="es-ES" b="1" dirty="0" err="1" smtClean="0">
                <a:latin typeface="Times New Roman"/>
                <a:cs typeface="Times New Roman"/>
              </a:rPr>
              <a:t>Building</a:t>
            </a:r>
            <a:endParaRPr lang="es-ES" b="1" dirty="0" smtClean="0">
              <a:latin typeface="Times New Roman"/>
              <a:cs typeface="Times New Roman"/>
            </a:endParaRPr>
          </a:p>
          <a:p>
            <a:pPr marL="12700" marR="12700" algn="just"/>
            <a:endParaRPr lang="es-ES" b="1" dirty="0">
              <a:latin typeface="Times New Roman"/>
              <a:cs typeface="Times New Roman"/>
            </a:endParaRPr>
          </a:p>
          <a:p>
            <a:pPr marL="12700" marR="12700" algn="just"/>
            <a:r>
              <a:rPr lang="es-ES" dirty="0" err="1" smtClean="0">
                <a:latin typeface="Times New Roman"/>
                <a:cs typeface="Times New Roman"/>
              </a:rPr>
              <a:t>Activities</a:t>
            </a:r>
            <a:r>
              <a:rPr lang="es-ES" dirty="0" smtClean="0">
                <a:latin typeface="Times New Roman"/>
                <a:cs typeface="Times New Roman"/>
              </a:rPr>
              <a:t> </a:t>
            </a:r>
            <a:r>
              <a:rPr lang="es-ES" dirty="0" err="1" smtClean="0">
                <a:latin typeface="Times New Roman"/>
                <a:cs typeface="Times New Roman"/>
              </a:rPr>
              <a:t>Completed</a:t>
            </a:r>
            <a:r>
              <a:rPr lang="es-ES" dirty="0" smtClean="0">
                <a:latin typeface="Times New Roman"/>
                <a:cs typeface="Times New Roman"/>
              </a:rPr>
              <a:t> </a:t>
            </a:r>
            <a:r>
              <a:rPr lang="es-ES" dirty="0" err="1" smtClean="0">
                <a:latin typeface="Times New Roman"/>
                <a:cs typeface="Times New Roman"/>
              </a:rPr>
              <a:t>on</a:t>
            </a:r>
            <a:r>
              <a:rPr lang="es-ES" dirty="0" smtClean="0">
                <a:latin typeface="Times New Roman"/>
                <a:cs typeface="Times New Roman"/>
              </a:rPr>
              <a:t> 2017</a:t>
            </a:r>
          </a:p>
          <a:p>
            <a:pPr marL="12700" marR="12700" algn="just"/>
            <a:endParaRPr lang="es-ES" dirty="0">
              <a:latin typeface="Times New Roman"/>
              <a:cs typeface="Times New Roman"/>
            </a:endParaRPr>
          </a:p>
          <a:p>
            <a:pPr marL="12700" marR="12700" algn="just" defTabSz="701675"/>
            <a:r>
              <a:rPr lang="en-US" dirty="0" smtClean="0">
                <a:latin typeface="Times New Roman" pitchFamily="18" charset="0"/>
                <a:cs typeface="Times New Roman" pitchFamily="18" charset="0"/>
              </a:rPr>
              <a:t>CBWP P-16</a:t>
            </a:r>
            <a:r>
              <a:rPr lang="en-US" dirty="0">
                <a:latin typeface="Times New Roman" pitchFamily="18" charset="0"/>
                <a:cs typeface="Times New Roman" pitchFamily="18" charset="0"/>
              </a:rPr>
              <a:t>	Bathymetry training course using RTK </a:t>
            </a:r>
            <a:r>
              <a:rPr lang="en-US" dirty="0" smtClean="0">
                <a:latin typeface="Times New Roman" pitchFamily="18" charset="0"/>
                <a:cs typeface="Times New Roman" pitchFamily="18" charset="0"/>
              </a:rPr>
              <a:t>technology (DHN-</a:t>
            </a:r>
            <a:r>
              <a:rPr lang="en-US" dirty="0" err="1" smtClean="0">
                <a:latin typeface="Times New Roman" pitchFamily="18" charset="0"/>
                <a:cs typeface="Times New Roman" pitchFamily="18" charset="0"/>
              </a:rPr>
              <a:t>Brasil</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endParaRPr lang="es-ES" dirty="0" smtClean="0">
              <a:latin typeface="Times New Roman" pitchFamily="18" charset="0"/>
              <a:cs typeface="Times New Roman" pitchFamily="18" charset="0"/>
            </a:endParaRPr>
          </a:p>
          <a:p>
            <a:pPr marL="12700" marR="12700" algn="just" defTabSz="292100"/>
            <a:r>
              <a:rPr lang="en-US" dirty="0">
                <a:latin typeface="Times New Roman" pitchFamily="18" charset="0"/>
                <a:cs typeface="Times New Roman" pitchFamily="18" charset="0"/>
              </a:rPr>
              <a:t>CBWP </a:t>
            </a:r>
            <a:r>
              <a:rPr lang="en-US" dirty="0" smtClean="0">
                <a:latin typeface="Times New Roman" pitchFamily="18" charset="0"/>
                <a:cs typeface="Times New Roman" pitchFamily="18" charset="0"/>
              </a:rPr>
              <a:t>P-22</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Digital </a:t>
            </a:r>
            <a:r>
              <a:rPr lang="en-US" dirty="0">
                <a:latin typeface="Times New Roman" pitchFamily="18" charset="0"/>
                <a:cs typeface="Times New Roman" pitchFamily="18" charset="0"/>
              </a:rPr>
              <a:t>Photogrammetry with satellite images	</a:t>
            </a:r>
            <a:r>
              <a:rPr lang="en-US" dirty="0" smtClean="0">
                <a:latin typeface="Times New Roman" pitchFamily="18" charset="0"/>
                <a:cs typeface="Times New Roman" pitchFamily="18" charset="0"/>
              </a:rPr>
              <a:t>(SHN-Argentina)</a:t>
            </a:r>
            <a:endParaRPr lang="en-US" dirty="0">
              <a:latin typeface="Times New Roman" pitchFamily="18" charset="0"/>
              <a:cs typeface="Times New Roman" pitchFamily="18" charset="0"/>
            </a:endParaRPr>
          </a:p>
          <a:p>
            <a:pPr marL="12700" marR="12700" algn="just"/>
            <a:endParaRPr lang="es-ES" dirty="0" smtClean="0">
              <a:latin typeface="Times New Roman" pitchFamily="18" charset="0"/>
              <a:cs typeface="Times New Roman" pitchFamily="18" charset="0"/>
            </a:endParaRPr>
          </a:p>
          <a:p>
            <a:pPr marL="12700" marR="12700" algn="just" defTabSz="425450"/>
            <a:r>
              <a:rPr lang="en-US" dirty="0">
                <a:latin typeface="Times New Roman" pitchFamily="18" charset="0"/>
                <a:cs typeface="Times New Roman" pitchFamily="18" charset="0"/>
              </a:rPr>
              <a:t>CBWP </a:t>
            </a:r>
            <a:r>
              <a:rPr lang="es-UY" dirty="0" smtClean="0">
                <a:latin typeface="Times New Roman" pitchFamily="18" charset="0"/>
                <a:cs typeface="Times New Roman" pitchFamily="18" charset="0"/>
              </a:rPr>
              <a:t>P-27</a:t>
            </a:r>
            <a:r>
              <a:rPr lang="es-UY" dirty="0">
                <a:latin typeface="Times New Roman" pitchFamily="18" charset="0"/>
                <a:cs typeface="Times New Roman" pitchFamily="18" charset="0"/>
              </a:rPr>
              <a:t>	Data </a:t>
            </a:r>
            <a:r>
              <a:rPr lang="es-UY" dirty="0" smtClean="0">
                <a:latin typeface="Times New Roman" pitchFamily="18" charset="0"/>
                <a:cs typeface="Times New Roman" pitchFamily="18" charset="0"/>
              </a:rPr>
              <a:t>Management </a:t>
            </a:r>
            <a:r>
              <a:rPr lang="es-UY" dirty="0" err="1" smtClean="0">
                <a:latin typeface="Times New Roman" pitchFamily="18" charset="0"/>
                <a:cs typeface="Times New Roman" pitchFamily="18" charset="0"/>
              </a:rPr>
              <a:t>Workshop</a:t>
            </a:r>
            <a:r>
              <a:rPr lang="es-UY" dirty="0" smtClean="0">
                <a:latin typeface="Times New Roman" pitchFamily="18" charset="0"/>
                <a:cs typeface="Times New Roman" pitchFamily="18" charset="0"/>
              </a:rPr>
              <a:t> (SOHMA-Uruguay)</a:t>
            </a:r>
            <a:r>
              <a:rPr lang="es-UY" dirty="0">
                <a:latin typeface="Times New Roman" pitchFamily="18" charset="0"/>
                <a:cs typeface="Times New Roman" pitchFamily="18" charset="0"/>
              </a:rPr>
              <a:t>	</a:t>
            </a:r>
          </a:p>
          <a:p>
            <a:pPr marL="12700" marR="12700" algn="just"/>
            <a:endParaRPr lang="es-ES" dirty="0" smtClean="0">
              <a:latin typeface="Times New Roman" pitchFamily="18" charset="0"/>
              <a:cs typeface="Times New Roman" pitchFamily="18" charset="0"/>
            </a:endParaRPr>
          </a:p>
          <a:p>
            <a:pPr marL="12700" marR="12700" algn="just" defTabSz="338138"/>
            <a:r>
              <a:rPr lang="en-US" dirty="0">
                <a:latin typeface="Times New Roman" pitchFamily="18" charset="0"/>
                <a:cs typeface="Times New Roman" pitchFamily="18" charset="0"/>
              </a:rPr>
              <a:t>CBWP </a:t>
            </a:r>
            <a:r>
              <a:rPr lang="en-US" dirty="0" smtClean="0">
                <a:latin typeface="Times New Roman" pitchFamily="18" charset="0"/>
                <a:cs typeface="Times New Roman" pitchFamily="18" charset="0"/>
              </a:rPr>
              <a:t>P-21</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Workshop </a:t>
            </a:r>
            <a:r>
              <a:rPr lang="en-US" dirty="0">
                <a:latin typeface="Times New Roman" pitchFamily="18" charset="0"/>
                <a:cs typeface="Times New Roman" pitchFamily="18" charset="0"/>
              </a:rPr>
              <a:t>offshore surveys (geophysical analysis and identification </a:t>
            </a:r>
            <a:r>
              <a:rPr lang="en-US" dirty="0" smtClean="0">
                <a:latin typeface="Times New Roman" pitchFamily="18" charset="0"/>
                <a:cs typeface="Times New Roman" pitchFamily="18" charset="0"/>
              </a:rPr>
              <a:t> </a:t>
            </a:r>
          </a:p>
          <a:p>
            <a:pPr marL="12700" marR="12700" algn="just" defTabSz="338138"/>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of   seamounts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.SEPRHC</a:t>
            </a:r>
            <a:endParaRPr lang="en-US" dirty="0">
              <a:latin typeface="Times New Roman" pitchFamily="18" charset="0"/>
              <a:cs typeface="Times New Roman" pitchFamily="18" charset="0"/>
            </a:endParaRPr>
          </a:p>
          <a:p>
            <a:pPr marL="12700" marR="12700" algn="just"/>
            <a:endParaRPr lang="es-UY" dirty="0">
              <a:latin typeface="Times New Roman"/>
              <a:cs typeface="Times New Roman"/>
            </a:endParaRPr>
          </a:p>
          <a:p>
            <a:pPr marL="12700" marR="690880" indent="419734">
              <a:lnSpc>
                <a:spcPct val="125299"/>
              </a:lnSpc>
            </a:pPr>
            <a:endParaRPr sz="1800" dirty="0">
              <a:latin typeface="Times New Roman"/>
              <a:cs typeface="Times New Roman"/>
            </a:endParaRPr>
          </a:p>
          <a:p>
            <a:pPr>
              <a:lnSpc>
                <a:spcPts val="1000"/>
              </a:lnSpc>
            </a:pPr>
            <a:endParaRPr sz="1000" dirty="0"/>
          </a:p>
          <a:p>
            <a:pPr>
              <a:lnSpc>
                <a:spcPts val="1100"/>
              </a:lnSpc>
              <a:spcBef>
                <a:spcPts val="69"/>
              </a:spcBef>
            </a:pPr>
            <a:endParaRPr sz="1100" dirty="0"/>
          </a:p>
          <a:p>
            <a:pPr marL="12700" marR="13970" algn="just">
              <a:lnSpc>
                <a:spcPct val="100000"/>
              </a:lnSpc>
            </a:pPr>
            <a:r>
              <a:rPr lang="es-ES" sz="1600" spc="-15" dirty="0" smtClean="0">
                <a:latin typeface="Times New Roman"/>
                <a:cs typeface="Times New Roman"/>
              </a:rPr>
              <a:t> </a:t>
            </a:r>
            <a:endParaRPr lang="en-US" sz="1600" dirty="0">
              <a:latin typeface="Times New Roman" pitchFamily="18" charset="0"/>
              <a:cs typeface="Times New Roman" pitchFamily="18" charset="0"/>
            </a:endParaRPr>
          </a:p>
          <a:p>
            <a:pPr>
              <a:lnSpc>
                <a:spcPts val="900"/>
              </a:lnSpc>
              <a:spcBef>
                <a:spcPts val="18"/>
              </a:spcBef>
            </a:pPr>
            <a:endParaRPr sz="900" dirty="0"/>
          </a:p>
          <a:p>
            <a:pPr>
              <a:lnSpc>
                <a:spcPts val="1000"/>
              </a:lnSpc>
            </a:pPr>
            <a:endParaRPr sz="1000" dirty="0"/>
          </a:p>
          <a:p>
            <a:pPr marL="12700" marR="12700" algn="just">
              <a:lnSpc>
                <a:spcPct val="100099"/>
              </a:lnSpc>
            </a:pPr>
            <a:r>
              <a:rPr lang="es-ES" sz="1600" spc="-15" dirty="0" smtClean="0">
                <a:latin typeface="Times New Roman"/>
                <a:cs typeface="Times New Roman"/>
              </a:rPr>
              <a:t> </a:t>
            </a:r>
            <a:endParaRPr sz="1600" dirty="0">
              <a:latin typeface="Times New Roman"/>
              <a:cs typeface="Times New Roman"/>
            </a:endParaRPr>
          </a:p>
        </p:txBody>
      </p:sp>
      <p:sp>
        <p:nvSpPr>
          <p:cNvPr id="3" name="object 3"/>
          <p:cNvSpPr/>
          <p:nvPr/>
        </p:nvSpPr>
        <p:spPr>
          <a:xfrm>
            <a:off x="7215251" y="428561"/>
            <a:ext cx="1254125" cy="785812"/>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571474" y="357124"/>
            <a:ext cx="850900" cy="1000125"/>
          </a:xfrm>
          <a:prstGeom prst="rect">
            <a:avLst/>
          </a:prstGeom>
          <a:blipFill>
            <a:blip r:embed="rId3" cstate="print"/>
            <a:stretch>
              <a:fillRect/>
            </a:stretch>
          </a:blipFill>
        </p:spPr>
        <p:txBody>
          <a:bodyPr wrap="square" lIns="0" tIns="0" rIns="0" bIns="0" rtlCol="0">
            <a:noAutofit/>
          </a:bodyPr>
          <a:lstStyle/>
          <a:p>
            <a:endParaRPr/>
          </a:p>
        </p:txBody>
      </p:sp>
      <p:sp>
        <p:nvSpPr>
          <p:cNvPr id="5" name="4 CuadroTexto"/>
          <p:cNvSpPr txBox="1"/>
          <p:nvPr/>
        </p:nvSpPr>
        <p:spPr>
          <a:xfrm>
            <a:off x="1750523" y="285750"/>
            <a:ext cx="5430863" cy="954107"/>
          </a:xfrm>
          <a:prstGeom prst="rect">
            <a:avLst/>
          </a:prstGeom>
          <a:noFill/>
        </p:spPr>
        <p:txBody>
          <a:bodyPr wrap="square" rtlCol="0">
            <a:spAutoFit/>
          </a:bodyPr>
          <a:lstStyle/>
          <a:p>
            <a:pPr marR="342900" algn="ctr">
              <a:lnSpc>
                <a:spcPct val="100000"/>
              </a:lnSpc>
            </a:pPr>
            <a:r>
              <a:rPr lang="en-US" sz="1400" b="1" dirty="0" smtClean="0">
                <a:latin typeface="Times New Roman"/>
                <a:cs typeface="Times New Roman"/>
              </a:rPr>
              <a:t>      10 </a:t>
            </a:r>
            <a:r>
              <a:rPr lang="en-US" sz="1400" b="1" baseline="30000" dirty="0" smtClean="0">
                <a:latin typeface="Times New Roman"/>
                <a:cs typeface="Times New Roman"/>
              </a:rPr>
              <a:t>th</a:t>
            </a:r>
            <a:r>
              <a:rPr lang="en-US" sz="1400" b="1" spc="-20" dirty="0" smtClean="0">
                <a:latin typeface="Times New Roman"/>
                <a:cs typeface="Times New Roman"/>
              </a:rPr>
              <a:t> </a:t>
            </a:r>
            <a:r>
              <a:rPr lang="en-US" sz="1400" b="1" spc="-10" dirty="0" smtClean="0">
                <a:latin typeface="Times New Roman"/>
                <a:cs typeface="Times New Roman"/>
              </a:rPr>
              <a:t>M</a:t>
            </a:r>
            <a:r>
              <a:rPr lang="en-US" sz="1400" b="1" spc="0" dirty="0" smtClean="0">
                <a:latin typeface="Times New Roman"/>
                <a:cs typeface="Times New Roman"/>
              </a:rPr>
              <a:t>EE</a:t>
            </a:r>
            <a:r>
              <a:rPr lang="en-US" sz="1400" b="1" spc="-10" dirty="0" smtClean="0">
                <a:latin typeface="Times New Roman"/>
                <a:cs typeface="Times New Roman"/>
              </a:rPr>
              <a:t>T</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0" dirty="0" smtClean="0">
                <a:latin typeface="Times New Roman"/>
                <a:cs typeface="Times New Roman"/>
              </a:rPr>
              <a:t>G</a:t>
            </a:r>
            <a:r>
              <a:rPr lang="en-US" sz="1400" b="1" spc="5" dirty="0" smtClean="0">
                <a:latin typeface="Times New Roman"/>
                <a:cs typeface="Times New Roman"/>
              </a:rPr>
              <a:t> </a:t>
            </a:r>
            <a:r>
              <a:rPr lang="en-US" sz="1400" b="1" spc="0" dirty="0" smtClean="0">
                <a:latin typeface="Times New Roman"/>
                <a:cs typeface="Times New Roman"/>
              </a:rPr>
              <a:t>OF</a:t>
            </a:r>
            <a:r>
              <a:rPr lang="en-US" sz="1400" b="1" spc="-100" dirty="0" smtClean="0">
                <a:latin typeface="Times New Roman"/>
                <a:cs typeface="Times New Roman"/>
              </a:rPr>
              <a:t> </a:t>
            </a:r>
            <a:r>
              <a:rPr lang="en-US" sz="1400" b="1" spc="0" dirty="0" smtClean="0">
                <a:latin typeface="Times New Roman"/>
                <a:cs typeface="Times New Roman"/>
              </a:rPr>
              <a:t>T</a:t>
            </a:r>
            <a:r>
              <a:rPr lang="en-US" sz="1400" b="1" spc="-5" dirty="0" smtClean="0">
                <a:latin typeface="Times New Roman"/>
                <a:cs typeface="Times New Roman"/>
              </a:rPr>
              <a:t>H</a:t>
            </a:r>
            <a:r>
              <a:rPr lang="en-US" sz="1400" b="1" spc="0" dirty="0" smtClean="0">
                <a:latin typeface="Times New Roman"/>
                <a:cs typeface="Times New Roman"/>
              </a:rPr>
              <a:t>E</a:t>
            </a:r>
            <a:r>
              <a:rPr lang="en-US" sz="1400" b="1" spc="-5" dirty="0" smtClean="0">
                <a:latin typeface="Times New Roman"/>
                <a:cs typeface="Times New Roman"/>
              </a:rPr>
              <a:t> </a:t>
            </a:r>
            <a:r>
              <a:rPr lang="en-US" sz="1400" b="1" spc="0" dirty="0" smtClean="0">
                <a:latin typeface="Times New Roman"/>
                <a:cs typeface="Times New Roman"/>
              </a:rPr>
              <a:t>IHO</a:t>
            </a:r>
            <a:r>
              <a:rPr lang="en-US" sz="1400" b="1" spc="-20" dirty="0" smtClean="0">
                <a:latin typeface="Times New Roman"/>
                <a:cs typeface="Times New Roman"/>
              </a:rPr>
              <a:t> </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0" dirty="0" smtClean="0">
                <a:latin typeface="Times New Roman"/>
                <a:cs typeface="Times New Roman"/>
              </a:rPr>
              <a:t>TER</a:t>
            </a:r>
            <a:r>
              <a:rPr lang="en-US" sz="1400" b="1" spc="-5" dirty="0" smtClean="0">
                <a:latin typeface="Times New Roman"/>
                <a:cs typeface="Times New Roman"/>
              </a:rPr>
              <a:t>-REGIONAL                  </a:t>
            </a:r>
            <a:r>
              <a:rPr lang="en-US" sz="1400" b="1" spc="-10" dirty="0" smtClean="0">
                <a:latin typeface="Times New Roman"/>
                <a:cs typeface="Times New Roman"/>
              </a:rPr>
              <a:t>C</a:t>
            </a:r>
            <a:r>
              <a:rPr lang="en-US" sz="1400" b="1" spc="0" dirty="0" smtClean="0">
                <a:latin typeface="Times New Roman"/>
                <a:cs typeface="Times New Roman"/>
              </a:rPr>
              <a:t>OO</a:t>
            </a:r>
            <a:r>
              <a:rPr lang="en-US" sz="1400" b="1" spc="-10" dirty="0" smtClean="0">
                <a:latin typeface="Times New Roman"/>
                <a:cs typeface="Times New Roman"/>
              </a:rPr>
              <a:t>RD</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114" dirty="0" smtClean="0">
                <a:latin typeface="Times New Roman"/>
                <a:cs typeface="Times New Roman"/>
              </a:rPr>
              <a:t>A</a:t>
            </a:r>
            <a:r>
              <a:rPr lang="en-US" sz="1400" b="1" spc="0" dirty="0" smtClean="0">
                <a:latin typeface="Times New Roman"/>
                <a:cs typeface="Times New Roman"/>
              </a:rPr>
              <a:t>TI</a:t>
            </a:r>
            <a:r>
              <a:rPr lang="en-US" sz="1400" b="1" spc="-10" dirty="0" smtClean="0">
                <a:latin typeface="Times New Roman"/>
                <a:cs typeface="Times New Roman"/>
              </a:rPr>
              <a:t>N</a:t>
            </a:r>
            <a:r>
              <a:rPr lang="en-US" sz="1400" b="1" spc="0" dirty="0" smtClean="0">
                <a:latin typeface="Times New Roman"/>
                <a:cs typeface="Times New Roman"/>
              </a:rPr>
              <a:t>G </a:t>
            </a:r>
            <a:r>
              <a:rPr lang="en-US" sz="1400" b="1" spc="-10" dirty="0" smtClean="0">
                <a:latin typeface="Times New Roman"/>
                <a:cs typeface="Times New Roman"/>
              </a:rPr>
              <a:t>C</a:t>
            </a:r>
            <a:r>
              <a:rPr lang="en-US" sz="1400" b="1" spc="0" dirty="0" smtClean="0">
                <a:latin typeface="Times New Roman"/>
                <a:cs typeface="Times New Roman"/>
              </a:rPr>
              <a:t>O</a:t>
            </a:r>
            <a:r>
              <a:rPr lang="en-US" sz="1400" b="1" spc="-10" dirty="0" smtClean="0">
                <a:latin typeface="Times New Roman"/>
                <a:cs typeface="Times New Roman"/>
              </a:rPr>
              <a:t>MM</a:t>
            </a:r>
            <a:r>
              <a:rPr lang="en-US" sz="1400" b="1" spc="0" dirty="0" smtClean="0">
                <a:latin typeface="Times New Roman"/>
                <a:cs typeface="Times New Roman"/>
              </a:rPr>
              <a:t>ITTEE </a:t>
            </a:r>
          </a:p>
          <a:p>
            <a:pPr marR="342900" algn="ctr">
              <a:lnSpc>
                <a:spcPct val="100000"/>
              </a:lnSpc>
            </a:pPr>
            <a:r>
              <a:rPr lang="en-US" sz="1400" b="1" spc="0" dirty="0" smtClean="0">
                <a:latin typeface="Times New Roman"/>
                <a:cs typeface="Times New Roman"/>
              </a:rPr>
              <a:t>IHO-I</a:t>
            </a:r>
            <a:r>
              <a:rPr lang="en-US" sz="1400" b="1" spc="-10" dirty="0" smtClean="0">
                <a:latin typeface="Times New Roman"/>
                <a:cs typeface="Times New Roman"/>
              </a:rPr>
              <a:t>RCC</a:t>
            </a:r>
            <a:r>
              <a:rPr lang="en-US" sz="1400" b="1" dirty="0" smtClean="0">
                <a:latin typeface="Times New Roman"/>
                <a:cs typeface="Times New Roman"/>
              </a:rPr>
              <a:t> 10</a:t>
            </a:r>
            <a:endParaRPr lang="en-US" sz="1400" b="1" spc="0" dirty="0" smtClean="0">
              <a:latin typeface="Times New Roman"/>
              <a:cs typeface="Times New Roman"/>
            </a:endParaRPr>
          </a:p>
          <a:p>
            <a:pPr marR="342900" algn="ctr">
              <a:lnSpc>
                <a:spcPct val="100000"/>
              </a:lnSpc>
            </a:pPr>
            <a:r>
              <a:rPr lang="en-US" sz="1400" b="1" spc="-10" dirty="0" smtClean="0">
                <a:latin typeface="Times New Roman"/>
                <a:cs typeface="Times New Roman"/>
              </a:rPr>
              <a:t>Goa India</a:t>
            </a:r>
            <a:r>
              <a:rPr lang="en-US" sz="1400" b="1" spc="0" dirty="0" smtClean="0">
                <a:latin typeface="Times New Roman"/>
                <a:cs typeface="Times New Roman"/>
              </a:rPr>
              <a:t>,</a:t>
            </a:r>
            <a:r>
              <a:rPr lang="en-US" sz="1400" b="1" spc="-20" dirty="0" smtClean="0">
                <a:latin typeface="Times New Roman"/>
                <a:cs typeface="Times New Roman"/>
              </a:rPr>
              <a:t> </a:t>
            </a:r>
            <a:r>
              <a:rPr lang="en-US" sz="1400" b="1" spc="0" dirty="0" smtClean="0">
                <a:latin typeface="Times New Roman"/>
                <a:cs typeface="Times New Roman"/>
              </a:rPr>
              <a:t>4-6</a:t>
            </a:r>
            <a:r>
              <a:rPr lang="en-US" sz="1400" b="1" spc="-35" dirty="0" smtClean="0">
                <a:latin typeface="Times New Roman"/>
                <a:cs typeface="Times New Roman"/>
              </a:rPr>
              <a:t> </a:t>
            </a:r>
            <a:r>
              <a:rPr lang="en-US" sz="1400" b="1" spc="0" dirty="0" smtClean="0">
                <a:latin typeface="Times New Roman"/>
                <a:cs typeface="Times New Roman"/>
              </a:rPr>
              <a:t>June</a:t>
            </a:r>
            <a:r>
              <a:rPr lang="en-US" sz="1400" b="1" spc="-15" dirty="0" smtClean="0">
                <a:latin typeface="Times New Roman"/>
                <a:cs typeface="Times New Roman"/>
              </a:rPr>
              <a:t> </a:t>
            </a:r>
            <a:r>
              <a:rPr lang="en-US" sz="1400" b="1" spc="0" dirty="0" smtClean="0">
                <a:latin typeface="Times New Roman"/>
                <a:cs typeface="Times New Roman"/>
              </a:rPr>
              <a:t>2018</a:t>
            </a:r>
            <a:endParaRPr lang="es-UY" dirty="0"/>
          </a:p>
        </p:txBody>
      </p:sp>
    </p:spTree>
    <p:extLst>
      <p:ext uri="{BB962C8B-B14F-4D97-AF65-F5344CB8AC3E}">
        <p14:creationId xmlns:p14="http://schemas.microsoft.com/office/powerpoint/2010/main" val="476326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78916" y="1214373"/>
            <a:ext cx="7876540" cy="1143000"/>
          </a:xfrm>
          <a:prstGeom prst="rect">
            <a:avLst/>
          </a:prstGeom>
        </p:spPr>
        <p:txBody>
          <a:bodyPr vert="horz" wrap="square" lIns="0" tIns="0" rIns="0" bIns="0" rtlCol="0">
            <a:noAutofit/>
          </a:bodyPr>
          <a:lstStyle/>
          <a:p>
            <a:pPr marL="12700">
              <a:lnSpc>
                <a:spcPct val="100000"/>
              </a:lnSpc>
            </a:pPr>
            <a:r>
              <a:rPr sz="1800" b="1" dirty="0" smtClean="0">
                <a:latin typeface="Times New Roman"/>
                <a:cs typeface="Times New Roman"/>
              </a:rPr>
              <a:t>Ma</a:t>
            </a:r>
            <a:r>
              <a:rPr sz="1800" b="1" spc="5" dirty="0" smtClean="0">
                <a:latin typeface="Times New Roman"/>
                <a:cs typeface="Times New Roman"/>
              </a:rPr>
              <a:t>i</a:t>
            </a:r>
            <a:r>
              <a:rPr sz="1800" b="1" spc="0" dirty="0" smtClean="0">
                <a:latin typeface="Times New Roman"/>
                <a:cs typeface="Times New Roman"/>
              </a:rPr>
              <a:t>n</a:t>
            </a:r>
            <a:r>
              <a:rPr sz="1800" b="1" spc="-25" dirty="0" smtClean="0">
                <a:latin typeface="Times New Roman"/>
                <a:cs typeface="Times New Roman"/>
              </a:rPr>
              <a:t> </a:t>
            </a:r>
            <a:r>
              <a:rPr sz="1800" b="1" spc="0" dirty="0" smtClean="0">
                <a:latin typeface="Times New Roman"/>
                <a:cs typeface="Times New Roman"/>
              </a:rPr>
              <a:t>it</a:t>
            </a:r>
            <a:r>
              <a:rPr sz="1800" b="1" spc="5" dirty="0" smtClean="0">
                <a:latin typeface="Times New Roman"/>
                <a:cs typeface="Times New Roman"/>
              </a:rPr>
              <a:t>e</a:t>
            </a:r>
            <a:r>
              <a:rPr sz="1800" b="1" spc="0" dirty="0" smtClean="0">
                <a:latin typeface="Times New Roman"/>
                <a:cs typeface="Times New Roman"/>
              </a:rPr>
              <a:t>ms</a:t>
            </a:r>
            <a:r>
              <a:rPr sz="1800" b="1" spc="-10" dirty="0" smtClean="0">
                <a:latin typeface="Times New Roman"/>
                <a:cs typeface="Times New Roman"/>
              </a:rPr>
              <a:t> </a:t>
            </a:r>
            <a:r>
              <a:rPr sz="1800" b="1" spc="0" dirty="0" smtClean="0">
                <a:latin typeface="Times New Roman"/>
                <a:cs typeface="Times New Roman"/>
              </a:rPr>
              <a:t>u</a:t>
            </a:r>
            <a:r>
              <a:rPr sz="1800" b="1" spc="-10" dirty="0" smtClean="0">
                <a:latin typeface="Times New Roman"/>
                <a:cs typeface="Times New Roman"/>
              </a:rPr>
              <a:t>n</a:t>
            </a:r>
            <a:r>
              <a:rPr sz="1800" b="1" spc="0" dirty="0" smtClean="0">
                <a:latin typeface="Times New Roman"/>
                <a:cs typeface="Times New Roman"/>
              </a:rPr>
              <a:t>der</a:t>
            </a:r>
            <a:r>
              <a:rPr sz="1800" b="1" spc="-30" dirty="0" smtClean="0">
                <a:latin typeface="Times New Roman"/>
                <a:cs typeface="Times New Roman"/>
              </a:rPr>
              <a:t> </a:t>
            </a:r>
            <a:r>
              <a:rPr sz="1800" b="1" spc="0" dirty="0" smtClean="0">
                <a:latin typeface="Times New Roman"/>
                <a:cs typeface="Times New Roman"/>
              </a:rPr>
              <a:t>considerat</a:t>
            </a:r>
            <a:r>
              <a:rPr sz="1800" b="1" spc="5" dirty="0" smtClean="0">
                <a:latin typeface="Times New Roman"/>
                <a:cs typeface="Times New Roman"/>
              </a:rPr>
              <a:t>i</a:t>
            </a:r>
            <a:r>
              <a:rPr sz="1800" b="1" spc="0" dirty="0" smtClean="0">
                <a:latin typeface="Times New Roman"/>
                <a:cs typeface="Times New Roman"/>
              </a:rPr>
              <a:t>o</a:t>
            </a:r>
            <a:r>
              <a:rPr sz="1800" b="1" spc="-5" dirty="0" smtClean="0">
                <a:latin typeface="Times New Roman"/>
                <a:cs typeface="Times New Roman"/>
              </a:rPr>
              <a:t>n</a:t>
            </a:r>
            <a:r>
              <a:rPr sz="1800" b="1" spc="0" dirty="0" smtClean="0">
                <a:latin typeface="Times New Roman"/>
                <a:cs typeface="Times New Roman"/>
              </a:rPr>
              <a:t>:</a:t>
            </a:r>
            <a:endParaRPr sz="1800" dirty="0">
              <a:latin typeface="Times New Roman"/>
              <a:cs typeface="Times New Roman"/>
            </a:endParaRPr>
          </a:p>
          <a:p>
            <a:pPr>
              <a:lnSpc>
                <a:spcPts val="600"/>
              </a:lnSpc>
              <a:spcBef>
                <a:spcPts val="24"/>
              </a:spcBef>
            </a:pPr>
            <a:endParaRPr sz="600" dirty="0"/>
          </a:p>
          <a:p>
            <a:pPr>
              <a:lnSpc>
                <a:spcPts val="1000"/>
              </a:lnSpc>
            </a:pPr>
            <a:endParaRPr sz="1000" dirty="0"/>
          </a:p>
          <a:p>
            <a:pPr marL="12700" marR="12700">
              <a:lnSpc>
                <a:spcPts val="1540"/>
              </a:lnSpc>
            </a:pPr>
            <a:r>
              <a:rPr sz="1600" spc="-10" dirty="0" smtClean="0">
                <a:latin typeface="Times New Roman"/>
                <a:cs typeface="Times New Roman"/>
              </a:rPr>
              <a:t>S</a:t>
            </a:r>
            <a:r>
              <a:rPr sz="1600" spc="-204" dirty="0" smtClean="0">
                <a:latin typeface="Times New Roman"/>
                <a:cs typeface="Times New Roman"/>
              </a:rPr>
              <a:t>W</a:t>
            </a:r>
            <a:r>
              <a:rPr sz="1600" spc="-10" dirty="0" smtClean="0">
                <a:latin typeface="Times New Roman"/>
                <a:cs typeface="Times New Roman"/>
              </a:rPr>
              <a:t>AtHC</a:t>
            </a:r>
            <a:r>
              <a:rPr sz="1600" spc="-5" dirty="0" smtClean="0">
                <a:latin typeface="Times New Roman"/>
                <a:cs typeface="Times New Roman"/>
              </a:rPr>
              <a:t> </a:t>
            </a:r>
            <a:r>
              <a:rPr sz="1600" spc="-10" dirty="0" smtClean="0">
                <a:latin typeface="Times New Roman"/>
                <a:cs typeface="Times New Roman"/>
              </a:rPr>
              <a:t>INT</a:t>
            </a:r>
            <a:r>
              <a:rPr sz="1600" spc="-25" dirty="0" smtClean="0">
                <a:latin typeface="Times New Roman"/>
                <a:cs typeface="Times New Roman"/>
              </a:rPr>
              <a:t> </a:t>
            </a:r>
            <a:r>
              <a:rPr sz="1600" spc="-15" dirty="0" smtClean="0">
                <a:latin typeface="Times New Roman"/>
                <a:cs typeface="Times New Roman"/>
              </a:rPr>
              <a:t>C</a:t>
            </a:r>
            <a:r>
              <a:rPr sz="1600" spc="-5" dirty="0" smtClean="0">
                <a:latin typeface="Times New Roman"/>
                <a:cs typeface="Times New Roman"/>
              </a:rPr>
              <a:t>h</a:t>
            </a:r>
            <a:r>
              <a:rPr sz="1600" spc="-10" dirty="0" smtClean="0">
                <a:latin typeface="Times New Roman"/>
                <a:cs typeface="Times New Roman"/>
              </a:rPr>
              <a:t>art sc</a:t>
            </a:r>
            <a:r>
              <a:rPr sz="1600" spc="-5" dirty="0" smtClean="0">
                <a:latin typeface="Times New Roman"/>
                <a:cs typeface="Times New Roman"/>
              </a:rPr>
              <a:t>h</a:t>
            </a:r>
            <a:r>
              <a:rPr sz="1600" spc="-10" dirty="0" smtClean="0">
                <a:latin typeface="Times New Roman"/>
                <a:cs typeface="Times New Roman"/>
              </a:rPr>
              <a:t>e</a:t>
            </a:r>
            <a:r>
              <a:rPr sz="1600" spc="-50" dirty="0" smtClean="0">
                <a:latin typeface="Times New Roman"/>
                <a:cs typeface="Times New Roman"/>
              </a:rPr>
              <a:t>m</a:t>
            </a:r>
            <a:r>
              <a:rPr sz="1600" spc="-10" dirty="0" smtClean="0">
                <a:latin typeface="Times New Roman"/>
                <a:cs typeface="Times New Roman"/>
              </a:rPr>
              <a:t>e</a:t>
            </a:r>
            <a:r>
              <a:rPr sz="1600" spc="50" dirty="0" smtClean="0">
                <a:latin typeface="Times New Roman"/>
                <a:cs typeface="Times New Roman"/>
              </a:rPr>
              <a:t> </a:t>
            </a:r>
            <a:r>
              <a:rPr sz="1600" spc="-10" dirty="0" smtClean="0">
                <a:latin typeface="Times New Roman"/>
                <a:cs typeface="Times New Roman"/>
              </a:rPr>
              <a:t>has</a:t>
            </a:r>
            <a:r>
              <a:rPr sz="1600" spc="-5" dirty="0" smtClean="0">
                <a:latin typeface="Times New Roman"/>
                <a:cs typeface="Times New Roman"/>
              </a:rPr>
              <a:t> </a:t>
            </a:r>
            <a:r>
              <a:rPr sz="1600" spc="-10" dirty="0" smtClean="0">
                <a:latin typeface="Times New Roman"/>
                <a:cs typeface="Times New Roman"/>
              </a:rPr>
              <a:t>a</a:t>
            </a:r>
            <a:r>
              <a:rPr sz="1600" spc="5" dirty="0" smtClean="0">
                <a:latin typeface="Times New Roman"/>
                <a:cs typeface="Times New Roman"/>
              </a:rPr>
              <a:t> </a:t>
            </a:r>
            <a:r>
              <a:rPr sz="1600" spc="-10" dirty="0" smtClean="0">
                <a:latin typeface="Times New Roman"/>
                <a:cs typeface="Times New Roman"/>
              </a:rPr>
              <a:t>total</a:t>
            </a:r>
            <a:r>
              <a:rPr sz="1600" spc="15" dirty="0" smtClean="0">
                <a:latin typeface="Times New Roman"/>
                <a:cs typeface="Times New Roman"/>
              </a:rPr>
              <a:t> </a:t>
            </a:r>
            <a:r>
              <a:rPr sz="1600" spc="-10" dirty="0" smtClean="0">
                <a:latin typeface="Times New Roman"/>
                <a:cs typeface="Times New Roman"/>
              </a:rPr>
              <a:t>of 47 charts.</a:t>
            </a:r>
            <a:r>
              <a:rPr sz="1600" spc="25" dirty="0" smtClean="0">
                <a:latin typeface="Times New Roman"/>
                <a:cs typeface="Times New Roman"/>
              </a:rPr>
              <a:t> </a:t>
            </a:r>
            <a:r>
              <a:rPr sz="1600" spc="-10" dirty="0" smtClean="0">
                <a:latin typeface="Times New Roman"/>
                <a:cs typeface="Times New Roman"/>
              </a:rPr>
              <a:t>From</a:t>
            </a:r>
            <a:r>
              <a:rPr sz="1600" spc="15" dirty="0" smtClean="0">
                <a:latin typeface="Times New Roman"/>
                <a:cs typeface="Times New Roman"/>
              </a:rPr>
              <a:t> </a:t>
            </a:r>
            <a:r>
              <a:rPr sz="1600" spc="-10" dirty="0" smtClean="0">
                <a:latin typeface="Times New Roman"/>
                <a:cs typeface="Times New Roman"/>
              </a:rPr>
              <a:t>these,</a:t>
            </a:r>
            <a:r>
              <a:rPr sz="1600" spc="5" dirty="0" smtClean="0">
                <a:latin typeface="Times New Roman"/>
                <a:cs typeface="Times New Roman"/>
              </a:rPr>
              <a:t> </a:t>
            </a:r>
            <a:r>
              <a:rPr sz="1600" spc="-10" dirty="0" smtClean="0">
                <a:latin typeface="Times New Roman"/>
                <a:cs typeface="Times New Roman"/>
              </a:rPr>
              <a:t>3</a:t>
            </a:r>
            <a:r>
              <a:rPr lang="es-ES" sz="1600" spc="-10" dirty="0" smtClean="0">
                <a:latin typeface="Times New Roman"/>
                <a:cs typeface="Times New Roman"/>
              </a:rPr>
              <a:t>4</a:t>
            </a:r>
            <a:r>
              <a:rPr sz="1600" spc="-10" dirty="0" smtClean="0">
                <a:latin typeface="Times New Roman"/>
                <a:cs typeface="Times New Roman"/>
              </a:rPr>
              <a:t> charts</a:t>
            </a:r>
            <a:r>
              <a:rPr sz="1600" spc="15" dirty="0" smtClean="0">
                <a:latin typeface="Times New Roman"/>
                <a:cs typeface="Times New Roman"/>
              </a:rPr>
              <a:t> </a:t>
            </a:r>
            <a:r>
              <a:rPr sz="1600" spc="-10" dirty="0" smtClean="0">
                <a:latin typeface="Times New Roman"/>
                <a:cs typeface="Times New Roman"/>
              </a:rPr>
              <a:t>(7</a:t>
            </a:r>
            <a:r>
              <a:rPr lang="es-ES" sz="1600" spc="-5" dirty="0" smtClean="0">
                <a:latin typeface="Times New Roman"/>
                <a:cs typeface="Times New Roman"/>
              </a:rPr>
              <a:t>3.9</a:t>
            </a:r>
            <a:r>
              <a:rPr sz="1600" spc="-10" dirty="0" smtClean="0">
                <a:latin typeface="Times New Roman"/>
                <a:cs typeface="Times New Roman"/>
              </a:rPr>
              <a:t>%)</a:t>
            </a:r>
            <a:r>
              <a:rPr sz="1600" spc="15" dirty="0" smtClean="0">
                <a:latin typeface="Times New Roman"/>
                <a:cs typeface="Times New Roman"/>
              </a:rPr>
              <a:t> </a:t>
            </a:r>
            <a:r>
              <a:rPr sz="1600" spc="-10" dirty="0" smtClean="0">
                <a:latin typeface="Times New Roman"/>
                <a:cs typeface="Times New Roman"/>
              </a:rPr>
              <a:t>have</a:t>
            </a:r>
            <a:r>
              <a:rPr sz="1600" spc="-5" dirty="0" smtClean="0">
                <a:latin typeface="Times New Roman"/>
                <a:cs typeface="Times New Roman"/>
              </a:rPr>
              <a:t> </a:t>
            </a:r>
            <a:r>
              <a:rPr sz="1600" spc="-10" dirty="0" smtClean="0">
                <a:latin typeface="Times New Roman"/>
                <a:cs typeface="Times New Roman"/>
              </a:rPr>
              <a:t>al</a:t>
            </a:r>
            <a:r>
              <a:rPr sz="1600" spc="-20" dirty="0" smtClean="0">
                <a:latin typeface="Times New Roman"/>
                <a:cs typeface="Times New Roman"/>
              </a:rPr>
              <a:t>r</a:t>
            </a:r>
            <a:r>
              <a:rPr sz="1600" spc="-10" dirty="0" smtClean="0">
                <a:latin typeface="Times New Roman"/>
                <a:cs typeface="Times New Roman"/>
              </a:rPr>
              <a:t>eady been</a:t>
            </a:r>
            <a:r>
              <a:rPr sz="1600" spc="-15" dirty="0" smtClean="0">
                <a:latin typeface="Times New Roman"/>
                <a:cs typeface="Times New Roman"/>
              </a:rPr>
              <a:t> </a:t>
            </a:r>
            <a:r>
              <a:rPr sz="1600" spc="-10" dirty="0" smtClean="0">
                <a:latin typeface="Times New Roman"/>
                <a:cs typeface="Times New Roman"/>
              </a:rPr>
              <a:t>publis</a:t>
            </a:r>
            <a:r>
              <a:rPr sz="1600" spc="-5" dirty="0" smtClean="0">
                <a:latin typeface="Times New Roman"/>
                <a:cs typeface="Times New Roman"/>
              </a:rPr>
              <a:t>h</a:t>
            </a:r>
            <a:r>
              <a:rPr sz="1600" spc="-10" dirty="0" smtClean="0">
                <a:latin typeface="Times New Roman"/>
                <a:cs typeface="Times New Roman"/>
              </a:rPr>
              <a:t>ed.</a:t>
            </a:r>
            <a:endParaRPr sz="1600" dirty="0">
              <a:latin typeface="Times New Roman"/>
              <a:cs typeface="Times New Roman"/>
            </a:endParaRPr>
          </a:p>
        </p:txBody>
      </p:sp>
      <p:sp>
        <p:nvSpPr>
          <p:cNvPr id="3" name="object 3"/>
          <p:cNvSpPr/>
          <p:nvPr/>
        </p:nvSpPr>
        <p:spPr>
          <a:xfrm>
            <a:off x="7286625" y="428561"/>
            <a:ext cx="1254125" cy="785812"/>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500037" y="285750"/>
            <a:ext cx="850900" cy="1000125"/>
          </a:xfrm>
          <a:prstGeom prst="rect">
            <a:avLst/>
          </a:prstGeom>
          <a:blipFill>
            <a:blip r:embed="rId3" cstate="print"/>
            <a:stretch>
              <a:fillRect/>
            </a:stretch>
          </a:blipFill>
        </p:spPr>
        <p:txBody>
          <a:bodyPr wrap="square" lIns="0" tIns="0" rIns="0" bIns="0" rtlCol="0">
            <a:noAutofit/>
          </a:bodyPr>
          <a:lstStyle/>
          <a:p>
            <a:endParaRPr/>
          </a:p>
        </p:txBody>
      </p:sp>
      <p:graphicFrame>
        <p:nvGraphicFramePr>
          <p:cNvPr id="5" name="object 5"/>
          <p:cNvGraphicFramePr>
            <a:graphicFrameLocks noGrp="1"/>
          </p:cNvGraphicFramePr>
          <p:nvPr>
            <p:extLst>
              <p:ext uri="{D42A27DB-BD31-4B8C-83A1-F6EECF244321}">
                <p14:modId xmlns:p14="http://schemas.microsoft.com/office/powerpoint/2010/main" val="2477494784"/>
              </p:ext>
            </p:extLst>
          </p:nvPr>
        </p:nvGraphicFramePr>
        <p:xfrm>
          <a:off x="1279525" y="2351023"/>
          <a:ext cx="6500748" cy="2916172"/>
        </p:xfrm>
        <a:graphic>
          <a:graphicData uri="http://schemas.openxmlformats.org/drawingml/2006/table">
            <a:tbl>
              <a:tblPr firstRow="1" bandRow="1">
                <a:tableStyleId>{2D5ABB26-0587-4C30-8999-92F81FD0307C}</a:tableStyleId>
              </a:tblPr>
              <a:tblGrid>
                <a:gridCol w="1580007"/>
                <a:gridCol w="963168"/>
                <a:gridCol w="2246629"/>
                <a:gridCol w="1710944"/>
              </a:tblGrid>
              <a:tr h="745616">
                <a:tc>
                  <a:txBody>
                    <a:bodyPr/>
                    <a:lstStyle/>
                    <a:p>
                      <a:pPr marL="457200">
                        <a:lnSpc>
                          <a:spcPct val="100000"/>
                        </a:lnSpc>
                      </a:pPr>
                      <a:r>
                        <a:rPr sz="1400" b="1" spc="-10" dirty="0" smtClean="0">
                          <a:latin typeface="Times New Roman"/>
                          <a:cs typeface="Times New Roman"/>
                        </a:rPr>
                        <a:t>C</a:t>
                      </a:r>
                      <a:r>
                        <a:rPr sz="1400" b="1" spc="0" dirty="0" smtClean="0">
                          <a:latin typeface="Times New Roman"/>
                          <a:cs typeface="Times New Roman"/>
                        </a:rPr>
                        <a:t>ountry</a:t>
                      </a:r>
                      <a:endParaRPr sz="14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905" algn="ctr">
                        <a:lnSpc>
                          <a:spcPct val="100000"/>
                        </a:lnSpc>
                      </a:pPr>
                      <a:r>
                        <a:rPr sz="1400" b="1" dirty="0" smtClean="0">
                          <a:latin typeface="Times New Roman"/>
                          <a:cs typeface="Times New Roman"/>
                        </a:rPr>
                        <a:t>I</a:t>
                      </a:r>
                      <a:r>
                        <a:rPr sz="1400" b="1" spc="-10" dirty="0" smtClean="0">
                          <a:latin typeface="Times New Roman"/>
                          <a:cs typeface="Times New Roman"/>
                        </a:rPr>
                        <a:t>N</a:t>
                      </a:r>
                      <a:r>
                        <a:rPr sz="1400" b="1" spc="0" dirty="0" smtClean="0">
                          <a:latin typeface="Times New Roman"/>
                          <a:cs typeface="Times New Roman"/>
                        </a:rPr>
                        <a:t>T</a:t>
                      </a:r>
                      <a:endParaRPr sz="1400">
                        <a:latin typeface="Times New Roman"/>
                        <a:cs typeface="Times New Roman"/>
                      </a:endParaRPr>
                    </a:p>
                    <a:p>
                      <a:pPr marL="184150" marR="183515" indent="-2540" algn="ctr">
                        <a:lnSpc>
                          <a:spcPct val="114999"/>
                        </a:lnSpc>
                      </a:pPr>
                      <a:r>
                        <a:rPr sz="1400" b="1" spc="-10" dirty="0" smtClean="0">
                          <a:latin typeface="Times New Roman"/>
                          <a:cs typeface="Times New Roman"/>
                        </a:rPr>
                        <a:t>C</a:t>
                      </a:r>
                      <a:r>
                        <a:rPr sz="1400" b="1" spc="0" dirty="0" smtClean="0">
                          <a:latin typeface="Times New Roman"/>
                          <a:cs typeface="Times New Roman"/>
                        </a:rPr>
                        <a:t>harts Sche</a:t>
                      </a:r>
                      <a:r>
                        <a:rPr sz="1400" b="1" spc="-20" dirty="0" smtClean="0">
                          <a:latin typeface="Times New Roman"/>
                          <a:cs typeface="Times New Roman"/>
                        </a:rPr>
                        <a:t>m</a:t>
                      </a:r>
                      <a:r>
                        <a:rPr sz="1400" b="1" spc="0" dirty="0" smtClean="0">
                          <a:latin typeface="Times New Roman"/>
                          <a:cs typeface="Times New Roman"/>
                        </a:rPr>
                        <a:t>e</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08610">
                        <a:lnSpc>
                          <a:spcPct val="100000"/>
                        </a:lnSpc>
                      </a:pPr>
                      <a:r>
                        <a:rPr sz="1400" b="1" dirty="0" smtClean="0">
                          <a:latin typeface="Times New Roman"/>
                          <a:cs typeface="Times New Roman"/>
                        </a:rPr>
                        <a:t>I</a:t>
                      </a:r>
                      <a:r>
                        <a:rPr sz="1400" b="1" spc="-10" dirty="0" smtClean="0">
                          <a:latin typeface="Times New Roman"/>
                          <a:cs typeface="Times New Roman"/>
                        </a:rPr>
                        <a:t>N</a:t>
                      </a:r>
                      <a:r>
                        <a:rPr sz="1400" b="1" spc="0" dirty="0" smtClean="0">
                          <a:latin typeface="Times New Roman"/>
                          <a:cs typeface="Times New Roman"/>
                        </a:rPr>
                        <a:t>T</a:t>
                      </a:r>
                      <a:r>
                        <a:rPr sz="1400" b="1" spc="-40" dirty="0" smtClean="0">
                          <a:latin typeface="Times New Roman"/>
                          <a:cs typeface="Times New Roman"/>
                        </a:rPr>
                        <a:t> </a:t>
                      </a:r>
                      <a:r>
                        <a:rPr sz="1400" b="1" spc="-10" dirty="0" smtClean="0">
                          <a:latin typeface="Times New Roman"/>
                          <a:cs typeface="Times New Roman"/>
                        </a:rPr>
                        <a:t>C</a:t>
                      </a:r>
                      <a:r>
                        <a:rPr sz="1400" b="1" spc="0" dirty="0" smtClean="0">
                          <a:latin typeface="Times New Roman"/>
                          <a:cs typeface="Times New Roman"/>
                        </a:rPr>
                        <a:t>harts</a:t>
                      </a:r>
                      <a:r>
                        <a:rPr sz="1400" b="1" spc="-10" dirty="0" smtClean="0">
                          <a:latin typeface="Times New Roman"/>
                          <a:cs typeface="Times New Roman"/>
                        </a:rPr>
                        <a:t> </a:t>
                      </a:r>
                      <a:r>
                        <a:rPr sz="1400" b="1" spc="0" dirty="0" smtClean="0">
                          <a:latin typeface="Times New Roman"/>
                          <a:cs typeface="Times New Roman"/>
                        </a:rPr>
                        <a:t>availab</a:t>
                      </a:r>
                      <a:r>
                        <a:rPr sz="1400" b="1" spc="-10" dirty="0" smtClean="0">
                          <a:latin typeface="Times New Roman"/>
                          <a:cs typeface="Times New Roman"/>
                        </a:rPr>
                        <a:t>l</a:t>
                      </a:r>
                      <a:r>
                        <a:rPr sz="1400" b="1" spc="0" dirty="0" smtClean="0">
                          <a:latin typeface="Times New Roman"/>
                          <a:cs typeface="Times New Roman"/>
                        </a:rPr>
                        <a:t>e</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3175" algn="ctr">
                        <a:lnSpc>
                          <a:spcPct val="100000"/>
                        </a:lnSpc>
                      </a:pPr>
                      <a:r>
                        <a:rPr sz="1400" b="1" dirty="0" smtClean="0">
                          <a:latin typeface="Times New Roman"/>
                          <a:cs typeface="Times New Roman"/>
                        </a:rPr>
                        <a:t>%</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61823">
                <a:tc>
                  <a:txBody>
                    <a:bodyPr/>
                    <a:lstStyle/>
                    <a:p>
                      <a:pPr marL="236220">
                        <a:lnSpc>
                          <a:spcPct val="100000"/>
                        </a:lnSpc>
                      </a:pPr>
                      <a:r>
                        <a:rPr sz="1400" b="1" spc="-10" dirty="0" smtClean="0">
                          <a:latin typeface="Times New Roman"/>
                          <a:cs typeface="Times New Roman"/>
                        </a:rPr>
                        <a:t>AR</a:t>
                      </a:r>
                      <a:r>
                        <a:rPr sz="1400" b="1" spc="0" dirty="0" smtClean="0">
                          <a:latin typeface="Times New Roman"/>
                          <a:cs typeface="Times New Roman"/>
                        </a:rPr>
                        <a:t>GE</a:t>
                      </a:r>
                      <a:r>
                        <a:rPr sz="1400" b="1" spc="-10" dirty="0" smtClean="0">
                          <a:latin typeface="Times New Roman"/>
                          <a:cs typeface="Times New Roman"/>
                        </a:rPr>
                        <a:t>N</a:t>
                      </a:r>
                      <a:r>
                        <a:rPr sz="1400" b="1" spc="0" dirty="0" smtClean="0">
                          <a:latin typeface="Times New Roman"/>
                          <a:cs typeface="Times New Roman"/>
                        </a:rPr>
                        <a:t>TI</a:t>
                      </a:r>
                      <a:r>
                        <a:rPr sz="1400" b="1" spc="-10" dirty="0" smtClean="0">
                          <a:latin typeface="Times New Roman"/>
                          <a:cs typeface="Times New Roman"/>
                        </a:rPr>
                        <a:t>N</a:t>
                      </a:r>
                      <a:r>
                        <a:rPr sz="1400" b="1" spc="0" dirty="0" smtClean="0">
                          <a:latin typeface="Times New Roman"/>
                          <a:cs typeface="Times New Roman"/>
                        </a:rPr>
                        <a:t>A</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5080" algn="ctr">
                        <a:lnSpc>
                          <a:spcPct val="100000"/>
                        </a:lnSpc>
                      </a:pPr>
                      <a:r>
                        <a:rPr lang="es-ES" sz="1400" b="1" spc="5" dirty="0" smtClean="0">
                          <a:solidFill>
                            <a:schemeClr val="tx1"/>
                          </a:solidFill>
                          <a:latin typeface="Times New Roman"/>
                          <a:cs typeface="Times New Roman"/>
                        </a:rPr>
                        <a:t>11</a:t>
                      </a:r>
                      <a:endParaRPr sz="1400" dirty="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6350" algn="ctr">
                        <a:lnSpc>
                          <a:spcPct val="100000"/>
                        </a:lnSpc>
                      </a:pPr>
                      <a:r>
                        <a:rPr lang="es-ES" sz="1400" b="1" dirty="0" smtClean="0">
                          <a:solidFill>
                            <a:schemeClr val="tx1"/>
                          </a:solidFill>
                          <a:latin typeface="Times New Roman"/>
                          <a:cs typeface="Times New Roman"/>
                        </a:rPr>
                        <a:t>3</a:t>
                      </a:r>
                      <a:endParaRPr sz="1400" dirty="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540" algn="ctr">
                        <a:lnSpc>
                          <a:spcPct val="100000"/>
                        </a:lnSpc>
                      </a:pPr>
                      <a:r>
                        <a:rPr lang="es-ES" sz="1400" b="1" spc="5" dirty="0" smtClean="0">
                          <a:solidFill>
                            <a:schemeClr val="tx1"/>
                          </a:solidFill>
                          <a:latin typeface="Times New Roman"/>
                          <a:cs typeface="Times New Roman"/>
                        </a:rPr>
                        <a:t>27</a:t>
                      </a:r>
                      <a:r>
                        <a:rPr sz="1400" b="1" spc="5" dirty="0" smtClean="0">
                          <a:solidFill>
                            <a:schemeClr val="tx1"/>
                          </a:solidFill>
                          <a:latin typeface="Times New Roman"/>
                          <a:cs typeface="Times New Roman"/>
                        </a:rPr>
                        <a:t>%</a:t>
                      </a:r>
                      <a:endParaRPr sz="1400" dirty="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61696">
                <a:tc>
                  <a:txBody>
                    <a:bodyPr/>
                    <a:lstStyle/>
                    <a:p>
                      <a:pPr marL="448309">
                        <a:lnSpc>
                          <a:spcPct val="100000"/>
                        </a:lnSpc>
                      </a:pPr>
                      <a:r>
                        <a:rPr sz="1400" b="1" dirty="0" smtClean="0">
                          <a:latin typeface="Times New Roman"/>
                          <a:cs typeface="Times New Roman"/>
                        </a:rPr>
                        <a:t>B</a:t>
                      </a:r>
                      <a:r>
                        <a:rPr sz="1400" b="1" spc="-10" dirty="0" smtClean="0">
                          <a:latin typeface="Times New Roman"/>
                          <a:cs typeface="Times New Roman"/>
                        </a:rPr>
                        <a:t>RA</a:t>
                      </a:r>
                      <a:r>
                        <a:rPr sz="1400" b="1" spc="0" dirty="0" smtClean="0">
                          <a:latin typeface="Times New Roman"/>
                          <a:cs typeface="Times New Roman"/>
                        </a:rPr>
                        <a:t>SIL</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5080" algn="ctr">
                        <a:lnSpc>
                          <a:spcPct val="100000"/>
                        </a:lnSpc>
                      </a:pPr>
                      <a:r>
                        <a:rPr sz="1400" b="1" spc="5" dirty="0" smtClean="0">
                          <a:solidFill>
                            <a:schemeClr val="tx1"/>
                          </a:solidFill>
                          <a:latin typeface="Times New Roman"/>
                          <a:cs typeface="Times New Roman"/>
                        </a:rPr>
                        <a:t>32</a:t>
                      </a:r>
                      <a:endParaRPr sz="140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3810" algn="ctr">
                        <a:lnSpc>
                          <a:spcPct val="100000"/>
                        </a:lnSpc>
                      </a:pPr>
                      <a:r>
                        <a:rPr sz="1400" b="1" spc="5" dirty="0" smtClean="0">
                          <a:solidFill>
                            <a:schemeClr val="tx1"/>
                          </a:solidFill>
                          <a:latin typeface="Times New Roman"/>
                          <a:cs typeface="Times New Roman"/>
                        </a:rPr>
                        <a:t>31</a:t>
                      </a:r>
                      <a:endParaRPr sz="140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540" algn="ctr">
                        <a:lnSpc>
                          <a:spcPct val="100000"/>
                        </a:lnSpc>
                      </a:pPr>
                      <a:r>
                        <a:rPr sz="1400" b="1" spc="5" dirty="0" smtClean="0">
                          <a:solidFill>
                            <a:schemeClr val="tx1"/>
                          </a:solidFill>
                          <a:latin typeface="Times New Roman"/>
                          <a:cs typeface="Times New Roman"/>
                        </a:rPr>
                        <a:t>96%</a:t>
                      </a:r>
                      <a:endParaRPr sz="140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61822">
                <a:tc>
                  <a:txBody>
                    <a:bodyPr/>
                    <a:lstStyle/>
                    <a:p>
                      <a:pPr marL="335280">
                        <a:lnSpc>
                          <a:spcPct val="100000"/>
                        </a:lnSpc>
                      </a:pPr>
                      <a:r>
                        <a:rPr sz="1400" b="1" spc="-10" dirty="0" smtClean="0">
                          <a:latin typeface="Times New Roman"/>
                          <a:cs typeface="Times New Roman"/>
                        </a:rPr>
                        <a:t>URU</a:t>
                      </a:r>
                      <a:r>
                        <a:rPr sz="1400" b="1" spc="0" dirty="0" smtClean="0">
                          <a:latin typeface="Times New Roman"/>
                          <a:cs typeface="Times New Roman"/>
                        </a:rPr>
                        <a:t>G</a:t>
                      </a:r>
                      <a:r>
                        <a:rPr sz="1400" b="1" spc="-10" dirty="0" smtClean="0">
                          <a:latin typeface="Times New Roman"/>
                          <a:cs typeface="Times New Roman"/>
                        </a:rPr>
                        <a:t>U</a:t>
                      </a:r>
                      <a:r>
                        <a:rPr sz="1400" b="1" spc="-140" dirty="0" smtClean="0">
                          <a:latin typeface="Times New Roman"/>
                          <a:cs typeface="Times New Roman"/>
                        </a:rPr>
                        <a:t>A</a:t>
                      </a:r>
                      <a:r>
                        <a:rPr sz="1400" b="1" spc="0" dirty="0" smtClean="0">
                          <a:latin typeface="Times New Roman"/>
                          <a:cs typeface="Times New Roman"/>
                        </a:rPr>
                        <a:t>Y</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6985" algn="ctr">
                        <a:lnSpc>
                          <a:spcPct val="100000"/>
                        </a:lnSpc>
                      </a:pPr>
                      <a:r>
                        <a:rPr sz="1400" b="1" dirty="0" smtClean="0">
                          <a:solidFill>
                            <a:schemeClr val="tx1"/>
                          </a:solidFill>
                          <a:latin typeface="Times New Roman"/>
                          <a:cs typeface="Times New Roman"/>
                        </a:rPr>
                        <a:t>1</a:t>
                      </a:r>
                      <a:endParaRPr sz="140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6350" algn="ctr">
                        <a:lnSpc>
                          <a:spcPct val="100000"/>
                        </a:lnSpc>
                      </a:pPr>
                      <a:r>
                        <a:rPr sz="1400" b="1" dirty="0" smtClean="0">
                          <a:solidFill>
                            <a:schemeClr val="tx1"/>
                          </a:solidFill>
                          <a:latin typeface="Times New Roman"/>
                          <a:cs typeface="Times New Roman"/>
                        </a:rPr>
                        <a:t>0</a:t>
                      </a:r>
                      <a:endParaRPr sz="140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635" algn="ctr">
                        <a:lnSpc>
                          <a:spcPct val="100000"/>
                        </a:lnSpc>
                      </a:pPr>
                      <a:r>
                        <a:rPr sz="1400" b="1" spc="5" dirty="0" smtClean="0">
                          <a:solidFill>
                            <a:schemeClr val="tx1"/>
                          </a:solidFill>
                          <a:latin typeface="Times New Roman"/>
                          <a:cs typeface="Times New Roman"/>
                        </a:rPr>
                        <a:t>0%</a:t>
                      </a:r>
                      <a:endParaRPr sz="140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723519">
                <a:tc>
                  <a:txBody>
                    <a:bodyPr/>
                    <a:lstStyle/>
                    <a:p>
                      <a:pPr marL="429895">
                        <a:lnSpc>
                          <a:spcPct val="100000"/>
                        </a:lnSpc>
                      </a:pPr>
                      <a:r>
                        <a:rPr sz="1400" b="1" spc="-10" dirty="0" smtClean="0">
                          <a:latin typeface="Times New Roman"/>
                          <a:cs typeface="Times New Roman"/>
                        </a:rPr>
                        <a:t>AR</a:t>
                      </a:r>
                      <a:r>
                        <a:rPr sz="1400" b="1" spc="0" dirty="0" smtClean="0">
                          <a:latin typeface="Times New Roman"/>
                          <a:cs typeface="Times New Roman"/>
                        </a:rPr>
                        <a:t>G/</a:t>
                      </a:r>
                      <a:r>
                        <a:rPr sz="1400" b="1" spc="-10" dirty="0" smtClean="0">
                          <a:latin typeface="Times New Roman"/>
                          <a:cs typeface="Times New Roman"/>
                        </a:rPr>
                        <a:t>U</a:t>
                      </a:r>
                      <a:r>
                        <a:rPr sz="1400" b="1" spc="0" dirty="0" smtClean="0">
                          <a:latin typeface="Times New Roman"/>
                          <a:cs typeface="Times New Roman"/>
                        </a:rPr>
                        <a:t>Y</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6985" algn="ctr">
                        <a:lnSpc>
                          <a:spcPct val="100000"/>
                        </a:lnSpc>
                      </a:pPr>
                      <a:r>
                        <a:rPr sz="1400" b="1" dirty="0" smtClean="0">
                          <a:solidFill>
                            <a:schemeClr val="tx1"/>
                          </a:solidFill>
                          <a:latin typeface="Times New Roman"/>
                          <a:cs typeface="Times New Roman"/>
                        </a:rPr>
                        <a:t>2</a:t>
                      </a:r>
                      <a:endParaRPr sz="1400" dirty="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6350" algn="ctr">
                        <a:lnSpc>
                          <a:spcPct val="100000"/>
                        </a:lnSpc>
                      </a:pPr>
                      <a:r>
                        <a:rPr sz="1400" b="1" dirty="0" smtClean="0">
                          <a:solidFill>
                            <a:schemeClr val="tx1"/>
                          </a:solidFill>
                          <a:latin typeface="Times New Roman"/>
                          <a:cs typeface="Times New Roman"/>
                        </a:rPr>
                        <a:t>0</a:t>
                      </a:r>
                      <a:endParaRPr sz="140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635" algn="ctr">
                        <a:lnSpc>
                          <a:spcPct val="100000"/>
                        </a:lnSpc>
                      </a:pPr>
                      <a:r>
                        <a:rPr sz="1400" b="1" spc="5" dirty="0" smtClean="0">
                          <a:solidFill>
                            <a:schemeClr val="tx1"/>
                          </a:solidFill>
                          <a:latin typeface="Times New Roman"/>
                          <a:cs typeface="Times New Roman"/>
                        </a:rPr>
                        <a:t>0%</a:t>
                      </a:r>
                      <a:endParaRPr sz="140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61696">
                <a:tc>
                  <a:txBody>
                    <a:bodyPr/>
                    <a:lstStyle/>
                    <a:p>
                      <a:pPr marL="476884">
                        <a:lnSpc>
                          <a:spcPct val="100000"/>
                        </a:lnSpc>
                      </a:pPr>
                      <a:r>
                        <a:rPr sz="1400" b="1" spc="-25" dirty="0" smtClean="0">
                          <a:latin typeface="Times New Roman"/>
                          <a:cs typeface="Times New Roman"/>
                        </a:rPr>
                        <a:t>T</a:t>
                      </a:r>
                      <a:r>
                        <a:rPr sz="1400" b="1" spc="0" dirty="0" smtClean="0">
                          <a:latin typeface="Times New Roman"/>
                          <a:cs typeface="Times New Roman"/>
                        </a:rPr>
                        <a:t>O</a:t>
                      </a:r>
                      <a:r>
                        <a:rPr sz="1400" b="1" spc="-110" dirty="0" smtClean="0">
                          <a:latin typeface="Times New Roman"/>
                          <a:cs typeface="Times New Roman"/>
                        </a:rPr>
                        <a:t>T</a:t>
                      </a:r>
                      <a:r>
                        <a:rPr sz="1400" b="1" spc="-10" dirty="0" smtClean="0">
                          <a:latin typeface="Times New Roman"/>
                          <a:cs typeface="Times New Roman"/>
                        </a:rPr>
                        <a:t>A</a:t>
                      </a:r>
                      <a:r>
                        <a:rPr sz="1400" b="1" spc="0" dirty="0" smtClean="0">
                          <a:latin typeface="Times New Roman"/>
                          <a:cs typeface="Times New Roman"/>
                        </a:rPr>
                        <a:t>L</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5080" algn="ctr">
                        <a:lnSpc>
                          <a:spcPct val="100000"/>
                        </a:lnSpc>
                      </a:pPr>
                      <a:r>
                        <a:rPr lang="es-ES" sz="1400" b="1" spc="5" dirty="0" smtClean="0">
                          <a:solidFill>
                            <a:schemeClr val="tx1"/>
                          </a:solidFill>
                          <a:latin typeface="Times New Roman"/>
                          <a:cs typeface="Times New Roman"/>
                        </a:rPr>
                        <a:t>46</a:t>
                      </a:r>
                      <a:endParaRPr sz="1400" dirty="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3810" algn="ctr">
                        <a:lnSpc>
                          <a:spcPct val="100000"/>
                        </a:lnSpc>
                      </a:pPr>
                      <a:r>
                        <a:rPr lang="es-ES" sz="1400" b="1" spc="5" dirty="0" smtClean="0">
                          <a:solidFill>
                            <a:schemeClr val="tx1"/>
                          </a:solidFill>
                          <a:latin typeface="Times New Roman"/>
                          <a:cs typeface="Times New Roman"/>
                        </a:rPr>
                        <a:t>34</a:t>
                      </a:r>
                      <a:endParaRPr sz="1400" dirty="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3810" algn="ctr">
                        <a:lnSpc>
                          <a:spcPct val="100000"/>
                        </a:lnSpc>
                      </a:pPr>
                      <a:r>
                        <a:rPr lang="es-ES" sz="1400" b="1" dirty="0" smtClean="0">
                          <a:solidFill>
                            <a:schemeClr val="tx1"/>
                          </a:solidFill>
                          <a:latin typeface="Times New Roman"/>
                          <a:cs typeface="Times New Roman"/>
                        </a:rPr>
                        <a:t>73.9%</a:t>
                      </a:r>
                      <a:endParaRPr sz="1400" dirty="0">
                        <a:solidFill>
                          <a:schemeClr val="tx1"/>
                        </a:solidFill>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
        <p:nvSpPr>
          <p:cNvPr id="7" name="6 CuadroTexto"/>
          <p:cNvSpPr txBox="1"/>
          <p:nvPr/>
        </p:nvSpPr>
        <p:spPr>
          <a:xfrm>
            <a:off x="1801754" y="285750"/>
            <a:ext cx="5430863" cy="954107"/>
          </a:xfrm>
          <a:prstGeom prst="rect">
            <a:avLst/>
          </a:prstGeom>
          <a:noFill/>
        </p:spPr>
        <p:txBody>
          <a:bodyPr wrap="square" rtlCol="0">
            <a:spAutoFit/>
          </a:bodyPr>
          <a:lstStyle/>
          <a:p>
            <a:pPr marR="342900" algn="ctr">
              <a:lnSpc>
                <a:spcPct val="100000"/>
              </a:lnSpc>
            </a:pPr>
            <a:r>
              <a:rPr lang="en-US" sz="1400" b="1" dirty="0" smtClean="0">
                <a:latin typeface="Times New Roman"/>
                <a:cs typeface="Times New Roman"/>
              </a:rPr>
              <a:t>      10 </a:t>
            </a:r>
            <a:r>
              <a:rPr lang="en-US" sz="1400" b="1" baseline="30000" dirty="0" smtClean="0">
                <a:latin typeface="Times New Roman"/>
                <a:cs typeface="Times New Roman"/>
              </a:rPr>
              <a:t>th</a:t>
            </a:r>
            <a:r>
              <a:rPr lang="en-US" sz="1400" b="1" spc="-20" dirty="0" smtClean="0">
                <a:latin typeface="Times New Roman"/>
                <a:cs typeface="Times New Roman"/>
              </a:rPr>
              <a:t> </a:t>
            </a:r>
            <a:r>
              <a:rPr lang="en-US" sz="1400" b="1" spc="-10" dirty="0" smtClean="0">
                <a:latin typeface="Times New Roman"/>
                <a:cs typeface="Times New Roman"/>
              </a:rPr>
              <a:t>M</a:t>
            </a:r>
            <a:r>
              <a:rPr lang="en-US" sz="1400" b="1" spc="0" dirty="0" smtClean="0">
                <a:latin typeface="Times New Roman"/>
                <a:cs typeface="Times New Roman"/>
              </a:rPr>
              <a:t>EE</a:t>
            </a:r>
            <a:r>
              <a:rPr lang="en-US" sz="1400" b="1" spc="-10" dirty="0" smtClean="0">
                <a:latin typeface="Times New Roman"/>
                <a:cs typeface="Times New Roman"/>
              </a:rPr>
              <a:t>T</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0" dirty="0" smtClean="0">
                <a:latin typeface="Times New Roman"/>
                <a:cs typeface="Times New Roman"/>
              </a:rPr>
              <a:t>G</a:t>
            </a:r>
            <a:r>
              <a:rPr lang="en-US" sz="1400" b="1" spc="5" dirty="0" smtClean="0">
                <a:latin typeface="Times New Roman"/>
                <a:cs typeface="Times New Roman"/>
              </a:rPr>
              <a:t> </a:t>
            </a:r>
            <a:r>
              <a:rPr lang="en-US" sz="1400" b="1" spc="0" dirty="0" smtClean="0">
                <a:latin typeface="Times New Roman"/>
                <a:cs typeface="Times New Roman"/>
              </a:rPr>
              <a:t>OF</a:t>
            </a:r>
            <a:r>
              <a:rPr lang="en-US" sz="1400" b="1" spc="-100" dirty="0" smtClean="0">
                <a:latin typeface="Times New Roman"/>
                <a:cs typeface="Times New Roman"/>
              </a:rPr>
              <a:t> </a:t>
            </a:r>
            <a:r>
              <a:rPr lang="en-US" sz="1400" b="1" spc="0" dirty="0" smtClean="0">
                <a:latin typeface="Times New Roman"/>
                <a:cs typeface="Times New Roman"/>
              </a:rPr>
              <a:t>T</a:t>
            </a:r>
            <a:r>
              <a:rPr lang="en-US" sz="1400" b="1" spc="-5" dirty="0" smtClean="0">
                <a:latin typeface="Times New Roman"/>
                <a:cs typeface="Times New Roman"/>
              </a:rPr>
              <a:t>H</a:t>
            </a:r>
            <a:r>
              <a:rPr lang="en-US" sz="1400" b="1" spc="0" dirty="0" smtClean="0">
                <a:latin typeface="Times New Roman"/>
                <a:cs typeface="Times New Roman"/>
              </a:rPr>
              <a:t>E</a:t>
            </a:r>
            <a:r>
              <a:rPr lang="en-US" sz="1400" b="1" spc="-5" dirty="0" smtClean="0">
                <a:latin typeface="Times New Roman"/>
                <a:cs typeface="Times New Roman"/>
              </a:rPr>
              <a:t> </a:t>
            </a:r>
            <a:r>
              <a:rPr lang="en-US" sz="1400" b="1" spc="0" dirty="0" smtClean="0">
                <a:latin typeface="Times New Roman"/>
                <a:cs typeface="Times New Roman"/>
              </a:rPr>
              <a:t>IHO</a:t>
            </a:r>
            <a:r>
              <a:rPr lang="en-US" sz="1400" b="1" spc="-20" dirty="0" smtClean="0">
                <a:latin typeface="Times New Roman"/>
                <a:cs typeface="Times New Roman"/>
              </a:rPr>
              <a:t> </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0" dirty="0" smtClean="0">
                <a:latin typeface="Times New Roman"/>
                <a:cs typeface="Times New Roman"/>
              </a:rPr>
              <a:t>TER</a:t>
            </a:r>
            <a:r>
              <a:rPr lang="en-US" sz="1400" b="1" spc="-5" dirty="0" smtClean="0">
                <a:latin typeface="Times New Roman"/>
                <a:cs typeface="Times New Roman"/>
              </a:rPr>
              <a:t>-REGIONAL                  </a:t>
            </a:r>
            <a:r>
              <a:rPr lang="en-US" sz="1400" b="1" spc="-10" dirty="0" smtClean="0">
                <a:latin typeface="Times New Roman"/>
                <a:cs typeface="Times New Roman"/>
              </a:rPr>
              <a:t>C</a:t>
            </a:r>
            <a:r>
              <a:rPr lang="en-US" sz="1400" b="1" spc="0" dirty="0" smtClean="0">
                <a:latin typeface="Times New Roman"/>
                <a:cs typeface="Times New Roman"/>
              </a:rPr>
              <a:t>OO</a:t>
            </a:r>
            <a:r>
              <a:rPr lang="en-US" sz="1400" b="1" spc="-10" dirty="0" smtClean="0">
                <a:latin typeface="Times New Roman"/>
                <a:cs typeface="Times New Roman"/>
              </a:rPr>
              <a:t>RD</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114" dirty="0" smtClean="0">
                <a:latin typeface="Times New Roman"/>
                <a:cs typeface="Times New Roman"/>
              </a:rPr>
              <a:t>A</a:t>
            </a:r>
            <a:r>
              <a:rPr lang="en-US" sz="1400" b="1" spc="0" dirty="0" smtClean="0">
                <a:latin typeface="Times New Roman"/>
                <a:cs typeface="Times New Roman"/>
              </a:rPr>
              <a:t>TI</a:t>
            </a:r>
            <a:r>
              <a:rPr lang="en-US" sz="1400" b="1" spc="-10" dirty="0" smtClean="0">
                <a:latin typeface="Times New Roman"/>
                <a:cs typeface="Times New Roman"/>
              </a:rPr>
              <a:t>N</a:t>
            </a:r>
            <a:r>
              <a:rPr lang="en-US" sz="1400" b="1" spc="0" dirty="0" smtClean="0">
                <a:latin typeface="Times New Roman"/>
                <a:cs typeface="Times New Roman"/>
              </a:rPr>
              <a:t>G </a:t>
            </a:r>
            <a:r>
              <a:rPr lang="en-US" sz="1400" b="1" spc="-10" dirty="0" smtClean="0">
                <a:latin typeface="Times New Roman"/>
                <a:cs typeface="Times New Roman"/>
              </a:rPr>
              <a:t>C</a:t>
            </a:r>
            <a:r>
              <a:rPr lang="en-US" sz="1400" b="1" spc="0" dirty="0" smtClean="0">
                <a:latin typeface="Times New Roman"/>
                <a:cs typeface="Times New Roman"/>
              </a:rPr>
              <a:t>O</a:t>
            </a:r>
            <a:r>
              <a:rPr lang="en-US" sz="1400" b="1" spc="-10" dirty="0" smtClean="0">
                <a:latin typeface="Times New Roman"/>
                <a:cs typeface="Times New Roman"/>
              </a:rPr>
              <a:t>MM</a:t>
            </a:r>
            <a:r>
              <a:rPr lang="en-US" sz="1400" b="1" spc="0" dirty="0" smtClean="0">
                <a:latin typeface="Times New Roman"/>
                <a:cs typeface="Times New Roman"/>
              </a:rPr>
              <a:t>ITTEE </a:t>
            </a:r>
          </a:p>
          <a:p>
            <a:pPr marR="342900" algn="ctr">
              <a:lnSpc>
                <a:spcPct val="100000"/>
              </a:lnSpc>
            </a:pPr>
            <a:r>
              <a:rPr lang="en-US" sz="1400" b="1" spc="0" dirty="0" smtClean="0">
                <a:latin typeface="Times New Roman"/>
                <a:cs typeface="Times New Roman"/>
              </a:rPr>
              <a:t>IHO-I</a:t>
            </a:r>
            <a:r>
              <a:rPr lang="en-US" sz="1400" b="1" spc="-10" dirty="0" smtClean="0">
                <a:latin typeface="Times New Roman"/>
                <a:cs typeface="Times New Roman"/>
              </a:rPr>
              <a:t>RCC</a:t>
            </a:r>
            <a:r>
              <a:rPr lang="en-US" sz="1400" b="1" dirty="0" smtClean="0">
                <a:latin typeface="Times New Roman"/>
                <a:cs typeface="Times New Roman"/>
              </a:rPr>
              <a:t> 10</a:t>
            </a:r>
            <a:endParaRPr lang="en-US" sz="1400" b="1" spc="0" dirty="0" smtClean="0">
              <a:latin typeface="Times New Roman"/>
              <a:cs typeface="Times New Roman"/>
            </a:endParaRPr>
          </a:p>
          <a:p>
            <a:pPr marR="342900" algn="ctr">
              <a:lnSpc>
                <a:spcPct val="100000"/>
              </a:lnSpc>
            </a:pPr>
            <a:r>
              <a:rPr lang="en-US" sz="1400" b="1" spc="-10" dirty="0" smtClean="0">
                <a:latin typeface="Times New Roman"/>
                <a:cs typeface="Times New Roman"/>
              </a:rPr>
              <a:t>Goa India</a:t>
            </a:r>
            <a:r>
              <a:rPr lang="en-US" sz="1400" b="1" spc="0" dirty="0" smtClean="0">
                <a:latin typeface="Times New Roman"/>
                <a:cs typeface="Times New Roman"/>
              </a:rPr>
              <a:t>,</a:t>
            </a:r>
            <a:r>
              <a:rPr lang="en-US" sz="1400" b="1" spc="-20" dirty="0" smtClean="0">
                <a:latin typeface="Times New Roman"/>
                <a:cs typeface="Times New Roman"/>
              </a:rPr>
              <a:t> </a:t>
            </a:r>
            <a:r>
              <a:rPr lang="en-US" sz="1400" b="1" spc="0" dirty="0" smtClean="0">
                <a:latin typeface="Times New Roman"/>
                <a:cs typeface="Times New Roman"/>
              </a:rPr>
              <a:t>4-6</a:t>
            </a:r>
            <a:r>
              <a:rPr lang="en-US" sz="1400" b="1" spc="-35" dirty="0" smtClean="0">
                <a:latin typeface="Times New Roman"/>
                <a:cs typeface="Times New Roman"/>
              </a:rPr>
              <a:t> </a:t>
            </a:r>
            <a:r>
              <a:rPr lang="en-US" sz="1400" b="1" spc="0" dirty="0" smtClean="0">
                <a:latin typeface="Times New Roman"/>
                <a:cs typeface="Times New Roman"/>
              </a:rPr>
              <a:t>June</a:t>
            </a:r>
            <a:r>
              <a:rPr lang="en-US" sz="1400" b="1" spc="-15" dirty="0" smtClean="0">
                <a:latin typeface="Times New Roman"/>
                <a:cs typeface="Times New Roman"/>
              </a:rPr>
              <a:t> </a:t>
            </a:r>
            <a:r>
              <a:rPr lang="en-US" sz="1400" b="1" spc="0" dirty="0" smtClean="0">
                <a:latin typeface="Times New Roman"/>
                <a:cs typeface="Times New Roman"/>
              </a:rPr>
              <a:t>2018</a:t>
            </a:r>
            <a:endParaRPr lang="es-UY"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58126" y="357187"/>
            <a:ext cx="1254125" cy="785812"/>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p:nvPr/>
        </p:nvSpPr>
        <p:spPr>
          <a:xfrm>
            <a:off x="500037" y="285750"/>
            <a:ext cx="850900" cy="1000125"/>
          </a:xfrm>
          <a:prstGeom prst="rect">
            <a:avLst/>
          </a:prstGeom>
          <a:blipFill>
            <a:blip r:embed="rId3" cstate="print"/>
            <a:stretch>
              <a:fillRect/>
            </a:stretch>
          </a:blipFill>
        </p:spPr>
        <p:txBody>
          <a:bodyPr wrap="square" lIns="0" tIns="0" rIns="0" bIns="0" rtlCol="0">
            <a:noAutofit/>
          </a:bodyPr>
          <a:lstStyle/>
          <a:p>
            <a:endParaRPr/>
          </a:p>
        </p:txBody>
      </p:sp>
      <p:sp>
        <p:nvSpPr>
          <p:cNvPr id="4" name="object 4"/>
          <p:cNvSpPr txBox="1"/>
          <p:nvPr/>
        </p:nvSpPr>
        <p:spPr>
          <a:xfrm>
            <a:off x="578916" y="1285875"/>
            <a:ext cx="7910830" cy="1000125"/>
          </a:xfrm>
          <a:prstGeom prst="rect">
            <a:avLst/>
          </a:prstGeom>
        </p:spPr>
        <p:txBody>
          <a:bodyPr vert="horz" wrap="square" lIns="0" tIns="0" rIns="0" bIns="0" rtlCol="0">
            <a:noAutofit/>
          </a:bodyPr>
          <a:lstStyle/>
          <a:p>
            <a:pPr>
              <a:lnSpc>
                <a:spcPts val="1100"/>
              </a:lnSpc>
              <a:spcBef>
                <a:spcPts val="69"/>
              </a:spcBef>
            </a:pPr>
            <a:endParaRPr sz="1100" dirty="0"/>
          </a:p>
          <a:p>
            <a:pPr marL="12700">
              <a:lnSpc>
                <a:spcPct val="100000"/>
              </a:lnSpc>
            </a:pPr>
            <a:r>
              <a:rPr sz="1800" b="1" dirty="0" smtClean="0">
                <a:latin typeface="Times New Roman"/>
                <a:cs typeface="Times New Roman"/>
              </a:rPr>
              <a:t>Ma</a:t>
            </a:r>
            <a:r>
              <a:rPr sz="1800" b="1" spc="5" dirty="0" smtClean="0">
                <a:latin typeface="Times New Roman"/>
                <a:cs typeface="Times New Roman"/>
              </a:rPr>
              <a:t>i</a:t>
            </a:r>
            <a:r>
              <a:rPr sz="1800" b="1" spc="0" dirty="0" smtClean="0">
                <a:latin typeface="Times New Roman"/>
                <a:cs typeface="Times New Roman"/>
              </a:rPr>
              <a:t>n</a:t>
            </a:r>
            <a:r>
              <a:rPr sz="1800" b="1" spc="-25" dirty="0" smtClean="0">
                <a:latin typeface="Times New Roman"/>
                <a:cs typeface="Times New Roman"/>
              </a:rPr>
              <a:t> </a:t>
            </a:r>
            <a:r>
              <a:rPr sz="1800" b="1" spc="0" dirty="0" smtClean="0">
                <a:latin typeface="Times New Roman"/>
                <a:cs typeface="Times New Roman"/>
              </a:rPr>
              <a:t>it</a:t>
            </a:r>
            <a:r>
              <a:rPr sz="1800" b="1" spc="5" dirty="0" smtClean="0">
                <a:latin typeface="Times New Roman"/>
                <a:cs typeface="Times New Roman"/>
              </a:rPr>
              <a:t>e</a:t>
            </a:r>
            <a:r>
              <a:rPr sz="1800" b="1" spc="0" dirty="0" smtClean="0">
                <a:latin typeface="Times New Roman"/>
                <a:cs typeface="Times New Roman"/>
              </a:rPr>
              <a:t>ms</a:t>
            </a:r>
            <a:r>
              <a:rPr sz="1800" b="1" spc="-10" dirty="0" smtClean="0">
                <a:latin typeface="Times New Roman"/>
                <a:cs typeface="Times New Roman"/>
              </a:rPr>
              <a:t> </a:t>
            </a:r>
            <a:r>
              <a:rPr sz="1800" b="1" spc="0" dirty="0" smtClean="0">
                <a:latin typeface="Times New Roman"/>
                <a:cs typeface="Times New Roman"/>
              </a:rPr>
              <a:t>u</a:t>
            </a:r>
            <a:r>
              <a:rPr sz="1800" b="1" spc="-10" dirty="0" smtClean="0">
                <a:latin typeface="Times New Roman"/>
                <a:cs typeface="Times New Roman"/>
              </a:rPr>
              <a:t>n</a:t>
            </a:r>
            <a:r>
              <a:rPr sz="1800" b="1" spc="0" dirty="0" smtClean="0">
                <a:latin typeface="Times New Roman"/>
                <a:cs typeface="Times New Roman"/>
              </a:rPr>
              <a:t>der</a:t>
            </a:r>
            <a:r>
              <a:rPr sz="1800" b="1" spc="-30" dirty="0" smtClean="0">
                <a:latin typeface="Times New Roman"/>
                <a:cs typeface="Times New Roman"/>
              </a:rPr>
              <a:t> </a:t>
            </a:r>
            <a:r>
              <a:rPr sz="1800" b="1" spc="0" dirty="0" smtClean="0">
                <a:latin typeface="Times New Roman"/>
                <a:cs typeface="Times New Roman"/>
              </a:rPr>
              <a:t>considerat</a:t>
            </a:r>
            <a:r>
              <a:rPr sz="1800" b="1" spc="5" dirty="0" smtClean="0">
                <a:latin typeface="Times New Roman"/>
                <a:cs typeface="Times New Roman"/>
              </a:rPr>
              <a:t>i</a:t>
            </a:r>
            <a:r>
              <a:rPr sz="1800" b="1" spc="0" dirty="0" smtClean="0">
                <a:latin typeface="Times New Roman"/>
                <a:cs typeface="Times New Roman"/>
              </a:rPr>
              <a:t>o</a:t>
            </a:r>
            <a:r>
              <a:rPr sz="1800" b="1" spc="-5" dirty="0" smtClean="0">
                <a:latin typeface="Times New Roman"/>
                <a:cs typeface="Times New Roman"/>
              </a:rPr>
              <a:t>n</a:t>
            </a:r>
            <a:r>
              <a:rPr sz="1800" b="1" spc="0" dirty="0" smtClean="0">
                <a:latin typeface="Times New Roman"/>
                <a:cs typeface="Times New Roman"/>
              </a:rPr>
              <a:t>:</a:t>
            </a:r>
            <a:endParaRPr sz="1800" dirty="0" smtClean="0">
              <a:latin typeface="Times New Roman"/>
              <a:cs typeface="Times New Roman"/>
            </a:endParaRPr>
          </a:p>
          <a:p>
            <a:pPr>
              <a:lnSpc>
                <a:spcPts val="500"/>
              </a:lnSpc>
              <a:spcBef>
                <a:spcPts val="44"/>
              </a:spcBef>
            </a:pPr>
            <a:endParaRPr sz="500" dirty="0"/>
          </a:p>
          <a:p>
            <a:pPr>
              <a:lnSpc>
                <a:spcPts val="1000"/>
              </a:lnSpc>
            </a:pPr>
            <a:endParaRPr sz="1000" dirty="0"/>
          </a:p>
          <a:p>
            <a:pPr marL="12700" marR="12700">
              <a:lnSpc>
                <a:spcPct val="80000"/>
              </a:lnSpc>
            </a:pPr>
            <a:r>
              <a:rPr sz="1600" spc="-10" dirty="0" smtClean="0">
                <a:latin typeface="Times New Roman"/>
                <a:cs typeface="Times New Roman"/>
              </a:rPr>
              <a:t>S</a:t>
            </a:r>
            <a:r>
              <a:rPr sz="1600" spc="-204" dirty="0" smtClean="0">
                <a:latin typeface="Times New Roman"/>
                <a:cs typeface="Times New Roman"/>
              </a:rPr>
              <a:t>W</a:t>
            </a:r>
            <a:r>
              <a:rPr sz="1600" spc="-10" dirty="0" smtClean="0">
                <a:latin typeface="Times New Roman"/>
                <a:cs typeface="Times New Roman"/>
              </a:rPr>
              <a:t>AtHC</a:t>
            </a:r>
            <a:r>
              <a:rPr sz="1600" spc="-5" dirty="0" smtClean="0">
                <a:latin typeface="Times New Roman"/>
                <a:cs typeface="Times New Roman"/>
              </a:rPr>
              <a:t> </a:t>
            </a:r>
            <a:r>
              <a:rPr sz="1600" spc="-15" dirty="0" smtClean="0">
                <a:latin typeface="Times New Roman"/>
                <a:cs typeface="Times New Roman"/>
              </a:rPr>
              <a:t>ENC</a:t>
            </a:r>
            <a:r>
              <a:rPr sz="1600" spc="-5" dirty="0" smtClean="0">
                <a:latin typeface="Times New Roman"/>
                <a:cs typeface="Times New Roman"/>
              </a:rPr>
              <a:t> </a:t>
            </a:r>
            <a:r>
              <a:rPr sz="1600" spc="-10" dirty="0" smtClean="0">
                <a:latin typeface="Times New Roman"/>
                <a:cs typeface="Times New Roman"/>
              </a:rPr>
              <a:t>sche</a:t>
            </a:r>
            <a:r>
              <a:rPr sz="1600" spc="-50" dirty="0" smtClean="0">
                <a:latin typeface="Times New Roman"/>
                <a:cs typeface="Times New Roman"/>
              </a:rPr>
              <a:t>m</a:t>
            </a:r>
            <a:r>
              <a:rPr sz="1600" spc="-10" dirty="0" smtClean="0">
                <a:latin typeface="Times New Roman"/>
                <a:cs typeface="Times New Roman"/>
              </a:rPr>
              <a:t>e</a:t>
            </a:r>
            <a:r>
              <a:rPr sz="1600" spc="50" dirty="0" smtClean="0">
                <a:latin typeface="Times New Roman"/>
                <a:cs typeface="Times New Roman"/>
              </a:rPr>
              <a:t> </a:t>
            </a:r>
            <a:r>
              <a:rPr sz="1600" spc="-10" dirty="0" smtClean="0">
                <a:latin typeface="Times New Roman"/>
                <a:cs typeface="Times New Roman"/>
              </a:rPr>
              <a:t>has</a:t>
            </a:r>
            <a:r>
              <a:rPr sz="1600" spc="-5" dirty="0" smtClean="0">
                <a:latin typeface="Times New Roman"/>
                <a:cs typeface="Times New Roman"/>
              </a:rPr>
              <a:t> </a:t>
            </a:r>
            <a:r>
              <a:rPr sz="1600" spc="-10" dirty="0" smtClean="0">
                <a:latin typeface="Times New Roman"/>
                <a:cs typeface="Times New Roman"/>
              </a:rPr>
              <a:t>a</a:t>
            </a:r>
            <a:r>
              <a:rPr sz="1600" spc="5" dirty="0" smtClean="0">
                <a:latin typeface="Times New Roman"/>
                <a:cs typeface="Times New Roman"/>
              </a:rPr>
              <a:t> </a:t>
            </a:r>
            <a:r>
              <a:rPr sz="1600" spc="-10" dirty="0" smtClean="0">
                <a:latin typeface="Times New Roman"/>
                <a:cs typeface="Times New Roman"/>
              </a:rPr>
              <a:t>total</a:t>
            </a:r>
            <a:r>
              <a:rPr sz="1600" spc="15" dirty="0" smtClean="0">
                <a:latin typeface="Times New Roman"/>
                <a:cs typeface="Times New Roman"/>
              </a:rPr>
              <a:t> </a:t>
            </a:r>
            <a:r>
              <a:rPr sz="1600" spc="-10" dirty="0" smtClean="0">
                <a:latin typeface="Times New Roman"/>
                <a:cs typeface="Times New Roman"/>
              </a:rPr>
              <a:t>of 2</a:t>
            </a:r>
            <a:r>
              <a:rPr lang="es-ES" sz="1600" spc="-10" dirty="0" smtClean="0">
                <a:latin typeface="Times New Roman"/>
                <a:cs typeface="Times New Roman"/>
              </a:rPr>
              <a:t>33</a:t>
            </a:r>
            <a:r>
              <a:rPr sz="1600" spc="-10" dirty="0" smtClean="0">
                <a:latin typeface="Times New Roman"/>
                <a:cs typeface="Times New Roman"/>
              </a:rPr>
              <a:t> cells.</a:t>
            </a:r>
            <a:r>
              <a:rPr sz="1600" spc="15" dirty="0" smtClean="0">
                <a:latin typeface="Times New Roman"/>
                <a:cs typeface="Times New Roman"/>
              </a:rPr>
              <a:t> </a:t>
            </a:r>
            <a:r>
              <a:rPr sz="1600" spc="-10" dirty="0" smtClean="0">
                <a:latin typeface="Times New Roman"/>
                <a:cs typeface="Times New Roman"/>
              </a:rPr>
              <a:t>From</a:t>
            </a:r>
            <a:r>
              <a:rPr sz="1600" spc="15" dirty="0" smtClean="0">
                <a:latin typeface="Times New Roman"/>
                <a:cs typeface="Times New Roman"/>
              </a:rPr>
              <a:t> </a:t>
            </a:r>
            <a:r>
              <a:rPr sz="1600" spc="-10" dirty="0" smtClean="0">
                <a:latin typeface="Times New Roman"/>
                <a:cs typeface="Times New Roman"/>
              </a:rPr>
              <a:t>these,</a:t>
            </a:r>
            <a:r>
              <a:rPr sz="1600" spc="15" dirty="0" smtClean="0">
                <a:latin typeface="Times New Roman"/>
                <a:cs typeface="Times New Roman"/>
              </a:rPr>
              <a:t> </a:t>
            </a:r>
            <a:r>
              <a:rPr sz="1600" spc="-10" dirty="0" smtClean="0">
                <a:latin typeface="Times New Roman"/>
                <a:cs typeface="Times New Roman"/>
              </a:rPr>
              <a:t>1</a:t>
            </a:r>
            <a:r>
              <a:rPr lang="es-ES" sz="1600" spc="-10" dirty="0" smtClean="0">
                <a:latin typeface="Times New Roman"/>
                <a:cs typeface="Times New Roman"/>
              </a:rPr>
              <a:t>92</a:t>
            </a:r>
            <a:r>
              <a:rPr sz="1600" spc="-15" dirty="0" smtClean="0">
                <a:latin typeface="Times New Roman"/>
                <a:cs typeface="Times New Roman"/>
              </a:rPr>
              <a:t> </a:t>
            </a:r>
            <a:r>
              <a:rPr sz="1600" spc="-10" dirty="0" smtClean="0">
                <a:latin typeface="Times New Roman"/>
                <a:cs typeface="Times New Roman"/>
              </a:rPr>
              <a:t>cells</a:t>
            </a:r>
            <a:r>
              <a:rPr sz="1600" spc="20" dirty="0" smtClean="0">
                <a:latin typeface="Times New Roman"/>
                <a:cs typeface="Times New Roman"/>
              </a:rPr>
              <a:t> </a:t>
            </a:r>
            <a:r>
              <a:rPr sz="1600" spc="-10" dirty="0" smtClean="0">
                <a:latin typeface="Times New Roman"/>
                <a:cs typeface="Times New Roman"/>
              </a:rPr>
              <a:t>(</a:t>
            </a:r>
            <a:r>
              <a:rPr lang="es-ES" sz="1600" spc="-10" dirty="0" smtClean="0">
                <a:latin typeface="Times New Roman"/>
                <a:cs typeface="Times New Roman"/>
              </a:rPr>
              <a:t>82</a:t>
            </a:r>
            <a:r>
              <a:rPr sz="1600" spc="10" dirty="0" smtClean="0">
                <a:latin typeface="Times New Roman"/>
                <a:cs typeface="Times New Roman"/>
              </a:rPr>
              <a:t> </a:t>
            </a:r>
            <a:r>
              <a:rPr sz="1600" spc="-10" dirty="0" smtClean="0">
                <a:latin typeface="Times New Roman"/>
                <a:cs typeface="Times New Roman"/>
              </a:rPr>
              <a:t>%)</a:t>
            </a:r>
            <a:r>
              <a:rPr sz="1600" spc="5" dirty="0" smtClean="0">
                <a:latin typeface="Times New Roman"/>
                <a:cs typeface="Times New Roman"/>
              </a:rPr>
              <a:t> </a:t>
            </a:r>
            <a:r>
              <a:rPr sz="1600" spc="-10" dirty="0" smtClean="0">
                <a:latin typeface="Times New Roman"/>
                <a:cs typeface="Times New Roman"/>
              </a:rPr>
              <a:t>have</a:t>
            </a:r>
            <a:r>
              <a:rPr sz="1600" spc="5" dirty="0" smtClean="0">
                <a:latin typeface="Times New Roman"/>
                <a:cs typeface="Times New Roman"/>
              </a:rPr>
              <a:t> </a:t>
            </a:r>
            <a:r>
              <a:rPr sz="1600" spc="-10" dirty="0" smtClean="0">
                <a:latin typeface="Times New Roman"/>
                <a:cs typeface="Times New Roman"/>
              </a:rPr>
              <a:t>alre</a:t>
            </a:r>
            <a:r>
              <a:rPr sz="1600" spc="-15" dirty="0" smtClean="0">
                <a:latin typeface="Times New Roman"/>
                <a:cs typeface="Times New Roman"/>
              </a:rPr>
              <a:t>a</a:t>
            </a:r>
            <a:r>
              <a:rPr sz="1600" spc="-10" dirty="0" smtClean="0">
                <a:latin typeface="Times New Roman"/>
                <a:cs typeface="Times New Roman"/>
              </a:rPr>
              <a:t>dy</a:t>
            </a:r>
            <a:r>
              <a:rPr sz="1600" spc="20" dirty="0" smtClean="0">
                <a:latin typeface="Times New Roman"/>
                <a:cs typeface="Times New Roman"/>
              </a:rPr>
              <a:t> </a:t>
            </a:r>
            <a:r>
              <a:rPr sz="1600" spc="-10" dirty="0" smtClean="0">
                <a:latin typeface="Times New Roman"/>
                <a:cs typeface="Times New Roman"/>
              </a:rPr>
              <a:t>been rele</a:t>
            </a:r>
            <a:r>
              <a:rPr sz="1600" spc="-15" dirty="0" smtClean="0">
                <a:latin typeface="Times New Roman"/>
                <a:cs typeface="Times New Roman"/>
              </a:rPr>
              <a:t>a</a:t>
            </a:r>
            <a:r>
              <a:rPr sz="1600" spc="-10" dirty="0" smtClean="0">
                <a:latin typeface="Times New Roman"/>
                <a:cs typeface="Times New Roman"/>
              </a:rPr>
              <a:t>se</a:t>
            </a:r>
            <a:r>
              <a:rPr sz="1600" spc="-5" dirty="0" smtClean="0">
                <a:latin typeface="Times New Roman"/>
                <a:cs typeface="Times New Roman"/>
              </a:rPr>
              <a:t>d.</a:t>
            </a:r>
            <a:endParaRPr sz="1600" dirty="0">
              <a:latin typeface="Times New Roman"/>
              <a:cs typeface="Times New Roman"/>
            </a:endParaRPr>
          </a:p>
        </p:txBody>
      </p:sp>
      <p:sp>
        <p:nvSpPr>
          <p:cNvPr id="6" name="object 6"/>
          <p:cNvSpPr txBox="1"/>
          <p:nvPr/>
        </p:nvSpPr>
        <p:spPr>
          <a:xfrm>
            <a:off x="1214119" y="5401157"/>
            <a:ext cx="6996430" cy="499745"/>
          </a:xfrm>
          <a:prstGeom prst="rect">
            <a:avLst/>
          </a:prstGeom>
        </p:spPr>
        <p:txBody>
          <a:bodyPr vert="horz" wrap="square" lIns="0" tIns="0" rIns="0" bIns="0" rtlCol="0">
            <a:noAutofit/>
          </a:bodyPr>
          <a:lstStyle/>
          <a:p>
            <a:pPr marL="2289810" marR="12700" indent="-2277110">
              <a:lnSpc>
                <a:spcPct val="100000"/>
              </a:lnSpc>
            </a:pPr>
            <a:r>
              <a:rPr sz="1600" spc="-10" dirty="0" smtClean="0">
                <a:latin typeface="Times New Roman"/>
                <a:cs typeface="Times New Roman"/>
              </a:rPr>
              <a:t>The</a:t>
            </a:r>
            <a:r>
              <a:rPr sz="1600" spc="-5" dirty="0" smtClean="0">
                <a:latin typeface="Times New Roman"/>
                <a:cs typeface="Times New Roman"/>
              </a:rPr>
              <a:t> </a:t>
            </a:r>
            <a:r>
              <a:rPr sz="1600" spc="-10" dirty="0" smtClean="0">
                <a:latin typeface="Times New Roman"/>
                <a:cs typeface="Times New Roman"/>
              </a:rPr>
              <a:t>end</a:t>
            </a:r>
            <a:r>
              <a:rPr sz="1600" spc="5" dirty="0" smtClean="0">
                <a:latin typeface="Times New Roman"/>
                <a:cs typeface="Times New Roman"/>
              </a:rPr>
              <a:t> </a:t>
            </a:r>
            <a:r>
              <a:rPr sz="1600" spc="-20" dirty="0" smtClean="0">
                <a:latin typeface="Times New Roman"/>
                <a:cs typeface="Times New Roman"/>
              </a:rPr>
              <a:t>r</a:t>
            </a:r>
            <a:r>
              <a:rPr sz="1600" spc="-10" dirty="0" smtClean="0">
                <a:latin typeface="Times New Roman"/>
                <a:cs typeface="Times New Roman"/>
              </a:rPr>
              <a:t>es</a:t>
            </a:r>
            <a:r>
              <a:rPr sz="1600" spc="-5" dirty="0" smtClean="0">
                <a:latin typeface="Times New Roman"/>
                <a:cs typeface="Times New Roman"/>
              </a:rPr>
              <a:t>ult</a:t>
            </a:r>
            <a:r>
              <a:rPr sz="1600" spc="15" dirty="0" smtClean="0">
                <a:latin typeface="Times New Roman"/>
                <a:cs typeface="Times New Roman"/>
              </a:rPr>
              <a:t> </a:t>
            </a:r>
            <a:r>
              <a:rPr sz="1600" spc="-10" dirty="0" smtClean="0">
                <a:latin typeface="Times New Roman"/>
                <a:cs typeface="Times New Roman"/>
              </a:rPr>
              <a:t>is</a:t>
            </a:r>
            <a:r>
              <a:rPr sz="1600" spc="10" dirty="0" smtClean="0">
                <a:latin typeface="Times New Roman"/>
                <a:cs typeface="Times New Roman"/>
              </a:rPr>
              <a:t> </a:t>
            </a:r>
            <a:r>
              <a:rPr sz="1600" spc="-10" dirty="0" smtClean="0">
                <a:latin typeface="Times New Roman"/>
                <a:cs typeface="Times New Roman"/>
              </a:rPr>
              <a:t>that</a:t>
            </a:r>
            <a:r>
              <a:rPr sz="1600" spc="5" dirty="0" smtClean="0">
                <a:latin typeface="Times New Roman"/>
                <a:cs typeface="Times New Roman"/>
              </a:rPr>
              <a:t> </a:t>
            </a:r>
            <a:r>
              <a:rPr sz="1600" spc="-10" dirty="0" smtClean="0">
                <a:latin typeface="Times New Roman"/>
                <a:cs typeface="Times New Roman"/>
              </a:rPr>
              <a:t>the</a:t>
            </a:r>
            <a:r>
              <a:rPr sz="1600" spc="5" dirty="0" smtClean="0">
                <a:latin typeface="Times New Roman"/>
                <a:cs typeface="Times New Roman"/>
              </a:rPr>
              <a:t> </a:t>
            </a:r>
            <a:r>
              <a:rPr sz="1600" spc="-10" dirty="0" smtClean="0">
                <a:latin typeface="Times New Roman"/>
                <a:cs typeface="Times New Roman"/>
              </a:rPr>
              <a:t>regi</a:t>
            </a:r>
            <a:r>
              <a:rPr sz="1600" spc="-5" dirty="0" smtClean="0">
                <a:latin typeface="Times New Roman"/>
                <a:cs typeface="Times New Roman"/>
              </a:rPr>
              <a:t>o</a:t>
            </a:r>
            <a:r>
              <a:rPr sz="1600" spc="-10" dirty="0" smtClean="0">
                <a:latin typeface="Times New Roman"/>
                <a:cs typeface="Times New Roman"/>
              </a:rPr>
              <a:t>n</a:t>
            </a:r>
            <a:r>
              <a:rPr sz="1600" spc="10" dirty="0" smtClean="0">
                <a:latin typeface="Times New Roman"/>
                <a:cs typeface="Times New Roman"/>
              </a:rPr>
              <a:t> </a:t>
            </a:r>
            <a:r>
              <a:rPr sz="1600" spc="-10" dirty="0" smtClean="0">
                <a:latin typeface="Times New Roman"/>
                <a:cs typeface="Times New Roman"/>
              </a:rPr>
              <a:t>has</a:t>
            </a:r>
            <a:r>
              <a:rPr sz="1600" spc="5" dirty="0" smtClean="0">
                <a:latin typeface="Times New Roman"/>
                <a:cs typeface="Times New Roman"/>
              </a:rPr>
              <a:t> </a:t>
            </a:r>
            <a:r>
              <a:rPr sz="1600" spc="-10" dirty="0" smtClean="0">
                <a:latin typeface="Times New Roman"/>
                <a:cs typeface="Times New Roman"/>
              </a:rPr>
              <a:t>no</a:t>
            </a:r>
            <a:r>
              <a:rPr sz="1600" spc="-15" dirty="0" smtClean="0">
                <a:latin typeface="Times New Roman"/>
                <a:cs typeface="Times New Roman"/>
              </a:rPr>
              <a:t> </a:t>
            </a:r>
            <a:r>
              <a:rPr sz="1600" spc="-10" dirty="0" smtClean="0">
                <a:latin typeface="Times New Roman"/>
                <a:cs typeface="Times New Roman"/>
              </a:rPr>
              <a:t>si</a:t>
            </a:r>
            <a:r>
              <a:rPr sz="1600" spc="-5" dirty="0" smtClean="0">
                <a:latin typeface="Times New Roman"/>
                <a:cs typeface="Times New Roman"/>
              </a:rPr>
              <a:t>g</a:t>
            </a:r>
            <a:r>
              <a:rPr sz="1600" spc="-10" dirty="0" smtClean="0">
                <a:latin typeface="Times New Roman"/>
                <a:cs typeface="Times New Roman"/>
              </a:rPr>
              <a:t>ni</a:t>
            </a:r>
            <a:r>
              <a:rPr sz="1600" spc="-5" dirty="0" smtClean="0">
                <a:latin typeface="Times New Roman"/>
                <a:cs typeface="Times New Roman"/>
              </a:rPr>
              <a:t>f</a:t>
            </a:r>
            <a:r>
              <a:rPr sz="1600" spc="-10" dirty="0" smtClean="0">
                <a:latin typeface="Times New Roman"/>
                <a:cs typeface="Times New Roman"/>
              </a:rPr>
              <a:t>icant</a:t>
            </a:r>
            <a:r>
              <a:rPr sz="1600" spc="15" dirty="0" smtClean="0">
                <a:latin typeface="Times New Roman"/>
                <a:cs typeface="Times New Roman"/>
              </a:rPr>
              <a:t> </a:t>
            </a:r>
            <a:r>
              <a:rPr sz="1600" spc="-10" dirty="0" smtClean="0">
                <a:latin typeface="Times New Roman"/>
                <a:cs typeface="Times New Roman"/>
              </a:rPr>
              <a:t>overlaps,</a:t>
            </a:r>
            <a:r>
              <a:rPr sz="1600" spc="15" dirty="0" smtClean="0">
                <a:latin typeface="Times New Roman"/>
                <a:cs typeface="Times New Roman"/>
              </a:rPr>
              <a:t> </a:t>
            </a:r>
            <a:r>
              <a:rPr sz="1600" spc="-10" dirty="0" smtClean="0">
                <a:latin typeface="Times New Roman"/>
                <a:cs typeface="Times New Roman"/>
              </a:rPr>
              <a:t>no u</a:t>
            </a:r>
            <a:r>
              <a:rPr sz="1600" spc="-5" dirty="0" smtClean="0">
                <a:latin typeface="Times New Roman"/>
                <a:cs typeface="Times New Roman"/>
              </a:rPr>
              <a:t>n</a:t>
            </a:r>
            <a:r>
              <a:rPr sz="1600" spc="-10" dirty="0" smtClean="0">
                <a:latin typeface="Times New Roman"/>
                <a:cs typeface="Times New Roman"/>
              </a:rPr>
              <a:t>assessed </a:t>
            </a:r>
            <a:r>
              <a:rPr sz="1600" spc="-15" dirty="0" smtClean="0">
                <a:latin typeface="Times New Roman"/>
                <a:cs typeface="Times New Roman"/>
              </a:rPr>
              <a:t>C</a:t>
            </a:r>
            <a:r>
              <a:rPr sz="1600" spc="-200" dirty="0" smtClean="0">
                <a:latin typeface="Times New Roman"/>
                <a:cs typeface="Times New Roman"/>
              </a:rPr>
              <a:t>A</a:t>
            </a:r>
            <a:r>
              <a:rPr sz="1600" spc="-10" dirty="0" smtClean="0">
                <a:latin typeface="Times New Roman"/>
                <a:cs typeface="Times New Roman"/>
              </a:rPr>
              <a:t>T</a:t>
            </a:r>
            <a:r>
              <a:rPr sz="1600" spc="-20" dirty="0" smtClean="0">
                <a:latin typeface="Times New Roman"/>
                <a:cs typeface="Times New Roman"/>
              </a:rPr>
              <a:t>Z</a:t>
            </a:r>
            <a:r>
              <a:rPr sz="1600" spc="-10" dirty="0" smtClean="0">
                <a:latin typeface="Times New Roman"/>
                <a:cs typeface="Times New Roman"/>
              </a:rPr>
              <a:t>OCs and gaps</a:t>
            </a:r>
            <a:r>
              <a:rPr sz="1600" spc="-5" dirty="0" smtClean="0">
                <a:latin typeface="Times New Roman"/>
                <a:cs typeface="Times New Roman"/>
              </a:rPr>
              <a:t> </a:t>
            </a:r>
            <a:r>
              <a:rPr sz="1600" spc="-10" dirty="0" smtClean="0">
                <a:latin typeface="Times New Roman"/>
                <a:cs typeface="Times New Roman"/>
              </a:rPr>
              <a:t>are</a:t>
            </a:r>
            <a:r>
              <a:rPr sz="1600" spc="10" dirty="0" smtClean="0">
                <a:latin typeface="Times New Roman"/>
                <a:cs typeface="Times New Roman"/>
              </a:rPr>
              <a:t> </a:t>
            </a:r>
            <a:r>
              <a:rPr sz="1600" spc="-10" dirty="0" smtClean="0">
                <a:latin typeface="Times New Roman"/>
                <a:cs typeface="Times New Roman"/>
              </a:rPr>
              <a:t>being ad</a:t>
            </a:r>
            <a:r>
              <a:rPr sz="1600" spc="-5" dirty="0" smtClean="0">
                <a:latin typeface="Times New Roman"/>
                <a:cs typeface="Times New Roman"/>
              </a:rPr>
              <a:t>d</a:t>
            </a:r>
            <a:r>
              <a:rPr sz="1600" spc="-10" dirty="0" smtClean="0">
                <a:latin typeface="Times New Roman"/>
                <a:cs typeface="Times New Roman"/>
              </a:rPr>
              <a:t>resse</a:t>
            </a:r>
            <a:r>
              <a:rPr sz="1600" spc="-5" dirty="0" smtClean="0">
                <a:latin typeface="Times New Roman"/>
                <a:cs typeface="Times New Roman"/>
              </a:rPr>
              <a:t>d.</a:t>
            </a:r>
            <a:endParaRPr sz="1600" dirty="0">
              <a:latin typeface="Times New Roman"/>
              <a:cs typeface="Times New Roman"/>
            </a:endParaRPr>
          </a:p>
        </p:txBody>
      </p:sp>
      <p:graphicFrame>
        <p:nvGraphicFramePr>
          <p:cNvPr id="5" name="object 5"/>
          <p:cNvGraphicFramePr>
            <a:graphicFrameLocks noGrp="1"/>
          </p:cNvGraphicFramePr>
          <p:nvPr>
            <p:extLst>
              <p:ext uri="{D42A27DB-BD31-4B8C-83A1-F6EECF244321}">
                <p14:modId xmlns:p14="http://schemas.microsoft.com/office/powerpoint/2010/main" val="2911414948"/>
              </p:ext>
            </p:extLst>
          </p:nvPr>
        </p:nvGraphicFramePr>
        <p:xfrm>
          <a:off x="2065273" y="2351023"/>
          <a:ext cx="4783199" cy="2828922"/>
        </p:xfrm>
        <a:graphic>
          <a:graphicData uri="http://schemas.openxmlformats.org/drawingml/2006/table">
            <a:tbl>
              <a:tblPr firstRow="1" bandRow="1">
                <a:tableStyleId>{2D5ABB26-0587-4C30-8999-92F81FD0307C}</a:tableStyleId>
              </a:tblPr>
              <a:tblGrid>
                <a:gridCol w="1296415"/>
                <a:gridCol w="1224788"/>
                <a:gridCol w="1226566"/>
                <a:gridCol w="1035430"/>
              </a:tblGrid>
              <a:tr h="963040">
                <a:tc>
                  <a:txBody>
                    <a:bodyPr/>
                    <a:lstStyle/>
                    <a:p>
                      <a:pPr marL="316865">
                        <a:lnSpc>
                          <a:spcPct val="100000"/>
                        </a:lnSpc>
                      </a:pPr>
                      <a:r>
                        <a:rPr sz="1400" b="1" spc="-10" dirty="0" smtClean="0">
                          <a:latin typeface="Times New Roman"/>
                          <a:cs typeface="Times New Roman"/>
                        </a:rPr>
                        <a:t>C</a:t>
                      </a:r>
                      <a:r>
                        <a:rPr sz="1400" b="1" spc="0" dirty="0" smtClean="0">
                          <a:latin typeface="Times New Roman"/>
                          <a:cs typeface="Times New Roman"/>
                        </a:rPr>
                        <a:t>ountry</a:t>
                      </a:r>
                      <a:endParaRPr sz="14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01600">
                        <a:lnSpc>
                          <a:spcPct val="100000"/>
                        </a:lnSpc>
                      </a:pPr>
                      <a:r>
                        <a:rPr sz="1400" b="1" spc="-10" dirty="0" smtClean="0">
                          <a:latin typeface="Times New Roman"/>
                          <a:cs typeface="Times New Roman"/>
                        </a:rPr>
                        <a:t>C</a:t>
                      </a:r>
                      <a:r>
                        <a:rPr sz="1400" b="1" spc="0" dirty="0" smtClean="0">
                          <a:latin typeface="Times New Roman"/>
                          <a:cs typeface="Times New Roman"/>
                        </a:rPr>
                        <a:t>ells</a:t>
                      </a:r>
                      <a:r>
                        <a:rPr sz="1400" b="1" spc="-25" dirty="0" smtClean="0">
                          <a:latin typeface="Times New Roman"/>
                          <a:cs typeface="Times New Roman"/>
                        </a:rPr>
                        <a:t> </a:t>
                      </a:r>
                      <a:r>
                        <a:rPr sz="1400" b="1" spc="0" dirty="0" smtClean="0">
                          <a:latin typeface="Times New Roman"/>
                          <a:cs typeface="Times New Roman"/>
                        </a:rPr>
                        <a:t>Sc</a:t>
                      </a:r>
                      <a:r>
                        <a:rPr sz="1400" b="1" spc="-5" dirty="0" smtClean="0">
                          <a:latin typeface="Times New Roman"/>
                          <a:cs typeface="Times New Roman"/>
                        </a:rPr>
                        <a:t>h</a:t>
                      </a:r>
                      <a:r>
                        <a:rPr sz="1400" b="1" spc="0" dirty="0" smtClean="0">
                          <a:latin typeface="Times New Roman"/>
                          <a:cs typeface="Times New Roman"/>
                        </a:rPr>
                        <a:t>e</a:t>
                      </a:r>
                      <a:r>
                        <a:rPr sz="1400" b="1" spc="-20" dirty="0" smtClean="0">
                          <a:latin typeface="Times New Roman"/>
                          <a:cs typeface="Times New Roman"/>
                        </a:rPr>
                        <a:t>m</a:t>
                      </a:r>
                      <a:r>
                        <a:rPr sz="1400" b="1" spc="0" dirty="0" smtClean="0">
                          <a:latin typeface="Times New Roman"/>
                          <a:cs typeface="Times New Roman"/>
                        </a:rPr>
                        <a:t>e</a:t>
                      </a:r>
                      <a:endParaRPr sz="14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1460" marR="250825" indent="162560">
                        <a:lnSpc>
                          <a:spcPct val="102899"/>
                        </a:lnSpc>
                      </a:pPr>
                      <a:r>
                        <a:rPr sz="1400" b="1" spc="-10" dirty="0" smtClean="0">
                          <a:latin typeface="Times New Roman"/>
                          <a:cs typeface="Times New Roman"/>
                        </a:rPr>
                        <a:t>C</a:t>
                      </a:r>
                      <a:r>
                        <a:rPr sz="1400" b="1" spc="0" dirty="0" smtClean="0">
                          <a:latin typeface="Times New Roman"/>
                          <a:cs typeface="Times New Roman"/>
                        </a:rPr>
                        <a:t>ells </a:t>
                      </a:r>
                      <a:r>
                        <a:rPr sz="1400" b="1" spc="-114" dirty="0" smtClean="0">
                          <a:latin typeface="Times New Roman"/>
                          <a:cs typeface="Times New Roman"/>
                        </a:rPr>
                        <a:t>A</a:t>
                      </a:r>
                      <a:r>
                        <a:rPr sz="1400" b="1" spc="0" dirty="0" smtClean="0">
                          <a:latin typeface="Times New Roman"/>
                          <a:cs typeface="Times New Roman"/>
                        </a:rPr>
                        <a:t>vailab</a:t>
                      </a:r>
                      <a:r>
                        <a:rPr sz="1400" b="1" spc="-10" dirty="0" smtClean="0">
                          <a:latin typeface="Times New Roman"/>
                          <a:cs typeface="Times New Roman"/>
                        </a:rPr>
                        <a:t>l</a:t>
                      </a:r>
                      <a:r>
                        <a:rPr sz="1400" b="1" spc="0" dirty="0" smtClean="0">
                          <a:latin typeface="Times New Roman"/>
                          <a:cs typeface="Times New Roman"/>
                        </a:rPr>
                        <a:t>e</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3175" algn="ctr">
                        <a:lnSpc>
                          <a:spcPct val="100000"/>
                        </a:lnSpc>
                      </a:pPr>
                      <a:r>
                        <a:rPr sz="1400" b="1" dirty="0" smtClean="0">
                          <a:latin typeface="Times New Roman"/>
                          <a:cs typeface="Times New Roman"/>
                        </a:rPr>
                        <a:t>%</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466471">
                <a:tc>
                  <a:txBody>
                    <a:bodyPr/>
                    <a:lstStyle/>
                    <a:p>
                      <a:pPr marL="307975">
                        <a:lnSpc>
                          <a:spcPct val="100000"/>
                        </a:lnSpc>
                      </a:pPr>
                      <a:r>
                        <a:rPr sz="1400" b="1" dirty="0" smtClean="0">
                          <a:latin typeface="Times New Roman"/>
                          <a:cs typeface="Times New Roman"/>
                        </a:rPr>
                        <a:t>B</a:t>
                      </a:r>
                      <a:r>
                        <a:rPr sz="1400" b="1" spc="-10" dirty="0" smtClean="0">
                          <a:latin typeface="Times New Roman"/>
                          <a:cs typeface="Times New Roman"/>
                        </a:rPr>
                        <a:t>RA</a:t>
                      </a:r>
                      <a:r>
                        <a:rPr sz="1400" b="1" spc="0" dirty="0" smtClean="0">
                          <a:latin typeface="Times New Roman"/>
                          <a:cs typeface="Times New Roman"/>
                        </a:rPr>
                        <a:t>SIL</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6985" algn="ctr">
                        <a:lnSpc>
                          <a:spcPct val="100000"/>
                        </a:lnSpc>
                      </a:pPr>
                      <a:r>
                        <a:rPr lang="es-ES" sz="1400" b="1" spc="-70" dirty="0" smtClean="0">
                          <a:latin typeface="Times New Roman"/>
                          <a:cs typeface="Times New Roman"/>
                        </a:rPr>
                        <a:t>122</a:t>
                      </a:r>
                      <a:endParaRPr sz="14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5715" algn="ctr">
                        <a:lnSpc>
                          <a:spcPct val="100000"/>
                        </a:lnSpc>
                      </a:pPr>
                      <a:r>
                        <a:rPr lang="es-ES" sz="1400" b="1" spc="5" dirty="0" smtClean="0">
                          <a:latin typeface="Times New Roman"/>
                          <a:cs typeface="Times New Roman"/>
                        </a:rPr>
                        <a:t>107</a:t>
                      </a:r>
                      <a:endParaRPr sz="14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62890">
                        <a:lnSpc>
                          <a:spcPct val="100000"/>
                        </a:lnSpc>
                      </a:pPr>
                      <a:r>
                        <a:rPr sz="1400" b="1" dirty="0" smtClean="0">
                          <a:latin typeface="Times New Roman"/>
                          <a:cs typeface="Times New Roman"/>
                        </a:rPr>
                        <a:t>8</a:t>
                      </a:r>
                      <a:r>
                        <a:rPr lang="es-ES" sz="1400" b="1" dirty="0" smtClean="0">
                          <a:latin typeface="Times New Roman"/>
                          <a:cs typeface="Times New Roman"/>
                        </a:rPr>
                        <a:t>7</a:t>
                      </a:r>
                      <a:r>
                        <a:rPr sz="1400" b="1" dirty="0" smtClean="0">
                          <a:latin typeface="Times New Roman"/>
                          <a:cs typeface="Times New Roman"/>
                        </a:rPr>
                        <a:t>%</a:t>
                      </a:r>
                      <a:endParaRPr sz="14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466470">
                <a:tc>
                  <a:txBody>
                    <a:bodyPr/>
                    <a:lstStyle/>
                    <a:p>
                      <a:pPr marL="95885">
                        <a:lnSpc>
                          <a:spcPct val="100000"/>
                        </a:lnSpc>
                      </a:pPr>
                      <a:r>
                        <a:rPr sz="1400" b="1" spc="-10" dirty="0" smtClean="0">
                          <a:latin typeface="Times New Roman"/>
                          <a:cs typeface="Times New Roman"/>
                        </a:rPr>
                        <a:t>AR</a:t>
                      </a:r>
                      <a:r>
                        <a:rPr sz="1400" b="1" spc="0" dirty="0" smtClean="0">
                          <a:latin typeface="Times New Roman"/>
                          <a:cs typeface="Times New Roman"/>
                        </a:rPr>
                        <a:t>GE</a:t>
                      </a:r>
                      <a:r>
                        <a:rPr sz="1400" b="1" spc="-10" dirty="0" smtClean="0">
                          <a:latin typeface="Times New Roman"/>
                          <a:cs typeface="Times New Roman"/>
                        </a:rPr>
                        <a:t>N</a:t>
                      </a:r>
                      <a:r>
                        <a:rPr sz="1400" b="1" spc="0" dirty="0" smtClean="0">
                          <a:latin typeface="Times New Roman"/>
                          <a:cs typeface="Times New Roman"/>
                        </a:rPr>
                        <a:t>TI</a:t>
                      </a:r>
                      <a:r>
                        <a:rPr sz="1400" b="1" spc="-10" dirty="0" smtClean="0">
                          <a:latin typeface="Times New Roman"/>
                          <a:cs typeface="Times New Roman"/>
                        </a:rPr>
                        <a:t>N</a:t>
                      </a:r>
                      <a:r>
                        <a:rPr sz="1400" b="1" spc="0" dirty="0" smtClean="0">
                          <a:latin typeface="Times New Roman"/>
                          <a:cs typeface="Times New Roman"/>
                        </a:rPr>
                        <a:t>A</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5080" algn="ctr">
                        <a:lnSpc>
                          <a:spcPct val="100000"/>
                        </a:lnSpc>
                      </a:pPr>
                      <a:r>
                        <a:rPr sz="1400" b="1" spc="5" dirty="0" smtClean="0">
                          <a:latin typeface="Times New Roman"/>
                          <a:cs typeface="Times New Roman"/>
                        </a:rPr>
                        <a:t>65</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5715" algn="ctr">
                        <a:lnSpc>
                          <a:spcPct val="100000"/>
                        </a:lnSpc>
                      </a:pPr>
                      <a:r>
                        <a:rPr lang="es-ES" sz="1400" b="1" spc="5" dirty="0" smtClean="0">
                          <a:latin typeface="Times New Roman"/>
                          <a:cs typeface="Times New Roman"/>
                        </a:rPr>
                        <a:t>58</a:t>
                      </a:r>
                      <a:endParaRPr sz="14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62890">
                        <a:lnSpc>
                          <a:spcPct val="100000"/>
                        </a:lnSpc>
                      </a:pPr>
                      <a:r>
                        <a:rPr sz="1400" b="1" dirty="0" smtClean="0">
                          <a:latin typeface="Times New Roman"/>
                          <a:cs typeface="Times New Roman"/>
                        </a:rPr>
                        <a:t>8</a:t>
                      </a:r>
                      <a:r>
                        <a:rPr lang="es-ES" sz="1400" b="1" dirty="0" smtClean="0">
                          <a:latin typeface="Times New Roman"/>
                          <a:cs typeface="Times New Roman"/>
                        </a:rPr>
                        <a:t>9</a:t>
                      </a:r>
                      <a:r>
                        <a:rPr sz="1400" b="1" dirty="0" smtClean="0">
                          <a:latin typeface="Times New Roman"/>
                          <a:cs typeface="Times New Roman"/>
                        </a:rPr>
                        <a:t>%</a:t>
                      </a:r>
                      <a:endParaRPr sz="14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466470">
                <a:tc>
                  <a:txBody>
                    <a:bodyPr/>
                    <a:lstStyle/>
                    <a:p>
                      <a:pPr marL="193675">
                        <a:lnSpc>
                          <a:spcPct val="100000"/>
                        </a:lnSpc>
                      </a:pPr>
                      <a:r>
                        <a:rPr sz="1400" b="1" spc="-10" dirty="0" smtClean="0">
                          <a:latin typeface="Times New Roman"/>
                          <a:cs typeface="Times New Roman"/>
                        </a:rPr>
                        <a:t>URU</a:t>
                      </a:r>
                      <a:r>
                        <a:rPr sz="1400" b="1" spc="0" dirty="0" smtClean="0">
                          <a:latin typeface="Times New Roman"/>
                          <a:cs typeface="Times New Roman"/>
                        </a:rPr>
                        <a:t>G</a:t>
                      </a:r>
                      <a:r>
                        <a:rPr sz="1400" b="1" spc="-10" dirty="0" smtClean="0">
                          <a:latin typeface="Times New Roman"/>
                          <a:cs typeface="Times New Roman"/>
                        </a:rPr>
                        <a:t>U</a:t>
                      </a:r>
                      <a:r>
                        <a:rPr sz="1400" b="1" spc="-140" dirty="0" smtClean="0">
                          <a:latin typeface="Times New Roman"/>
                          <a:cs typeface="Times New Roman"/>
                        </a:rPr>
                        <a:t>A</a:t>
                      </a:r>
                      <a:r>
                        <a:rPr sz="1400" b="1" spc="0" dirty="0" smtClean="0">
                          <a:latin typeface="Times New Roman"/>
                          <a:cs typeface="Times New Roman"/>
                        </a:rPr>
                        <a:t>Y</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5080" algn="ctr">
                        <a:lnSpc>
                          <a:spcPct val="100000"/>
                        </a:lnSpc>
                      </a:pPr>
                      <a:r>
                        <a:rPr lang="es-ES" sz="1400" b="1" spc="5" dirty="0" smtClean="0">
                          <a:latin typeface="Times New Roman"/>
                          <a:cs typeface="Times New Roman"/>
                        </a:rPr>
                        <a:t>46</a:t>
                      </a:r>
                      <a:endParaRPr sz="14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5715" algn="ctr">
                        <a:lnSpc>
                          <a:spcPct val="100000"/>
                        </a:lnSpc>
                      </a:pPr>
                      <a:r>
                        <a:rPr sz="1400" b="1" spc="5" dirty="0" smtClean="0">
                          <a:latin typeface="Times New Roman"/>
                          <a:cs typeface="Times New Roman"/>
                        </a:rPr>
                        <a:t>27</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62890">
                        <a:lnSpc>
                          <a:spcPct val="100000"/>
                        </a:lnSpc>
                      </a:pPr>
                      <a:r>
                        <a:rPr lang="es-ES" sz="1400" b="1" dirty="0" smtClean="0">
                          <a:latin typeface="Times New Roman"/>
                          <a:cs typeface="Times New Roman"/>
                        </a:rPr>
                        <a:t>55</a:t>
                      </a:r>
                      <a:r>
                        <a:rPr sz="1400" b="1" dirty="0" smtClean="0">
                          <a:latin typeface="Times New Roman"/>
                          <a:cs typeface="Times New Roman"/>
                        </a:rPr>
                        <a:t>%</a:t>
                      </a:r>
                      <a:endParaRPr sz="14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466471">
                <a:tc>
                  <a:txBody>
                    <a:bodyPr/>
                    <a:lstStyle/>
                    <a:p>
                      <a:pPr marL="335280">
                        <a:lnSpc>
                          <a:spcPct val="100000"/>
                        </a:lnSpc>
                      </a:pPr>
                      <a:r>
                        <a:rPr sz="1400" b="1" spc="-25" dirty="0" smtClean="0">
                          <a:latin typeface="Times New Roman"/>
                          <a:cs typeface="Times New Roman"/>
                        </a:rPr>
                        <a:t>T</a:t>
                      </a:r>
                      <a:r>
                        <a:rPr sz="1400" b="1" spc="0" dirty="0" smtClean="0">
                          <a:latin typeface="Times New Roman"/>
                          <a:cs typeface="Times New Roman"/>
                        </a:rPr>
                        <a:t>O</a:t>
                      </a:r>
                      <a:r>
                        <a:rPr sz="1400" b="1" spc="-110" dirty="0" smtClean="0">
                          <a:latin typeface="Times New Roman"/>
                          <a:cs typeface="Times New Roman"/>
                        </a:rPr>
                        <a:t>T</a:t>
                      </a:r>
                      <a:r>
                        <a:rPr sz="1400" b="1" spc="-10" dirty="0" smtClean="0">
                          <a:latin typeface="Times New Roman"/>
                          <a:cs typeface="Times New Roman"/>
                        </a:rPr>
                        <a:t>A</a:t>
                      </a:r>
                      <a:r>
                        <a:rPr sz="1400" b="1" spc="0" dirty="0" smtClean="0">
                          <a:latin typeface="Times New Roman"/>
                          <a:cs typeface="Times New Roman"/>
                        </a:rPr>
                        <a:t>L</a:t>
                      </a: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6350" algn="ctr">
                        <a:lnSpc>
                          <a:spcPct val="100000"/>
                        </a:lnSpc>
                      </a:pPr>
                      <a:r>
                        <a:rPr lang="es-ES" sz="1400" b="1" spc="5" dirty="0" smtClean="0">
                          <a:latin typeface="Times New Roman"/>
                          <a:cs typeface="Times New Roman"/>
                        </a:rPr>
                        <a:t>233</a:t>
                      </a:r>
                      <a:endParaRPr sz="14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3810" algn="ctr">
                        <a:lnSpc>
                          <a:spcPct val="100000"/>
                        </a:lnSpc>
                      </a:pPr>
                      <a:r>
                        <a:rPr lang="es-ES" sz="1400" b="1" spc="5" dirty="0" smtClean="0">
                          <a:latin typeface="Times New Roman"/>
                          <a:cs typeface="Times New Roman"/>
                        </a:rPr>
                        <a:t>192</a:t>
                      </a:r>
                      <a:endParaRPr sz="14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62890">
                        <a:lnSpc>
                          <a:spcPct val="100000"/>
                        </a:lnSpc>
                      </a:pPr>
                      <a:r>
                        <a:rPr lang="es-ES" sz="1400" b="1" dirty="0" smtClean="0">
                          <a:latin typeface="Times New Roman"/>
                          <a:cs typeface="Times New Roman"/>
                        </a:rPr>
                        <a:t>82</a:t>
                      </a:r>
                      <a:r>
                        <a:rPr sz="1400" b="1" dirty="0" smtClean="0">
                          <a:latin typeface="Times New Roman"/>
                          <a:cs typeface="Times New Roman"/>
                        </a:rPr>
                        <a:t>%</a:t>
                      </a:r>
                      <a:endParaRPr sz="14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
        <p:nvSpPr>
          <p:cNvPr id="9" name="8 CuadroTexto"/>
          <p:cNvSpPr txBox="1"/>
          <p:nvPr/>
        </p:nvSpPr>
        <p:spPr>
          <a:xfrm>
            <a:off x="1600200" y="285750"/>
            <a:ext cx="5430863" cy="954107"/>
          </a:xfrm>
          <a:prstGeom prst="rect">
            <a:avLst/>
          </a:prstGeom>
          <a:noFill/>
        </p:spPr>
        <p:txBody>
          <a:bodyPr wrap="square" rtlCol="0">
            <a:spAutoFit/>
          </a:bodyPr>
          <a:lstStyle/>
          <a:p>
            <a:pPr marR="342900" algn="ctr">
              <a:lnSpc>
                <a:spcPct val="100000"/>
              </a:lnSpc>
            </a:pPr>
            <a:r>
              <a:rPr lang="en-US" sz="1400" b="1" dirty="0" smtClean="0">
                <a:latin typeface="Times New Roman"/>
                <a:cs typeface="Times New Roman"/>
              </a:rPr>
              <a:t>      10 </a:t>
            </a:r>
            <a:r>
              <a:rPr lang="en-US" sz="1400" b="1" baseline="30000" dirty="0" smtClean="0">
                <a:latin typeface="Times New Roman"/>
                <a:cs typeface="Times New Roman"/>
              </a:rPr>
              <a:t>th</a:t>
            </a:r>
            <a:r>
              <a:rPr lang="en-US" sz="1400" b="1" spc="-20" dirty="0" smtClean="0">
                <a:latin typeface="Times New Roman"/>
                <a:cs typeface="Times New Roman"/>
              </a:rPr>
              <a:t> </a:t>
            </a:r>
            <a:r>
              <a:rPr lang="en-US" sz="1400" b="1" spc="-10" dirty="0" smtClean="0">
                <a:latin typeface="Times New Roman"/>
                <a:cs typeface="Times New Roman"/>
              </a:rPr>
              <a:t>M</a:t>
            </a:r>
            <a:r>
              <a:rPr lang="en-US" sz="1400" b="1" spc="0" dirty="0" smtClean="0">
                <a:latin typeface="Times New Roman"/>
                <a:cs typeface="Times New Roman"/>
              </a:rPr>
              <a:t>EE</a:t>
            </a:r>
            <a:r>
              <a:rPr lang="en-US" sz="1400" b="1" spc="-10" dirty="0" smtClean="0">
                <a:latin typeface="Times New Roman"/>
                <a:cs typeface="Times New Roman"/>
              </a:rPr>
              <a:t>T</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0" dirty="0" smtClean="0">
                <a:latin typeface="Times New Roman"/>
                <a:cs typeface="Times New Roman"/>
              </a:rPr>
              <a:t>G</a:t>
            </a:r>
            <a:r>
              <a:rPr lang="en-US" sz="1400" b="1" spc="5" dirty="0" smtClean="0">
                <a:latin typeface="Times New Roman"/>
                <a:cs typeface="Times New Roman"/>
              </a:rPr>
              <a:t> </a:t>
            </a:r>
            <a:r>
              <a:rPr lang="en-US" sz="1400" b="1" spc="0" dirty="0" smtClean="0">
                <a:latin typeface="Times New Roman"/>
                <a:cs typeface="Times New Roman"/>
              </a:rPr>
              <a:t>OF</a:t>
            </a:r>
            <a:r>
              <a:rPr lang="en-US" sz="1400" b="1" spc="-100" dirty="0" smtClean="0">
                <a:latin typeface="Times New Roman"/>
                <a:cs typeface="Times New Roman"/>
              </a:rPr>
              <a:t> </a:t>
            </a:r>
            <a:r>
              <a:rPr lang="en-US" sz="1400" b="1" spc="0" dirty="0" smtClean="0">
                <a:latin typeface="Times New Roman"/>
                <a:cs typeface="Times New Roman"/>
              </a:rPr>
              <a:t>T</a:t>
            </a:r>
            <a:r>
              <a:rPr lang="en-US" sz="1400" b="1" spc="-5" dirty="0" smtClean="0">
                <a:latin typeface="Times New Roman"/>
                <a:cs typeface="Times New Roman"/>
              </a:rPr>
              <a:t>H</a:t>
            </a:r>
            <a:r>
              <a:rPr lang="en-US" sz="1400" b="1" spc="0" dirty="0" smtClean="0">
                <a:latin typeface="Times New Roman"/>
                <a:cs typeface="Times New Roman"/>
              </a:rPr>
              <a:t>E</a:t>
            </a:r>
            <a:r>
              <a:rPr lang="en-US" sz="1400" b="1" spc="-5" dirty="0" smtClean="0">
                <a:latin typeface="Times New Roman"/>
                <a:cs typeface="Times New Roman"/>
              </a:rPr>
              <a:t> </a:t>
            </a:r>
            <a:r>
              <a:rPr lang="en-US" sz="1400" b="1" spc="0" dirty="0" smtClean="0">
                <a:latin typeface="Times New Roman"/>
                <a:cs typeface="Times New Roman"/>
              </a:rPr>
              <a:t>IHO</a:t>
            </a:r>
            <a:r>
              <a:rPr lang="en-US" sz="1400" b="1" spc="-20" dirty="0" smtClean="0">
                <a:latin typeface="Times New Roman"/>
                <a:cs typeface="Times New Roman"/>
              </a:rPr>
              <a:t> </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0" dirty="0" smtClean="0">
                <a:latin typeface="Times New Roman"/>
                <a:cs typeface="Times New Roman"/>
              </a:rPr>
              <a:t>TER</a:t>
            </a:r>
            <a:r>
              <a:rPr lang="en-US" sz="1400" b="1" spc="-5" dirty="0" smtClean="0">
                <a:latin typeface="Times New Roman"/>
                <a:cs typeface="Times New Roman"/>
              </a:rPr>
              <a:t>-REGIONAL                  </a:t>
            </a:r>
            <a:r>
              <a:rPr lang="en-US" sz="1400" b="1" spc="-10" dirty="0" smtClean="0">
                <a:latin typeface="Times New Roman"/>
                <a:cs typeface="Times New Roman"/>
              </a:rPr>
              <a:t>C</a:t>
            </a:r>
            <a:r>
              <a:rPr lang="en-US" sz="1400" b="1" spc="0" dirty="0" smtClean="0">
                <a:latin typeface="Times New Roman"/>
                <a:cs typeface="Times New Roman"/>
              </a:rPr>
              <a:t>OO</a:t>
            </a:r>
            <a:r>
              <a:rPr lang="en-US" sz="1400" b="1" spc="-10" dirty="0" smtClean="0">
                <a:latin typeface="Times New Roman"/>
                <a:cs typeface="Times New Roman"/>
              </a:rPr>
              <a:t>RD</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114" dirty="0" smtClean="0">
                <a:latin typeface="Times New Roman"/>
                <a:cs typeface="Times New Roman"/>
              </a:rPr>
              <a:t>A</a:t>
            </a:r>
            <a:r>
              <a:rPr lang="en-US" sz="1400" b="1" spc="0" dirty="0" smtClean="0">
                <a:latin typeface="Times New Roman"/>
                <a:cs typeface="Times New Roman"/>
              </a:rPr>
              <a:t>TI</a:t>
            </a:r>
            <a:r>
              <a:rPr lang="en-US" sz="1400" b="1" spc="-10" dirty="0" smtClean="0">
                <a:latin typeface="Times New Roman"/>
                <a:cs typeface="Times New Roman"/>
              </a:rPr>
              <a:t>N</a:t>
            </a:r>
            <a:r>
              <a:rPr lang="en-US" sz="1400" b="1" spc="0" dirty="0" smtClean="0">
                <a:latin typeface="Times New Roman"/>
                <a:cs typeface="Times New Roman"/>
              </a:rPr>
              <a:t>G </a:t>
            </a:r>
            <a:r>
              <a:rPr lang="en-US" sz="1400" b="1" spc="-10" dirty="0" smtClean="0">
                <a:latin typeface="Times New Roman"/>
                <a:cs typeface="Times New Roman"/>
              </a:rPr>
              <a:t>C</a:t>
            </a:r>
            <a:r>
              <a:rPr lang="en-US" sz="1400" b="1" spc="0" dirty="0" smtClean="0">
                <a:latin typeface="Times New Roman"/>
                <a:cs typeface="Times New Roman"/>
              </a:rPr>
              <a:t>O</a:t>
            </a:r>
            <a:r>
              <a:rPr lang="en-US" sz="1400" b="1" spc="-10" dirty="0" smtClean="0">
                <a:latin typeface="Times New Roman"/>
                <a:cs typeface="Times New Roman"/>
              </a:rPr>
              <a:t>MM</a:t>
            </a:r>
            <a:r>
              <a:rPr lang="en-US" sz="1400" b="1" spc="0" dirty="0" smtClean="0">
                <a:latin typeface="Times New Roman"/>
                <a:cs typeface="Times New Roman"/>
              </a:rPr>
              <a:t>ITTEE </a:t>
            </a:r>
          </a:p>
          <a:p>
            <a:pPr marR="342900" algn="ctr">
              <a:lnSpc>
                <a:spcPct val="100000"/>
              </a:lnSpc>
            </a:pPr>
            <a:r>
              <a:rPr lang="en-US" sz="1400" b="1" spc="0" dirty="0" smtClean="0">
                <a:latin typeface="Times New Roman"/>
                <a:cs typeface="Times New Roman"/>
              </a:rPr>
              <a:t>IHO-I</a:t>
            </a:r>
            <a:r>
              <a:rPr lang="en-US" sz="1400" b="1" spc="-10" dirty="0" smtClean="0">
                <a:latin typeface="Times New Roman"/>
                <a:cs typeface="Times New Roman"/>
              </a:rPr>
              <a:t>RCC</a:t>
            </a:r>
            <a:r>
              <a:rPr lang="en-US" sz="1400" b="1" dirty="0" smtClean="0">
                <a:latin typeface="Times New Roman"/>
                <a:cs typeface="Times New Roman"/>
              </a:rPr>
              <a:t> 10</a:t>
            </a:r>
            <a:endParaRPr lang="en-US" sz="1400" b="1" spc="0" dirty="0" smtClean="0">
              <a:latin typeface="Times New Roman"/>
              <a:cs typeface="Times New Roman"/>
            </a:endParaRPr>
          </a:p>
          <a:p>
            <a:pPr marR="342900" algn="ctr">
              <a:lnSpc>
                <a:spcPct val="100000"/>
              </a:lnSpc>
            </a:pPr>
            <a:r>
              <a:rPr lang="en-US" sz="1400" b="1" spc="-10" dirty="0" smtClean="0">
                <a:latin typeface="Times New Roman"/>
                <a:cs typeface="Times New Roman"/>
              </a:rPr>
              <a:t>Goa India</a:t>
            </a:r>
            <a:r>
              <a:rPr lang="en-US" sz="1400" b="1" spc="0" dirty="0" smtClean="0">
                <a:latin typeface="Times New Roman"/>
                <a:cs typeface="Times New Roman"/>
              </a:rPr>
              <a:t>,</a:t>
            </a:r>
            <a:r>
              <a:rPr lang="en-US" sz="1400" b="1" spc="-20" dirty="0" smtClean="0">
                <a:latin typeface="Times New Roman"/>
                <a:cs typeface="Times New Roman"/>
              </a:rPr>
              <a:t> </a:t>
            </a:r>
            <a:r>
              <a:rPr lang="en-US" sz="1400" b="1" spc="0" dirty="0" smtClean="0">
                <a:latin typeface="Times New Roman"/>
                <a:cs typeface="Times New Roman"/>
              </a:rPr>
              <a:t>4-6</a:t>
            </a:r>
            <a:r>
              <a:rPr lang="en-US" sz="1400" b="1" spc="-35" dirty="0" smtClean="0">
                <a:latin typeface="Times New Roman"/>
                <a:cs typeface="Times New Roman"/>
              </a:rPr>
              <a:t> </a:t>
            </a:r>
            <a:r>
              <a:rPr lang="en-US" sz="1400" b="1" spc="0" dirty="0" smtClean="0">
                <a:latin typeface="Times New Roman"/>
                <a:cs typeface="Times New Roman"/>
              </a:rPr>
              <a:t>June</a:t>
            </a:r>
            <a:r>
              <a:rPr lang="en-US" sz="1400" b="1" spc="-15" dirty="0" smtClean="0">
                <a:latin typeface="Times New Roman"/>
                <a:cs typeface="Times New Roman"/>
              </a:rPr>
              <a:t> </a:t>
            </a:r>
            <a:r>
              <a:rPr lang="en-US" sz="1400" b="1" spc="0" dirty="0" smtClean="0">
                <a:latin typeface="Times New Roman"/>
                <a:cs typeface="Times New Roman"/>
              </a:rPr>
              <a:t>2018</a:t>
            </a:r>
            <a:endParaRPr lang="es-UY"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286625" y="428561"/>
            <a:ext cx="1254125" cy="785812"/>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p:nvPr/>
        </p:nvSpPr>
        <p:spPr>
          <a:xfrm>
            <a:off x="500037" y="357124"/>
            <a:ext cx="850900" cy="1000125"/>
          </a:xfrm>
          <a:prstGeom prst="rect">
            <a:avLst/>
          </a:prstGeom>
          <a:blipFill>
            <a:blip r:embed="rId3" cstate="print"/>
            <a:stretch>
              <a:fillRect/>
            </a:stretch>
          </a:blipFill>
        </p:spPr>
        <p:txBody>
          <a:bodyPr wrap="square" lIns="0" tIns="0" rIns="0" bIns="0" rtlCol="0">
            <a:noAutofit/>
          </a:bodyPr>
          <a:lstStyle/>
          <a:p>
            <a:endParaRPr/>
          </a:p>
        </p:txBody>
      </p:sp>
      <p:sp>
        <p:nvSpPr>
          <p:cNvPr id="5" name="4 CuadroTexto"/>
          <p:cNvSpPr txBox="1"/>
          <p:nvPr/>
        </p:nvSpPr>
        <p:spPr>
          <a:xfrm>
            <a:off x="1600200" y="285750"/>
            <a:ext cx="5430863" cy="954107"/>
          </a:xfrm>
          <a:prstGeom prst="rect">
            <a:avLst/>
          </a:prstGeom>
          <a:noFill/>
        </p:spPr>
        <p:txBody>
          <a:bodyPr wrap="square" rtlCol="0">
            <a:spAutoFit/>
          </a:bodyPr>
          <a:lstStyle/>
          <a:p>
            <a:pPr marR="342900" algn="ctr">
              <a:lnSpc>
                <a:spcPct val="100000"/>
              </a:lnSpc>
            </a:pPr>
            <a:r>
              <a:rPr lang="en-US" sz="1400" b="1" dirty="0" smtClean="0">
                <a:latin typeface="Times New Roman"/>
                <a:cs typeface="Times New Roman"/>
              </a:rPr>
              <a:t>      10 </a:t>
            </a:r>
            <a:r>
              <a:rPr lang="en-US" sz="1400" b="1" baseline="30000" dirty="0" smtClean="0">
                <a:latin typeface="Times New Roman"/>
                <a:cs typeface="Times New Roman"/>
              </a:rPr>
              <a:t>th</a:t>
            </a:r>
            <a:r>
              <a:rPr lang="en-US" sz="1400" b="1" spc="-20" dirty="0" smtClean="0">
                <a:latin typeface="Times New Roman"/>
                <a:cs typeface="Times New Roman"/>
              </a:rPr>
              <a:t> </a:t>
            </a:r>
            <a:r>
              <a:rPr lang="en-US" sz="1400" b="1" spc="-10" dirty="0" smtClean="0">
                <a:latin typeface="Times New Roman"/>
                <a:cs typeface="Times New Roman"/>
              </a:rPr>
              <a:t>M</a:t>
            </a:r>
            <a:r>
              <a:rPr lang="en-US" sz="1400" b="1" spc="0" dirty="0" smtClean="0">
                <a:latin typeface="Times New Roman"/>
                <a:cs typeface="Times New Roman"/>
              </a:rPr>
              <a:t>EE</a:t>
            </a:r>
            <a:r>
              <a:rPr lang="en-US" sz="1400" b="1" spc="-10" dirty="0" smtClean="0">
                <a:latin typeface="Times New Roman"/>
                <a:cs typeface="Times New Roman"/>
              </a:rPr>
              <a:t>T</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0" dirty="0" smtClean="0">
                <a:latin typeface="Times New Roman"/>
                <a:cs typeface="Times New Roman"/>
              </a:rPr>
              <a:t>G</a:t>
            </a:r>
            <a:r>
              <a:rPr lang="en-US" sz="1400" b="1" spc="5" dirty="0" smtClean="0">
                <a:latin typeface="Times New Roman"/>
                <a:cs typeface="Times New Roman"/>
              </a:rPr>
              <a:t> </a:t>
            </a:r>
            <a:r>
              <a:rPr lang="en-US" sz="1400" b="1" spc="0" dirty="0" smtClean="0">
                <a:latin typeface="Times New Roman"/>
                <a:cs typeface="Times New Roman"/>
              </a:rPr>
              <a:t>OF</a:t>
            </a:r>
            <a:r>
              <a:rPr lang="en-US" sz="1400" b="1" spc="-100" dirty="0" smtClean="0">
                <a:latin typeface="Times New Roman"/>
                <a:cs typeface="Times New Roman"/>
              </a:rPr>
              <a:t> </a:t>
            </a:r>
            <a:r>
              <a:rPr lang="en-US" sz="1400" b="1" spc="0" dirty="0" smtClean="0">
                <a:latin typeface="Times New Roman"/>
                <a:cs typeface="Times New Roman"/>
              </a:rPr>
              <a:t>T</a:t>
            </a:r>
            <a:r>
              <a:rPr lang="en-US" sz="1400" b="1" spc="-5" dirty="0" smtClean="0">
                <a:latin typeface="Times New Roman"/>
                <a:cs typeface="Times New Roman"/>
              </a:rPr>
              <a:t>H</a:t>
            </a:r>
            <a:r>
              <a:rPr lang="en-US" sz="1400" b="1" spc="0" dirty="0" smtClean="0">
                <a:latin typeface="Times New Roman"/>
                <a:cs typeface="Times New Roman"/>
              </a:rPr>
              <a:t>E</a:t>
            </a:r>
            <a:r>
              <a:rPr lang="en-US" sz="1400" b="1" spc="-5" dirty="0" smtClean="0">
                <a:latin typeface="Times New Roman"/>
                <a:cs typeface="Times New Roman"/>
              </a:rPr>
              <a:t> </a:t>
            </a:r>
            <a:r>
              <a:rPr lang="en-US" sz="1400" b="1" spc="0" dirty="0" smtClean="0">
                <a:latin typeface="Times New Roman"/>
                <a:cs typeface="Times New Roman"/>
              </a:rPr>
              <a:t>IHO</a:t>
            </a:r>
            <a:r>
              <a:rPr lang="en-US" sz="1400" b="1" spc="-20" dirty="0" smtClean="0">
                <a:latin typeface="Times New Roman"/>
                <a:cs typeface="Times New Roman"/>
              </a:rPr>
              <a:t> </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0" dirty="0" smtClean="0">
                <a:latin typeface="Times New Roman"/>
                <a:cs typeface="Times New Roman"/>
              </a:rPr>
              <a:t>TER</a:t>
            </a:r>
            <a:r>
              <a:rPr lang="en-US" sz="1400" b="1" spc="-5" dirty="0" smtClean="0">
                <a:latin typeface="Times New Roman"/>
                <a:cs typeface="Times New Roman"/>
              </a:rPr>
              <a:t>-REGIONAL                  </a:t>
            </a:r>
            <a:r>
              <a:rPr lang="en-US" sz="1400" b="1" spc="-10" dirty="0" smtClean="0">
                <a:latin typeface="Times New Roman"/>
                <a:cs typeface="Times New Roman"/>
              </a:rPr>
              <a:t>C</a:t>
            </a:r>
            <a:r>
              <a:rPr lang="en-US" sz="1400" b="1" spc="0" dirty="0" smtClean="0">
                <a:latin typeface="Times New Roman"/>
                <a:cs typeface="Times New Roman"/>
              </a:rPr>
              <a:t>OO</a:t>
            </a:r>
            <a:r>
              <a:rPr lang="en-US" sz="1400" b="1" spc="-10" dirty="0" smtClean="0">
                <a:latin typeface="Times New Roman"/>
                <a:cs typeface="Times New Roman"/>
              </a:rPr>
              <a:t>RD</a:t>
            </a:r>
            <a:r>
              <a:rPr lang="en-US" sz="1400" b="1" spc="0" dirty="0" smtClean="0">
                <a:latin typeface="Times New Roman"/>
                <a:cs typeface="Times New Roman"/>
              </a:rPr>
              <a:t>I</a:t>
            </a:r>
            <a:r>
              <a:rPr lang="en-US" sz="1400" b="1" spc="-10" dirty="0" smtClean="0">
                <a:latin typeface="Times New Roman"/>
                <a:cs typeface="Times New Roman"/>
              </a:rPr>
              <a:t>N</a:t>
            </a:r>
            <a:r>
              <a:rPr lang="en-US" sz="1400" b="1" spc="-114" dirty="0" smtClean="0">
                <a:latin typeface="Times New Roman"/>
                <a:cs typeface="Times New Roman"/>
              </a:rPr>
              <a:t>A</a:t>
            </a:r>
            <a:r>
              <a:rPr lang="en-US" sz="1400" b="1" spc="0" dirty="0" smtClean="0">
                <a:latin typeface="Times New Roman"/>
                <a:cs typeface="Times New Roman"/>
              </a:rPr>
              <a:t>TI</a:t>
            </a:r>
            <a:r>
              <a:rPr lang="en-US" sz="1400" b="1" spc="-10" dirty="0" smtClean="0">
                <a:latin typeface="Times New Roman"/>
                <a:cs typeface="Times New Roman"/>
              </a:rPr>
              <a:t>N</a:t>
            </a:r>
            <a:r>
              <a:rPr lang="en-US" sz="1400" b="1" spc="0" dirty="0" smtClean="0">
                <a:latin typeface="Times New Roman"/>
                <a:cs typeface="Times New Roman"/>
              </a:rPr>
              <a:t>G </a:t>
            </a:r>
            <a:r>
              <a:rPr lang="en-US" sz="1400" b="1" spc="-10" dirty="0" smtClean="0">
                <a:latin typeface="Times New Roman"/>
                <a:cs typeface="Times New Roman"/>
              </a:rPr>
              <a:t>C</a:t>
            </a:r>
            <a:r>
              <a:rPr lang="en-US" sz="1400" b="1" spc="0" dirty="0" smtClean="0">
                <a:latin typeface="Times New Roman"/>
                <a:cs typeface="Times New Roman"/>
              </a:rPr>
              <a:t>O</a:t>
            </a:r>
            <a:r>
              <a:rPr lang="en-US" sz="1400" b="1" spc="-10" dirty="0" smtClean="0">
                <a:latin typeface="Times New Roman"/>
                <a:cs typeface="Times New Roman"/>
              </a:rPr>
              <a:t>MM</a:t>
            </a:r>
            <a:r>
              <a:rPr lang="en-US" sz="1400" b="1" spc="0" dirty="0" smtClean="0">
                <a:latin typeface="Times New Roman"/>
                <a:cs typeface="Times New Roman"/>
              </a:rPr>
              <a:t>ITTEE </a:t>
            </a:r>
          </a:p>
          <a:p>
            <a:pPr marR="342900" algn="ctr">
              <a:lnSpc>
                <a:spcPct val="100000"/>
              </a:lnSpc>
            </a:pPr>
            <a:r>
              <a:rPr lang="en-US" sz="1400" b="1" spc="0" dirty="0" smtClean="0">
                <a:latin typeface="Times New Roman"/>
                <a:cs typeface="Times New Roman"/>
              </a:rPr>
              <a:t>IHO-I</a:t>
            </a:r>
            <a:r>
              <a:rPr lang="en-US" sz="1400" b="1" spc="-10" dirty="0" smtClean="0">
                <a:latin typeface="Times New Roman"/>
                <a:cs typeface="Times New Roman"/>
              </a:rPr>
              <a:t>RCC</a:t>
            </a:r>
            <a:r>
              <a:rPr lang="en-US" sz="1400" b="1" dirty="0" smtClean="0">
                <a:latin typeface="Times New Roman"/>
                <a:cs typeface="Times New Roman"/>
              </a:rPr>
              <a:t> 10</a:t>
            </a:r>
            <a:endParaRPr lang="en-US" sz="1400" b="1" spc="0" dirty="0" smtClean="0">
              <a:latin typeface="Times New Roman"/>
              <a:cs typeface="Times New Roman"/>
            </a:endParaRPr>
          </a:p>
          <a:p>
            <a:pPr marR="342900" algn="ctr">
              <a:lnSpc>
                <a:spcPct val="100000"/>
              </a:lnSpc>
            </a:pPr>
            <a:r>
              <a:rPr lang="en-US" sz="1400" b="1" spc="-10" dirty="0" smtClean="0">
                <a:latin typeface="Times New Roman"/>
                <a:cs typeface="Times New Roman"/>
              </a:rPr>
              <a:t>Goa India</a:t>
            </a:r>
            <a:r>
              <a:rPr lang="en-US" sz="1400" b="1" spc="0" dirty="0" smtClean="0">
                <a:latin typeface="Times New Roman"/>
                <a:cs typeface="Times New Roman"/>
              </a:rPr>
              <a:t>,</a:t>
            </a:r>
            <a:r>
              <a:rPr lang="en-US" sz="1400" b="1" spc="-20" dirty="0" smtClean="0">
                <a:latin typeface="Times New Roman"/>
                <a:cs typeface="Times New Roman"/>
              </a:rPr>
              <a:t> </a:t>
            </a:r>
            <a:r>
              <a:rPr lang="en-US" sz="1400" b="1" spc="0" dirty="0" smtClean="0">
                <a:latin typeface="Times New Roman"/>
                <a:cs typeface="Times New Roman"/>
              </a:rPr>
              <a:t>4-6</a:t>
            </a:r>
            <a:r>
              <a:rPr lang="en-US" sz="1400" b="1" spc="-35" dirty="0" smtClean="0">
                <a:latin typeface="Times New Roman"/>
                <a:cs typeface="Times New Roman"/>
              </a:rPr>
              <a:t> </a:t>
            </a:r>
            <a:r>
              <a:rPr lang="en-US" sz="1400" b="1" spc="0" dirty="0" smtClean="0">
                <a:latin typeface="Times New Roman"/>
                <a:cs typeface="Times New Roman"/>
              </a:rPr>
              <a:t>June</a:t>
            </a:r>
            <a:r>
              <a:rPr lang="en-US" sz="1400" b="1" spc="-15" dirty="0" smtClean="0">
                <a:latin typeface="Times New Roman"/>
                <a:cs typeface="Times New Roman"/>
              </a:rPr>
              <a:t> </a:t>
            </a:r>
            <a:r>
              <a:rPr lang="en-US" sz="1400" b="1" spc="0" dirty="0" smtClean="0">
                <a:latin typeface="Times New Roman"/>
                <a:cs typeface="Times New Roman"/>
              </a:rPr>
              <a:t>2018</a:t>
            </a:r>
            <a:endParaRPr lang="es-UY" dirty="0"/>
          </a:p>
        </p:txBody>
      </p:sp>
      <p:sp>
        <p:nvSpPr>
          <p:cNvPr id="6" name="object 2"/>
          <p:cNvSpPr txBox="1"/>
          <p:nvPr/>
        </p:nvSpPr>
        <p:spPr>
          <a:xfrm>
            <a:off x="650240" y="1524000"/>
            <a:ext cx="7631430" cy="4419600"/>
          </a:xfrm>
          <a:prstGeom prst="rect">
            <a:avLst/>
          </a:prstGeom>
        </p:spPr>
        <p:txBody>
          <a:bodyPr vert="horz" wrap="square" lIns="0" tIns="0" rIns="0" bIns="0" rtlCol="0">
            <a:noAutofit/>
          </a:bodyPr>
          <a:lstStyle/>
          <a:p>
            <a:pPr marL="2376170" marR="1977389" indent="-605790">
              <a:lnSpc>
                <a:spcPct val="100000"/>
              </a:lnSpc>
            </a:pPr>
            <a:r>
              <a:rPr lang="es-ES" sz="1400" b="1" dirty="0" smtClean="0">
                <a:latin typeface="Times New Roman"/>
                <a:cs typeface="Times New Roman"/>
              </a:rPr>
              <a:t> </a:t>
            </a:r>
            <a:endParaRPr sz="1100" dirty="0"/>
          </a:p>
          <a:p>
            <a:pPr marL="12700" marR="690880" indent="419734">
              <a:lnSpc>
                <a:spcPct val="125299"/>
              </a:lnSpc>
            </a:pPr>
            <a:r>
              <a:rPr sz="1800" b="1" dirty="0" smtClean="0">
                <a:latin typeface="Times New Roman"/>
                <a:cs typeface="Times New Roman"/>
              </a:rPr>
              <a:t>So</a:t>
            </a:r>
            <a:r>
              <a:rPr sz="1800" b="1" spc="-10" dirty="0" smtClean="0">
                <a:latin typeface="Times New Roman"/>
                <a:cs typeface="Times New Roman"/>
              </a:rPr>
              <a:t>u</a:t>
            </a:r>
            <a:r>
              <a:rPr sz="1800" b="1" spc="0" dirty="0" smtClean="0">
                <a:latin typeface="Times New Roman"/>
                <a:cs typeface="Times New Roman"/>
              </a:rPr>
              <a:t>th</a:t>
            </a:r>
            <a:r>
              <a:rPr sz="1800" b="1" spc="-35" dirty="0" smtClean="0">
                <a:latin typeface="Times New Roman"/>
                <a:cs typeface="Times New Roman"/>
              </a:rPr>
              <a:t> </a:t>
            </a:r>
            <a:r>
              <a:rPr sz="1800" b="1" spc="-100" dirty="0" smtClean="0">
                <a:latin typeface="Times New Roman"/>
                <a:cs typeface="Times New Roman"/>
              </a:rPr>
              <a:t>W</a:t>
            </a:r>
            <a:r>
              <a:rPr sz="1800" b="1" spc="0" dirty="0" smtClean="0">
                <a:latin typeface="Times New Roman"/>
                <a:cs typeface="Times New Roman"/>
              </a:rPr>
              <a:t>est</a:t>
            </a:r>
            <a:r>
              <a:rPr sz="1800" b="1" spc="-105" dirty="0" smtClean="0">
                <a:latin typeface="Times New Roman"/>
                <a:cs typeface="Times New Roman"/>
              </a:rPr>
              <a:t> </a:t>
            </a:r>
            <a:r>
              <a:rPr sz="1800" b="1" spc="0" dirty="0" smtClean="0">
                <a:latin typeface="Times New Roman"/>
                <a:cs typeface="Times New Roman"/>
              </a:rPr>
              <a:t>Atlantic H</a:t>
            </a:r>
            <a:r>
              <a:rPr sz="1800" b="1" spc="10" dirty="0" smtClean="0">
                <a:latin typeface="Times New Roman"/>
                <a:cs typeface="Times New Roman"/>
              </a:rPr>
              <a:t>y</a:t>
            </a:r>
            <a:r>
              <a:rPr sz="1800" b="1" spc="0" dirty="0" smtClean="0">
                <a:latin typeface="Times New Roman"/>
                <a:cs typeface="Times New Roman"/>
              </a:rPr>
              <a:t>d</a:t>
            </a:r>
            <a:r>
              <a:rPr sz="1800" b="1" spc="-40" dirty="0" smtClean="0">
                <a:latin typeface="Times New Roman"/>
                <a:cs typeface="Times New Roman"/>
              </a:rPr>
              <a:t>r</a:t>
            </a:r>
            <a:r>
              <a:rPr sz="1800" b="1" spc="0" dirty="0" smtClean="0">
                <a:latin typeface="Times New Roman"/>
                <a:cs typeface="Times New Roman"/>
              </a:rPr>
              <a:t>ographic</a:t>
            </a:r>
            <a:r>
              <a:rPr sz="1800" b="1" spc="-15" dirty="0" smtClean="0">
                <a:latin typeface="Times New Roman"/>
                <a:cs typeface="Times New Roman"/>
              </a:rPr>
              <a:t> </a:t>
            </a:r>
            <a:r>
              <a:rPr sz="1800" b="1" spc="0" dirty="0" smtClean="0">
                <a:latin typeface="Times New Roman"/>
                <a:cs typeface="Times New Roman"/>
              </a:rPr>
              <a:t>Commis</a:t>
            </a:r>
            <a:r>
              <a:rPr sz="1800" b="1" spc="-10" dirty="0" smtClean="0">
                <a:latin typeface="Times New Roman"/>
                <a:cs typeface="Times New Roman"/>
              </a:rPr>
              <a:t>s</a:t>
            </a:r>
            <a:r>
              <a:rPr sz="1800" b="1" spc="0" dirty="0" smtClean="0">
                <a:latin typeface="Times New Roman"/>
                <a:cs typeface="Times New Roman"/>
              </a:rPr>
              <a:t>ion </a:t>
            </a:r>
            <a:r>
              <a:rPr sz="1800" b="1" spc="10" dirty="0" smtClean="0">
                <a:latin typeface="Times New Roman"/>
                <a:cs typeface="Times New Roman"/>
              </a:rPr>
              <a:t>(</a:t>
            </a:r>
            <a:r>
              <a:rPr sz="1800" b="1" spc="0" dirty="0" smtClean="0">
                <a:latin typeface="Times New Roman"/>
                <a:cs typeface="Times New Roman"/>
              </a:rPr>
              <a:t>S</a:t>
            </a:r>
            <a:r>
              <a:rPr sz="1800" b="1" spc="-210" dirty="0" smtClean="0">
                <a:latin typeface="Times New Roman"/>
                <a:cs typeface="Times New Roman"/>
              </a:rPr>
              <a:t>W</a:t>
            </a:r>
            <a:r>
              <a:rPr sz="1800" b="1" spc="0" dirty="0" smtClean="0">
                <a:latin typeface="Times New Roman"/>
                <a:cs typeface="Times New Roman"/>
              </a:rPr>
              <a:t>AtHC)</a:t>
            </a:r>
            <a:r>
              <a:rPr sz="1800" b="1" spc="15" dirty="0" smtClean="0">
                <a:latin typeface="Times New Roman"/>
                <a:cs typeface="Times New Roman"/>
              </a:rPr>
              <a:t> </a:t>
            </a:r>
            <a:r>
              <a:rPr sz="1800" b="1" spc="0" dirty="0" smtClean="0">
                <a:latin typeface="Times New Roman"/>
                <a:cs typeface="Times New Roman"/>
              </a:rPr>
              <a:t>Report</a:t>
            </a:r>
            <a:endParaRPr lang="es-ES" sz="1800" b="1" spc="0" dirty="0" smtClean="0">
              <a:latin typeface="Times New Roman"/>
              <a:cs typeface="Times New Roman"/>
            </a:endParaRPr>
          </a:p>
          <a:p>
            <a:pPr marL="12700" marR="690880" indent="419734">
              <a:lnSpc>
                <a:spcPct val="125299"/>
              </a:lnSpc>
            </a:pPr>
            <a:endParaRPr lang="es-ES" b="1" dirty="0">
              <a:latin typeface="Times New Roman"/>
              <a:cs typeface="Times New Roman"/>
            </a:endParaRPr>
          </a:p>
          <a:p>
            <a:pPr marL="12700" marR="12700" algn="just"/>
            <a:r>
              <a:rPr lang="en-US" b="1" dirty="0">
                <a:latin typeface="Times New Roman"/>
                <a:cs typeface="Times New Roman"/>
              </a:rPr>
              <a:t>Co</a:t>
            </a:r>
            <a:r>
              <a:rPr lang="en-US" b="1" spc="-10" dirty="0">
                <a:latin typeface="Times New Roman"/>
                <a:cs typeface="Times New Roman"/>
              </a:rPr>
              <a:t>n</a:t>
            </a:r>
            <a:r>
              <a:rPr lang="en-US" b="1" dirty="0">
                <a:latin typeface="Times New Roman"/>
                <a:cs typeface="Times New Roman"/>
              </a:rPr>
              <a:t>c</a:t>
            </a:r>
            <a:r>
              <a:rPr lang="en-US" b="1" spc="5" dirty="0">
                <a:latin typeface="Times New Roman"/>
                <a:cs typeface="Times New Roman"/>
              </a:rPr>
              <a:t>l</a:t>
            </a:r>
            <a:r>
              <a:rPr lang="en-US" b="1" dirty="0">
                <a:latin typeface="Times New Roman"/>
                <a:cs typeface="Times New Roman"/>
              </a:rPr>
              <a:t>u</a:t>
            </a:r>
            <a:r>
              <a:rPr lang="en-US" b="1" spc="-10" dirty="0">
                <a:latin typeface="Times New Roman"/>
                <a:cs typeface="Times New Roman"/>
              </a:rPr>
              <a:t>s</a:t>
            </a:r>
            <a:r>
              <a:rPr lang="en-US" b="1" dirty="0">
                <a:latin typeface="Times New Roman"/>
                <a:cs typeface="Times New Roman"/>
              </a:rPr>
              <a:t>ions</a:t>
            </a:r>
          </a:p>
          <a:p>
            <a:pPr marL="12700" marR="12700" algn="just"/>
            <a:endParaRPr lang="en-US" dirty="0">
              <a:latin typeface="Times New Roman"/>
              <a:cs typeface="Times New Roman"/>
            </a:endParaRPr>
          </a:p>
          <a:p>
            <a:pPr marL="12700" marR="12700" algn="just">
              <a:lnSpc>
                <a:spcPct val="100000"/>
              </a:lnSpc>
            </a:pPr>
            <a:r>
              <a:rPr lang="en-US" spc="-10" dirty="0">
                <a:latin typeface="Times New Roman"/>
                <a:cs typeface="Times New Roman"/>
              </a:rPr>
              <a:t>S</a:t>
            </a:r>
            <a:r>
              <a:rPr lang="en-US" spc="-204" dirty="0">
                <a:latin typeface="Times New Roman"/>
                <a:cs typeface="Times New Roman"/>
              </a:rPr>
              <a:t>W</a:t>
            </a:r>
            <a:r>
              <a:rPr lang="en-US" spc="-10" dirty="0">
                <a:latin typeface="Times New Roman"/>
                <a:cs typeface="Times New Roman"/>
              </a:rPr>
              <a:t>AtHC </a:t>
            </a:r>
            <a:r>
              <a:rPr lang="en-US" spc="10" dirty="0">
                <a:latin typeface="Times New Roman"/>
                <a:cs typeface="Times New Roman"/>
              </a:rPr>
              <a:t> </a:t>
            </a:r>
            <a:r>
              <a:rPr lang="en-US" spc="-10" dirty="0">
                <a:latin typeface="Times New Roman"/>
                <a:cs typeface="Times New Roman"/>
              </a:rPr>
              <a:t>is </a:t>
            </a:r>
            <a:r>
              <a:rPr lang="en-US" spc="15" dirty="0">
                <a:latin typeface="Times New Roman"/>
                <a:cs typeface="Times New Roman"/>
              </a:rPr>
              <a:t> </a:t>
            </a:r>
            <a:r>
              <a:rPr lang="en-US" spc="-10" dirty="0">
                <a:latin typeface="Times New Roman"/>
                <a:cs typeface="Times New Roman"/>
              </a:rPr>
              <a:t>c</a:t>
            </a:r>
            <a:r>
              <a:rPr lang="en-US" spc="5" dirty="0">
                <a:latin typeface="Times New Roman"/>
                <a:cs typeface="Times New Roman"/>
              </a:rPr>
              <a:t>o</a:t>
            </a:r>
            <a:r>
              <a:rPr lang="en-US" spc="-25" dirty="0">
                <a:latin typeface="Times New Roman"/>
                <a:cs typeface="Times New Roman"/>
              </a:rPr>
              <a:t>mm</a:t>
            </a:r>
            <a:r>
              <a:rPr lang="en-US" spc="5" dirty="0">
                <a:latin typeface="Times New Roman"/>
                <a:cs typeface="Times New Roman"/>
              </a:rPr>
              <a:t>it</a:t>
            </a:r>
            <a:r>
              <a:rPr lang="en-US" spc="-10" dirty="0">
                <a:latin typeface="Times New Roman"/>
                <a:cs typeface="Times New Roman"/>
              </a:rPr>
              <a:t>ted </a:t>
            </a:r>
            <a:r>
              <a:rPr lang="en-US" spc="25" dirty="0">
                <a:latin typeface="Times New Roman"/>
                <a:cs typeface="Times New Roman"/>
              </a:rPr>
              <a:t> </a:t>
            </a:r>
            <a:r>
              <a:rPr lang="en-US" spc="-10" dirty="0">
                <a:latin typeface="Times New Roman"/>
                <a:cs typeface="Times New Roman"/>
              </a:rPr>
              <a:t>to </a:t>
            </a:r>
            <a:r>
              <a:rPr lang="en-US" spc="10" dirty="0">
                <a:latin typeface="Times New Roman"/>
                <a:cs typeface="Times New Roman"/>
              </a:rPr>
              <a:t> </a:t>
            </a:r>
            <a:r>
              <a:rPr lang="en-US" spc="-10" dirty="0">
                <a:latin typeface="Times New Roman"/>
                <a:cs typeface="Times New Roman"/>
              </a:rPr>
              <a:t>c</a:t>
            </a:r>
            <a:r>
              <a:rPr lang="en-US" spc="-5" dirty="0">
                <a:latin typeface="Times New Roman"/>
                <a:cs typeface="Times New Roman"/>
              </a:rPr>
              <a:t>arr</a:t>
            </a:r>
            <a:r>
              <a:rPr lang="en-US" spc="-20" dirty="0">
                <a:latin typeface="Times New Roman"/>
                <a:cs typeface="Times New Roman"/>
              </a:rPr>
              <a:t>y</a:t>
            </a:r>
            <a:r>
              <a:rPr lang="en-US" spc="-5" dirty="0">
                <a:latin typeface="Times New Roman"/>
                <a:cs typeface="Times New Roman"/>
              </a:rPr>
              <a:t>i</a:t>
            </a:r>
            <a:r>
              <a:rPr lang="en-US" spc="5" dirty="0">
                <a:latin typeface="Times New Roman"/>
                <a:cs typeface="Times New Roman"/>
              </a:rPr>
              <a:t>n</a:t>
            </a:r>
            <a:r>
              <a:rPr lang="en-US" spc="-10" dirty="0">
                <a:latin typeface="Times New Roman"/>
                <a:cs typeface="Times New Roman"/>
              </a:rPr>
              <a:t>g </a:t>
            </a:r>
            <a:r>
              <a:rPr lang="en-US" spc="15" dirty="0">
                <a:latin typeface="Times New Roman"/>
                <a:cs typeface="Times New Roman"/>
              </a:rPr>
              <a:t> </a:t>
            </a:r>
            <a:r>
              <a:rPr lang="en-US" spc="-5" dirty="0">
                <a:latin typeface="Times New Roman"/>
                <a:cs typeface="Times New Roman"/>
              </a:rPr>
              <a:t>out  f</a:t>
            </a:r>
            <a:r>
              <a:rPr lang="en-US" spc="-10" dirty="0">
                <a:latin typeface="Times New Roman"/>
                <a:cs typeface="Times New Roman"/>
              </a:rPr>
              <a:t>orwa</a:t>
            </a:r>
            <a:r>
              <a:rPr lang="en-US" spc="-20" dirty="0">
                <a:latin typeface="Times New Roman"/>
                <a:cs typeface="Times New Roman"/>
              </a:rPr>
              <a:t>r</a:t>
            </a:r>
            <a:r>
              <a:rPr lang="en-US" spc="-10" dirty="0">
                <a:latin typeface="Times New Roman"/>
                <a:cs typeface="Times New Roman"/>
              </a:rPr>
              <a:t>d </a:t>
            </a:r>
            <a:r>
              <a:rPr lang="en-US" spc="15" dirty="0">
                <a:latin typeface="Times New Roman"/>
                <a:cs typeface="Times New Roman"/>
              </a:rPr>
              <a:t> </a:t>
            </a:r>
            <a:r>
              <a:rPr lang="en-US" spc="5" dirty="0">
                <a:latin typeface="Times New Roman"/>
                <a:cs typeface="Times New Roman"/>
              </a:rPr>
              <a:t>h</a:t>
            </a:r>
            <a:r>
              <a:rPr lang="en-US" spc="-10" dirty="0">
                <a:latin typeface="Times New Roman"/>
                <a:cs typeface="Times New Roman"/>
              </a:rPr>
              <a:t>ydro</a:t>
            </a:r>
            <a:r>
              <a:rPr lang="en-US" spc="-5" dirty="0">
                <a:latin typeface="Times New Roman"/>
                <a:cs typeface="Times New Roman"/>
              </a:rPr>
              <a:t>g</a:t>
            </a:r>
            <a:r>
              <a:rPr lang="en-US" spc="-10" dirty="0">
                <a:latin typeface="Times New Roman"/>
                <a:cs typeface="Times New Roman"/>
              </a:rPr>
              <a:t>rap</a:t>
            </a:r>
            <a:r>
              <a:rPr lang="en-US" spc="-5" dirty="0">
                <a:latin typeface="Times New Roman"/>
                <a:cs typeface="Times New Roman"/>
              </a:rPr>
              <a:t>h</a:t>
            </a:r>
            <a:r>
              <a:rPr lang="en-US" spc="-10" dirty="0">
                <a:latin typeface="Times New Roman"/>
                <a:cs typeface="Times New Roman"/>
              </a:rPr>
              <a:t>ic, </a:t>
            </a:r>
            <a:r>
              <a:rPr lang="en-US" spc="20" dirty="0">
                <a:latin typeface="Times New Roman"/>
                <a:cs typeface="Times New Roman"/>
              </a:rPr>
              <a:t> </a:t>
            </a:r>
            <a:r>
              <a:rPr lang="en-US" spc="-5" dirty="0">
                <a:latin typeface="Times New Roman"/>
                <a:cs typeface="Times New Roman"/>
              </a:rPr>
              <a:t>c</a:t>
            </a:r>
            <a:r>
              <a:rPr lang="en-US" spc="-10" dirty="0">
                <a:latin typeface="Times New Roman"/>
                <a:cs typeface="Times New Roman"/>
              </a:rPr>
              <a:t>a</a:t>
            </a:r>
            <a:r>
              <a:rPr lang="en-US" spc="-5" dirty="0">
                <a:latin typeface="Times New Roman"/>
                <a:cs typeface="Times New Roman"/>
              </a:rPr>
              <a:t>r</a:t>
            </a:r>
            <a:r>
              <a:rPr lang="en-US" spc="-10" dirty="0">
                <a:latin typeface="Times New Roman"/>
                <a:cs typeface="Times New Roman"/>
              </a:rPr>
              <a:t>tograp</a:t>
            </a:r>
            <a:r>
              <a:rPr lang="en-US" spc="-5" dirty="0">
                <a:latin typeface="Times New Roman"/>
                <a:cs typeface="Times New Roman"/>
              </a:rPr>
              <a:t>h</a:t>
            </a:r>
            <a:r>
              <a:rPr lang="en-US" spc="-10" dirty="0">
                <a:latin typeface="Times New Roman"/>
                <a:cs typeface="Times New Roman"/>
              </a:rPr>
              <a:t>ic </a:t>
            </a:r>
            <a:r>
              <a:rPr lang="en-US" spc="25" dirty="0">
                <a:latin typeface="Times New Roman"/>
                <a:cs typeface="Times New Roman"/>
              </a:rPr>
              <a:t> </a:t>
            </a:r>
            <a:r>
              <a:rPr lang="en-US" spc="-10" dirty="0">
                <a:latin typeface="Times New Roman"/>
                <a:cs typeface="Times New Roman"/>
              </a:rPr>
              <a:t>and </a:t>
            </a:r>
            <a:r>
              <a:rPr lang="en-US" spc="10" dirty="0">
                <a:latin typeface="Times New Roman"/>
                <a:cs typeface="Times New Roman"/>
              </a:rPr>
              <a:t> </a:t>
            </a:r>
            <a:r>
              <a:rPr lang="en-US" spc="-10" dirty="0">
                <a:latin typeface="Times New Roman"/>
                <a:cs typeface="Times New Roman"/>
              </a:rPr>
              <a:t>cap</a:t>
            </a:r>
            <a:r>
              <a:rPr lang="en-US" dirty="0">
                <a:latin typeface="Times New Roman"/>
                <a:cs typeface="Times New Roman"/>
              </a:rPr>
              <a:t>a</a:t>
            </a:r>
            <a:r>
              <a:rPr lang="en-US" spc="-10" dirty="0">
                <a:latin typeface="Times New Roman"/>
                <a:cs typeface="Times New Roman"/>
              </a:rPr>
              <a:t>c</a:t>
            </a:r>
            <a:r>
              <a:rPr lang="en-US" dirty="0">
                <a:latin typeface="Times New Roman"/>
                <a:cs typeface="Times New Roman"/>
              </a:rPr>
              <a:t>i</a:t>
            </a:r>
            <a:r>
              <a:rPr lang="en-US" spc="-10" dirty="0">
                <a:latin typeface="Times New Roman"/>
                <a:cs typeface="Times New Roman"/>
              </a:rPr>
              <a:t>ty building </a:t>
            </a:r>
            <a:r>
              <a:rPr lang="en-US" spc="100" dirty="0">
                <a:latin typeface="Times New Roman"/>
                <a:cs typeface="Times New Roman"/>
              </a:rPr>
              <a:t> </a:t>
            </a:r>
            <a:r>
              <a:rPr lang="en-US" spc="-10" dirty="0">
                <a:latin typeface="Times New Roman"/>
                <a:cs typeface="Times New Roman"/>
              </a:rPr>
              <a:t>a</a:t>
            </a:r>
            <a:r>
              <a:rPr lang="en-US" spc="-5" dirty="0">
                <a:latin typeface="Times New Roman"/>
                <a:cs typeface="Times New Roman"/>
              </a:rPr>
              <a:t>c</a:t>
            </a:r>
            <a:r>
              <a:rPr lang="en-US" spc="-10" dirty="0">
                <a:latin typeface="Times New Roman"/>
                <a:cs typeface="Times New Roman"/>
              </a:rPr>
              <a:t>tiv</a:t>
            </a:r>
            <a:r>
              <a:rPr lang="en-US" spc="5" dirty="0">
                <a:latin typeface="Times New Roman"/>
                <a:cs typeface="Times New Roman"/>
              </a:rPr>
              <a:t>i</a:t>
            </a:r>
            <a:r>
              <a:rPr lang="en-US" spc="-5" dirty="0">
                <a:latin typeface="Times New Roman"/>
                <a:cs typeface="Times New Roman"/>
              </a:rPr>
              <a:t>t</a:t>
            </a:r>
            <a:r>
              <a:rPr lang="en-US" spc="5" dirty="0">
                <a:latin typeface="Times New Roman"/>
                <a:cs typeface="Times New Roman"/>
              </a:rPr>
              <a:t>i</a:t>
            </a:r>
            <a:r>
              <a:rPr lang="en-US" spc="-10" dirty="0">
                <a:latin typeface="Times New Roman"/>
                <a:cs typeface="Times New Roman"/>
              </a:rPr>
              <a:t>es </a:t>
            </a:r>
            <a:r>
              <a:rPr lang="en-US" spc="105" dirty="0">
                <a:latin typeface="Times New Roman"/>
                <a:cs typeface="Times New Roman"/>
              </a:rPr>
              <a:t> </a:t>
            </a:r>
            <a:r>
              <a:rPr lang="en-US" spc="-10" dirty="0">
                <a:latin typeface="Times New Roman"/>
                <a:cs typeface="Times New Roman"/>
              </a:rPr>
              <a:t>in </a:t>
            </a:r>
            <a:r>
              <a:rPr lang="en-US" spc="105" dirty="0">
                <a:latin typeface="Times New Roman"/>
                <a:cs typeface="Times New Roman"/>
              </a:rPr>
              <a:t> </a:t>
            </a:r>
            <a:r>
              <a:rPr lang="en-US" spc="-10" dirty="0">
                <a:latin typeface="Times New Roman"/>
                <a:cs typeface="Times New Roman"/>
              </a:rPr>
              <a:t>a </a:t>
            </a:r>
            <a:r>
              <a:rPr lang="en-US" spc="100" dirty="0">
                <a:latin typeface="Times New Roman"/>
                <a:cs typeface="Times New Roman"/>
              </a:rPr>
              <a:t> </a:t>
            </a:r>
            <a:r>
              <a:rPr lang="en-US" spc="-10" dirty="0">
                <a:latin typeface="Times New Roman"/>
                <a:cs typeface="Times New Roman"/>
              </a:rPr>
              <a:t>s</a:t>
            </a:r>
            <a:r>
              <a:rPr lang="en-US" spc="5" dirty="0">
                <a:latin typeface="Times New Roman"/>
                <a:cs typeface="Times New Roman"/>
              </a:rPr>
              <a:t>t</a:t>
            </a:r>
            <a:r>
              <a:rPr lang="en-US" spc="-10" dirty="0">
                <a:latin typeface="Times New Roman"/>
                <a:cs typeface="Times New Roman"/>
              </a:rPr>
              <a:t>r</a:t>
            </a:r>
            <a:r>
              <a:rPr lang="en-US" spc="-5" dirty="0">
                <a:latin typeface="Times New Roman"/>
                <a:cs typeface="Times New Roman"/>
              </a:rPr>
              <a:t>a</a:t>
            </a:r>
            <a:r>
              <a:rPr lang="en-US" spc="-10" dirty="0">
                <a:latin typeface="Times New Roman"/>
                <a:cs typeface="Times New Roman"/>
              </a:rPr>
              <a:t>ight </a:t>
            </a:r>
            <a:r>
              <a:rPr lang="en-US" spc="105" dirty="0">
                <a:latin typeface="Times New Roman"/>
                <a:cs typeface="Times New Roman"/>
              </a:rPr>
              <a:t> </a:t>
            </a:r>
            <a:r>
              <a:rPr lang="en-US" spc="-10" dirty="0">
                <a:latin typeface="Times New Roman"/>
                <a:cs typeface="Times New Roman"/>
              </a:rPr>
              <a:t>a</a:t>
            </a:r>
            <a:r>
              <a:rPr lang="en-US" dirty="0">
                <a:latin typeface="Times New Roman"/>
                <a:cs typeface="Times New Roman"/>
              </a:rPr>
              <a:t>l</a:t>
            </a:r>
            <a:r>
              <a:rPr lang="en-US" spc="5" dirty="0">
                <a:latin typeface="Times New Roman"/>
                <a:cs typeface="Times New Roman"/>
              </a:rPr>
              <a:t>i</a:t>
            </a:r>
            <a:r>
              <a:rPr lang="en-US" spc="-10" dirty="0">
                <a:latin typeface="Times New Roman"/>
                <a:cs typeface="Times New Roman"/>
              </a:rPr>
              <a:t>g</a:t>
            </a:r>
            <a:r>
              <a:rPr lang="en-US" spc="5" dirty="0">
                <a:latin typeface="Times New Roman"/>
                <a:cs typeface="Times New Roman"/>
              </a:rPr>
              <a:t>n</a:t>
            </a:r>
            <a:r>
              <a:rPr lang="en-US" spc="-35" dirty="0">
                <a:latin typeface="Times New Roman"/>
                <a:cs typeface="Times New Roman"/>
              </a:rPr>
              <a:t>m</a:t>
            </a:r>
            <a:r>
              <a:rPr lang="en-US" spc="-10" dirty="0">
                <a:latin typeface="Times New Roman"/>
                <a:cs typeface="Times New Roman"/>
              </a:rPr>
              <a:t>ent </a:t>
            </a:r>
            <a:r>
              <a:rPr lang="en-US" spc="110" dirty="0">
                <a:latin typeface="Times New Roman"/>
                <a:cs typeface="Times New Roman"/>
              </a:rPr>
              <a:t> </a:t>
            </a:r>
            <a:r>
              <a:rPr lang="en-US" spc="-15" dirty="0">
                <a:latin typeface="Times New Roman"/>
                <a:cs typeface="Times New Roman"/>
              </a:rPr>
              <a:t>w</a:t>
            </a:r>
            <a:r>
              <a:rPr lang="en-US" spc="5" dirty="0">
                <a:latin typeface="Times New Roman"/>
                <a:cs typeface="Times New Roman"/>
              </a:rPr>
              <a:t>i</a:t>
            </a:r>
            <a:r>
              <a:rPr lang="en-US" spc="-10" dirty="0">
                <a:latin typeface="Times New Roman"/>
                <a:cs typeface="Times New Roman"/>
              </a:rPr>
              <a:t>th </a:t>
            </a:r>
            <a:r>
              <a:rPr lang="en-US" spc="105" dirty="0">
                <a:latin typeface="Times New Roman"/>
                <a:cs typeface="Times New Roman"/>
              </a:rPr>
              <a:t> </a:t>
            </a:r>
            <a:r>
              <a:rPr lang="en-US" spc="-10" dirty="0">
                <a:latin typeface="Times New Roman"/>
                <a:cs typeface="Times New Roman"/>
              </a:rPr>
              <a:t>IHO </a:t>
            </a:r>
            <a:r>
              <a:rPr lang="en-US" spc="80" dirty="0">
                <a:latin typeface="Times New Roman"/>
                <a:cs typeface="Times New Roman"/>
              </a:rPr>
              <a:t> </a:t>
            </a:r>
            <a:r>
              <a:rPr lang="en-US" spc="-10" dirty="0">
                <a:latin typeface="Times New Roman"/>
                <a:cs typeface="Times New Roman"/>
              </a:rPr>
              <a:t>obje</a:t>
            </a:r>
            <a:r>
              <a:rPr lang="en-US" spc="-5" dirty="0">
                <a:latin typeface="Times New Roman"/>
                <a:cs typeface="Times New Roman"/>
              </a:rPr>
              <a:t>c</a:t>
            </a:r>
            <a:r>
              <a:rPr lang="en-US" spc="-10" dirty="0">
                <a:latin typeface="Times New Roman"/>
                <a:cs typeface="Times New Roman"/>
              </a:rPr>
              <a:t>tives </a:t>
            </a:r>
            <a:r>
              <a:rPr lang="en-US" spc="110" dirty="0">
                <a:latin typeface="Times New Roman"/>
                <a:cs typeface="Times New Roman"/>
              </a:rPr>
              <a:t> </a:t>
            </a:r>
            <a:r>
              <a:rPr lang="en-US" spc="-10" dirty="0">
                <a:latin typeface="Times New Roman"/>
                <a:cs typeface="Times New Roman"/>
              </a:rPr>
              <a:t>and </a:t>
            </a:r>
            <a:r>
              <a:rPr lang="en-US" spc="105" dirty="0">
                <a:latin typeface="Times New Roman"/>
                <a:cs typeface="Times New Roman"/>
              </a:rPr>
              <a:t> </a:t>
            </a:r>
            <a:r>
              <a:rPr lang="en-US" spc="-10" dirty="0">
                <a:latin typeface="Times New Roman"/>
                <a:cs typeface="Times New Roman"/>
              </a:rPr>
              <a:t>goal</a:t>
            </a:r>
            <a:r>
              <a:rPr lang="en-US" spc="-5" dirty="0">
                <a:latin typeface="Times New Roman"/>
                <a:cs typeface="Times New Roman"/>
              </a:rPr>
              <a:t>s. </a:t>
            </a:r>
            <a:r>
              <a:rPr lang="en-US" spc="105" dirty="0">
                <a:latin typeface="Times New Roman"/>
                <a:cs typeface="Times New Roman"/>
              </a:rPr>
              <a:t> </a:t>
            </a:r>
            <a:r>
              <a:rPr lang="en-US" spc="-15" dirty="0">
                <a:latin typeface="Times New Roman"/>
                <a:cs typeface="Times New Roman"/>
              </a:rPr>
              <a:t>I</a:t>
            </a:r>
            <a:r>
              <a:rPr lang="en-US" spc="-10" dirty="0">
                <a:latin typeface="Times New Roman"/>
                <a:cs typeface="Times New Roman"/>
              </a:rPr>
              <a:t>n </a:t>
            </a:r>
            <a:r>
              <a:rPr lang="en-US" spc="90" dirty="0">
                <a:latin typeface="Times New Roman"/>
                <a:cs typeface="Times New Roman"/>
              </a:rPr>
              <a:t> </a:t>
            </a:r>
            <a:r>
              <a:rPr lang="en-US" spc="-10" dirty="0">
                <a:latin typeface="Times New Roman"/>
                <a:cs typeface="Times New Roman"/>
              </a:rPr>
              <a:t>add</a:t>
            </a:r>
            <a:r>
              <a:rPr lang="en-US" spc="5" dirty="0">
                <a:latin typeface="Times New Roman"/>
                <a:cs typeface="Times New Roman"/>
              </a:rPr>
              <a:t>i</a:t>
            </a:r>
            <a:r>
              <a:rPr lang="en-US" spc="-5" dirty="0">
                <a:latin typeface="Times New Roman"/>
                <a:cs typeface="Times New Roman"/>
              </a:rPr>
              <a:t>ti</a:t>
            </a:r>
            <a:r>
              <a:rPr lang="en-US" spc="5" dirty="0">
                <a:latin typeface="Times New Roman"/>
                <a:cs typeface="Times New Roman"/>
              </a:rPr>
              <a:t>o</a:t>
            </a:r>
            <a:r>
              <a:rPr lang="en-US" spc="-10" dirty="0">
                <a:latin typeface="Times New Roman"/>
                <a:cs typeface="Times New Roman"/>
              </a:rPr>
              <a:t>n, S</a:t>
            </a:r>
            <a:r>
              <a:rPr lang="en-US" spc="-210" dirty="0">
                <a:latin typeface="Times New Roman"/>
                <a:cs typeface="Times New Roman"/>
              </a:rPr>
              <a:t>W</a:t>
            </a:r>
            <a:r>
              <a:rPr lang="en-US" spc="-10" dirty="0">
                <a:latin typeface="Times New Roman"/>
                <a:cs typeface="Times New Roman"/>
              </a:rPr>
              <a:t>AtHC </a:t>
            </a:r>
            <a:r>
              <a:rPr lang="en-US" spc="114" dirty="0">
                <a:latin typeface="Times New Roman"/>
                <a:cs typeface="Times New Roman"/>
              </a:rPr>
              <a:t> </a:t>
            </a:r>
            <a:r>
              <a:rPr lang="en-US" spc="-10" dirty="0">
                <a:latin typeface="Times New Roman"/>
                <a:cs typeface="Times New Roman"/>
              </a:rPr>
              <a:t>join </a:t>
            </a:r>
            <a:r>
              <a:rPr lang="en-US" spc="130" dirty="0">
                <a:latin typeface="Times New Roman"/>
                <a:cs typeface="Times New Roman"/>
              </a:rPr>
              <a:t> </a:t>
            </a:r>
            <a:r>
              <a:rPr lang="en-US" spc="-10" dirty="0">
                <a:latin typeface="Times New Roman"/>
                <a:cs typeface="Times New Roman"/>
              </a:rPr>
              <a:t>e</a:t>
            </a:r>
            <a:r>
              <a:rPr lang="en-US" spc="-30" dirty="0">
                <a:latin typeface="Times New Roman"/>
                <a:cs typeface="Times New Roman"/>
              </a:rPr>
              <a:t>f</a:t>
            </a:r>
            <a:r>
              <a:rPr lang="en-US" spc="-5" dirty="0">
                <a:latin typeface="Times New Roman"/>
                <a:cs typeface="Times New Roman"/>
              </a:rPr>
              <a:t>f</a:t>
            </a:r>
            <a:r>
              <a:rPr lang="en-US" spc="-10" dirty="0">
                <a:latin typeface="Times New Roman"/>
                <a:cs typeface="Times New Roman"/>
              </a:rPr>
              <a:t>orts </a:t>
            </a:r>
            <a:r>
              <a:rPr lang="en-US" spc="120" dirty="0">
                <a:latin typeface="Times New Roman"/>
                <a:cs typeface="Times New Roman"/>
              </a:rPr>
              <a:t> </a:t>
            </a:r>
            <a:r>
              <a:rPr lang="en-US" spc="-10" dirty="0">
                <a:latin typeface="Times New Roman"/>
                <a:cs typeface="Times New Roman"/>
              </a:rPr>
              <a:t>to </a:t>
            </a:r>
            <a:r>
              <a:rPr lang="en-US" spc="130" dirty="0">
                <a:latin typeface="Times New Roman"/>
                <a:cs typeface="Times New Roman"/>
              </a:rPr>
              <a:t> </a:t>
            </a:r>
            <a:r>
              <a:rPr lang="en-US" spc="-10" dirty="0">
                <a:latin typeface="Times New Roman"/>
                <a:cs typeface="Times New Roman"/>
              </a:rPr>
              <a:t>co</a:t>
            </a:r>
            <a:r>
              <a:rPr lang="en-US" spc="-5" dirty="0">
                <a:latin typeface="Times New Roman"/>
                <a:cs typeface="Times New Roman"/>
              </a:rPr>
              <a:t>o</a:t>
            </a:r>
            <a:r>
              <a:rPr lang="en-US" spc="-10" dirty="0">
                <a:latin typeface="Times New Roman"/>
                <a:cs typeface="Times New Roman"/>
              </a:rPr>
              <a:t>rdina</a:t>
            </a:r>
            <a:r>
              <a:rPr lang="en-US" dirty="0">
                <a:latin typeface="Times New Roman"/>
                <a:cs typeface="Times New Roman"/>
              </a:rPr>
              <a:t>t</a:t>
            </a:r>
            <a:r>
              <a:rPr lang="en-US" spc="-10" dirty="0">
                <a:latin typeface="Times New Roman"/>
                <a:cs typeface="Times New Roman"/>
              </a:rPr>
              <a:t>e </a:t>
            </a:r>
            <a:r>
              <a:rPr lang="en-US" spc="125" dirty="0">
                <a:latin typeface="Times New Roman"/>
                <a:cs typeface="Times New Roman"/>
              </a:rPr>
              <a:t> </a:t>
            </a:r>
            <a:r>
              <a:rPr lang="en-US" spc="-10" dirty="0">
                <a:latin typeface="Times New Roman"/>
                <a:cs typeface="Times New Roman"/>
              </a:rPr>
              <a:t>naut</a:t>
            </a:r>
            <a:r>
              <a:rPr lang="en-US" spc="5" dirty="0">
                <a:latin typeface="Times New Roman"/>
                <a:cs typeface="Times New Roman"/>
              </a:rPr>
              <a:t>i</a:t>
            </a:r>
            <a:r>
              <a:rPr lang="en-US" spc="-10" dirty="0">
                <a:latin typeface="Times New Roman"/>
                <a:cs typeface="Times New Roman"/>
              </a:rPr>
              <a:t>cal </a:t>
            </a:r>
            <a:r>
              <a:rPr lang="en-US" spc="125" dirty="0">
                <a:latin typeface="Times New Roman"/>
                <a:cs typeface="Times New Roman"/>
              </a:rPr>
              <a:t> </a:t>
            </a:r>
            <a:r>
              <a:rPr lang="en-US" spc="-10" dirty="0">
                <a:latin typeface="Times New Roman"/>
                <a:cs typeface="Times New Roman"/>
              </a:rPr>
              <a:t>ch</a:t>
            </a:r>
            <a:r>
              <a:rPr lang="en-US" dirty="0">
                <a:latin typeface="Times New Roman"/>
                <a:cs typeface="Times New Roman"/>
              </a:rPr>
              <a:t>a</a:t>
            </a:r>
            <a:r>
              <a:rPr lang="en-US" spc="-5" dirty="0">
                <a:latin typeface="Times New Roman"/>
                <a:cs typeface="Times New Roman"/>
              </a:rPr>
              <a:t>r</a:t>
            </a:r>
            <a:r>
              <a:rPr lang="en-US" spc="-10" dirty="0">
                <a:latin typeface="Times New Roman"/>
                <a:cs typeface="Times New Roman"/>
              </a:rPr>
              <a:t>ts </a:t>
            </a:r>
            <a:r>
              <a:rPr lang="en-US" spc="125" dirty="0">
                <a:latin typeface="Times New Roman"/>
                <a:cs typeface="Times New Roman"/>
              </a:rPr>
              <a:t> </a:t>
            </a:r>
            <a:r>
              <a:rPr lang="en-US" spc="-10" dirty="0">
                <a:latin typeface="Times New Roman"/>
                <a:cs typeface="Times New Roman"/>
              </a:rPr>
              <a:t>and </a:t>
            </a:r>
            <a:r>
              <a:rPr lang="en-US" spc="120" dirty="0">
                <a:latin typeface="Times New Roman"/>
                <a:cs typeface="Times New Roman"/>
              </a:rPr>
              <a:t> </a:t>
            </a:r>
            <a:r>
              <a:rPr lang="en-US" spc="-10" dirty="0">
                <a:latin typeface="Times New Roman"/>
                <a:cs typeface="Times New Roman"/>
              </a:rPr>
              <a:t>E</a:t>
            </a:r>
            <a:r>
              <a:rPr lang="en-US" spc="-25" dirty="0">
                <a:latin typeface="Times New Roman"/>
                <a:cs typeface="Times New Roman"/>
              </a:rPr>
              <a:t>N</a:t>
            </a:r>
            <a:r>
              <a:rPr lang="en-US" spc="-10" dirty="0">
                <a:latin typeface="Times New Roman"/>
                <a:cs typeface="Times New Roman"/>
              </a:rPr>
              <a:t>Cs </a:t>
            </a:r>
            <a:r>
              <a:rPr lang="en-US" spc="114" dirty="0">
                <a:latin typeface="Times New Roman"/>
                <a:cs typeface="Times New Roman"/>
              </a:rPr>
              <a:t> </a:t>
            </a:r>
            <a:r>
              <a:rPr lang="en-US" spc="-10" dirty="0">
                <a:latin typeface="Times New Roman"/>
                <a:cs typeface="Times New Roman"/>
              </a:rPr>
              <a:t>productio</a:t>
            </a:r>
            <a:r>
              <a:rPr lang="en-US" spc="-5" dirty="0">
                <a:latin typeface="Times New Roman"/>
                <a:cs typeface="Times New Roman"/>
              </a:rPr>
              <a:t>n, </a:t>
            </a:r>
            <a:r>
              <a:rPr lang="en-US" spc="125" dirty="0">
                <a:latin typeface="Times New Roman"/>
                <a:cs typeface="Times New Roman"/>
              </a:rPr>
              <a:t> </a:t>
            </a:r>
            <a:r>
              <a:rPr lang="en-US" spc="-10" dirty="0">
                <a:latin typeface="Times New Roman"/>
                <a:cs typeface="Times New Roman"/>
              </a:rPr>
              <a:t>ha</a:t>
            </a:r>
            <a:r>
              <a:rPr lang="en-US" spc="5" dirty="0">
                <a:latin typeface="Times New Roman"/>
                <a:cs typeface="Times New Roman"/>
              </a:rPr>
              <a:t>r</a:t>
            </a:r>
            <a:r>
              <a:rPr lang="en-US" spc="-35" dirty="0">
                <a:latin typeface="Times New Roman"/>
                <a:cs typeface="Times New Roman"/>
              </a:rPr>
              <a:t>m</a:t>
            </a:r>
            <a:r>
              <a:rPr lang="en-US" spc="-10" dirty="0">
                <a:latin typeface="Times New Roman"/>
                <a:cs typeface="Times New Roman"/>
              </a:rPr>
              <a:t>on</a:t>
            </a:r>
            <a:r>
              <a:rPr lang="en-US" dirty="0">
                <a:latin typeface="Times New Roman"/>
                <a:cs typeface="Times New Roman"/>
              </a:rPr>
              <a:t>i</a:t>
            </a:r>
            <a:r>
              <a:rPr lang="en-US" spc="-10" dirty="0">
                <a:latin typeface="Times New Roman"/>
                <a:cs typeface="Times New Roman"/>
              </a:rPr>
              <a:t>zi</a:t>
            </a:r>
            <a:r>
              <a:rPr lang="en-US" dirty="0">
                <a:latin typeface="Times New Roman"/>
                <a:cs typeface="Times New Roman"/>
              </a:rPr>
              <a:t>n</a:t>
            </a:r>
            <a:r>
              <a:rPr lang="en-US" spc="-10" dirty="0">
                <a:latin typeface="Times New Roman"/>
                <a:cs typeface="Times New Roman"/>
              </a:rPr>
              <a:t>g </a:t>
            </a:r>
            <a:r>
              <a:rPr lang="en-US" spc="-10" dirty="0" smtClean="0">
                <a:latin typeface="Times New Roman"/>
                <a:cs typeface="Times New Roman"/>
              </a:rPr>
              <a:t>boundarie</a:t>
            </a:r>
            <a:r>
              <a:rPr lang="en-US" spc="-5" dirty="0" smtClean="0">
                <a:latin typeface="Times New Roman"/>
                <a:cs typeface="Times New Roman"/>
              </a:rPr>
              <a:t>s.</a:t>
            </a:r>
            <a:endParaRPr lang="en-US" dirty="0" smtClean="0">
              <a:latin typeface="Times New Roman"/>
              <a:cs typeface="Times New Roman"/>
            </a:endParaRPr>
          </a:p>
          <a:p>
            <a:pPr marL="12700" marR="12700" algn="just">
              <a:lnSpc>
                <a:spcPct val="100000"/>
              </a:lnSpc>
            </a:pPr>
            <a:endParaRPr lang="en-US" b="1" dirty="0">
              <a:latin typeface="Times New Roman"/>
              <a:cs typeface="Times New Roman"/>
            </a:endParaRPr>
          </a:p>
          <a:p>
            <a:pPr marL="12700" marR="12700" algn="just">
              <a:lnSpc>
                <a:spcPct val="100000"/>
              </a:lnSpc>
            </a:pPr>
            <a:r>
              <a:rPr lang="es-UY" b="1" dirty="0" err="1" smtClean="0">
                <a:latin typeface="Times New Roman"/>
                <a:cs typeface="Times New Roman"/>
              </a:rPr>
              <a:t>Action</a:t>
            </a:r>
            <a:r>
              <a:rPr lang="es-UY" b="1" spc="-20" dirty="0" smtClean="0">
                <a:latin typeface="Times New Roman"/>
                <a:cs typeface="Times New Roman"/>
              </a:rPr>
              <a:t> </a:t>
            </a:r>
            <a:r>
              <a:rPr lang="es-UY" b="1" dirty="0" err="1">
                <a:latin typeface="Times New Roman"/>
                <a:cs typeface="Times New Roman"/>
              </a:rPr>
              <a:t>Req</a:t>
            </a:r>
            <a:r>
              <a:rPr lang="es-UY" b="1" spc="-10" dirty="0" err="1">
                <a:latin typeface="Times New Roman"/>
                <a:cs typeface="Times New Roman"/>
              </a:rPr>
              <a:t>u</a:t>
            </a:r>
            <a:r>
              <a:rPr lang="es-UY" b="1" dirty="0" err="1">
                <a:latin typeface="Times New Roman"/>
                <a:cs typeface="Times New Roman"/>
              </a:rPr>
              <a:t>i</a:t>
            </a:r>
            <a:r>
              <a:rPr lang="es-UY" b="1" spc="-30" dirty="0" err="1">
                <a:latin typeface="Times New Roman"/>
                <a:cs typeface="Times New Roman"/>
              </a:rPr>
              <a:t>r</a:t>
            </a:r>
            <a:r>
              <a:rPr lang="es-UY" b="1" dirty="0" err="1">
                <a:latin typeface="Times New Roman"/>
                <a:cs typeface="Times New Roman"/>
              </a:rPr>
              <a:t>ed</a:t>
            </a:r>
            <a:r>
              <a:rPr lang="es-UY" b="1" spc="5" dirty="0">
                <a:latin typeface="Times New Roman"/>
                <a:cs typeface="Times New Roman"/>
              </a:rPr>
              <a:t> </a:t>
            </a:r>
            <a:r>
              <a:rPr lang="es-UY" b="1" dirty="0">
                <a:latin typeface="Times New Roman"/>
                <a:cs typeface="Times New Roman"/>
              </a:rPr>
              <a:t>of</a:t>
            </a:r>
            <a:r>
              <a:rPr lang="es-UY" b="1" spc="5" dirty="0">
                <a:latin typeface="Times New Roman"/>
                <a:cs typeface="Times New Roman"/>
              </a:rPr>
              <a:t> </a:t>
            </a:r>
            <a:r>
              <a:rPr lang="es-UY" b="1" spc="-5" dirty="0">
                <a:latin typeface="Times New Roman"/>
                <a:cs typeface="Times New Roman"/>
              </a:rPr>
              <a:t>IRC</a:t>
            </a:r>
            <a:r>
              <a:rPr lang="es-UY" b="1" dirty="0">
                <a:latin typeface="Times New Roman"/>
                <a:cs typeface="Times New Roman"/>
              </a:rPr>
              <a:t>C9 </a:t>
            </a:r>
            <a:r>
              <a:rPr lang="es-UY" b="1" dirty="0" smtClean="0">
                <a:latin typeface="Times New Roman"/>
                <a:cs typeface="Times New Roman"/>
              </a:rPr>
              <a:t>:</a:t>
            </a:r>
            <a:r>
              <a:rPr lang="en-US" altLang="en-US" dirty="0">
                <a:latin typeface="Times New Roman" pitchFamily="18" charset="0"/>
              </a:rPr>
              <a:t> refer to full report for status of IRCC actions relevant to </a:t>
            </a:r>
            <a:r>
              <a:rPr lang="es-UY" dirty="0">
                <a:latin typeface="Times New Roman" pitchFamily="18" charset="0"/>
                <a:cs typeface="Times New Roman" pitchFamily="18" charset="0"/>
              </a:rPr>
              <a:t>SWAtHC </a:t>
            </a:r>
            <a:r>
              <a:rPr lang="es-UY" dirty="0" err="1">
                <a:latin typeface="Times New Roman" pitchFamily="18" charset="0"/>
                <a:cs typeface="Times New Roman" pitchFamily="18" charset="0"/>
              </a:rPr>
              <a:t>Chair</a:t>
            </a:r>
            <a:r>
              <a:rPr lang="es-UY" b="1" dirty="0" smtClean="0">
                <a:latin typeface="Times New Roman"/>
                <a:cs typeface="Times New Roman"/>
              </a:rPr>
              <a:t>                                                   </a:t>
            </a:r>
            <a:endParaRPr lang="es-UY" dirty="0">
              <a:latin typeface="Times New Roman"/>
              <a:cs typeface="Times New Roman"/>
            </a:endParaRPr>
          </a:p>
          <a:p>
            <a:pPr marL="12700" marR="690880" indent="419734">
              <a:lnSpc>
                <a:spcPct val="125299"/>
              </a:lnSpc>
            </a:pPr>
            <a:endParaRPr sz="1800" dirty="0">
              <a:latin typeface="Times New Roman"/>
              <a:cs typeface="Times New Roman"/>
            </a:endParaRPr>
          </a:p>
          <a:p>
            <a:pPr>
              <a:lnSpc>
                <a:spcPts val="1000"/>
              </a:lnSpc>
            </a:pPr>
            <a:endParaRPr sz="1000" dirty="0"/>
          </a:p>
          <a:p>
            <a:pPr>
              <a:lnSpc>
                <a:spcPts val="1100"/>
              </a:lnSpc>
              <a:spcBef>
                <a:spcPts val="69"/>
              </a:spcBef>
            </a:pPr>
            <a:endParaRPr sz="1100" dirty="0"/>
          </a:p>
          <a:p>
            <a:pPr marL="12700" marR="13970" algn="just">
              <a:lnSpc>
                <a:spcPct val="100000"/>
              </a:lnSpc>
            </a:pPr>
            <a:r>
              <a:rPr lang="es-ES" sz="1600" spc="-15" dirty="0" smtClean="0">
                <a:latin typeface="Times New Roman"/>
                <a:cs typeface="Times New Roman"/>
              </a:rPr>
              <a:t> </a:t>
            </a:r>
            <a:endParaRPr lang="en-US" sz="1600" dirty="0">
              <a:latin typeface="Times New Roman" pitchFamily="18" charset="0"/>
              <a:cs typeface="Times New Roman" pitchFamily="18" charset="0"/>
            </a:endParaRPr>
          </a:p>
          <a:p>
            <a:pPr>
              <a:lnSpc>
                <a:spcPts val="900"/>
              </a:lnSpc>
              <a:spcBef>
                <a:spcPts val="18"/>
              </a:spcBef>
            </a:pPr>
            <a:endParaRPr sz="900" dirty="0"/>
          </a:p>
          <a:p>
            <a:pPr>
              <a:lnSpc>
                <a:spcPts val="1000"/>
              </a:lnSpc>
            </a:pPr>
            <a:endParaRPr sz="1000" dirty="0"/>
          </a:p>
          <a:p>
            <a:pPr marL="12700" marR="12700" algn="just">
              <a:lnSpc>
                <a:spcPct val="100099"/>
              </a:lnSpc>
            </a:pPr>
            <a:r>
              <a:rPr lang="es-ES" sz="1600" spc="-15" dirty="0" smtClean="0">
                <a:latin typeface="Times New Roman"/>
                <a:cs typeface="Times New Roman"/>
              </a:rPr>
              <a:t> </a:t>
            </a:r>
            <a:endParaRPr sz="1600" dirty="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300</TotalTime>
  <Words>578</Words>
  <Application>Microsoft Office PowerPoint</Application>
  <PresentationFormat>Presentación en pantalla (4:3)</PresentationFormat>
  <Paragraphs>139</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ORGANIZACIÓN HIDROGRÁFICA INTERNACIONAL  COMISIÓN HIDROGRÁFICA DEL ATLÁNTICO SUDOCCIDENTAL  (CHAtSO)   11ª Reunión, Niterói, Rio de Janeiro</dc:title>
  <dc:creator>HMacedo</dc:creator>
  <cp:lastModifiedBy>sohma_hid_jefe</cp:lastModifiedBy>
  <cp:revision>25</cp:revision>
  <dcterms:created xsi:type="dcterms:W3CDTF">2018-05-17T14:59:51Z</dcterms:created>
  <dcterms:modified xsi:type="dcterms:W3CDTF">2018-05-18T18:14:16Z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2017-06-12T00:00:00Z</vt:filetime>
  </property>
  <property fmtid="{D5CDD505-2E9C-101B-9397-08002B2CF9AE}" pid="3" name="LastSaved">
    <vt:filetime>2018-05-17T00:00:00Z</vt:filetime>
  </property>
</Properties>
</file>