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Tech" initials="Abri" lastIdx="1" clrIdx="0">
    <p:extLst>
      <p:ext uri="{19B8F6BF-5375-455C-9EA6-DF929625EA0E}">
        <p15:presenceInfo xmlns:p15="http://schemas.microsoft.com/office/powerpoint/2012/main" userId="DTech" providerId="None"/>
      </p:ext>
    </p:extLst>
  </p:cmAuthor>
  <p:cmAuthor id="2" name="Mathias" initials="M" lastIdx="1" clrIdx="1">
    <p:extLst>
      <p:ext uri="{19B8F6BF-5375-455C-9EA6-DF929625EA0E}">
        <p15:presenceInfo xmlns:p15="http://schemas.microsoft.com/office/powerpoint/2012/main" userId="Mathi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06-Jun-18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5028" y="6063120"/>
            <a:ext cx="602494" cy="791131"/>
          </a:xfrm>
          <a:prstGeom prst="rect">
            <a:avLst/>
          </a:prstGeom>
        </p:spPr>
      </p:pic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86777" y="6276121"/>
            <a:ext cx="27432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5028" y="6063120"/>
            <a:ext cx="602494" cy="791131"/>
          </a:xfrm>
          <a:prstGeom prst="rect">
            <a:avLst/>
          </a:prstGeom>
        </p:spPr>
      </p:pic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PROGRAMME 3 PRIORITIES: </a:t>
            </a:r>
            <a:r>
              <a:rPr lang="en-US" b="1" dirty="0" smtClean="0"/>
              <a:t>2019</a:t>
            </a:r>
            <a:endParaRPr lang="en-US" b="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1267485"/>
            <a:ext cx="10515600" cy="4909478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355600" algn="l"/>
              </a:tabLst>
              <a:defRPr/>
            </a:pPr>
            <a:endParaRPr lang="en-US" b="1" dirty="0" smtClean="0"/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b="1" dirty="0" smtClean="0"/>
              <a:t>Top </a:t>
            </a:r>
            <a:r>
              <a:rPr lang="en-US" b="1" dirty="0"/>
              <a:t>priorities of </a:t>
            </a:r>
            <a:r>
              <a:rPr lang="en-US" b="1" dirty="0" err="1" smtClean="0"/>
              <a:t>Programme</a:t>
            </a:r>
            <a:r>
              <a:rPr lang="en-US" b="1" dirty="0" smtClean="0"/>
              <a:t> </a:t>
            </a:r>
            <a:r>
              <a:rPr lang="en-US" b="1" dirty="0" smtClean="0"/>
              <a:t>3</a:t>
            </a:r>
          </a:p>
          <a:p>
            <a:pPr marL="0" indent="0">
              <a:buNone/>
              <a:tabLst>
                <a:tab pos="355600" algn="l"/>
              </a:tabLst>
              <a:defRPr/>
            </a:pPr>
            <a:endParaRPr lang="en-US" b="1" dirty="0" smtClean="0"/>
          </a:p>
          <a:p>
            <a:pPr lvl="1">
              <a:tabLst>
                <a:tab pos="355600" algn="l"/>
              </a:tabLst>
              <a:defRPr/>
            </a:pPr>
            <a:r>
              <a:rPr lang="en-US" sz="2800" dirty="0" smtClean="0"/>
              <a:t>Enhance the Inter-Regional Cooperation</a:t>
            </a:r>
          </a:p>
          <a:p>
            <a:pPr lvl="1">
              <a:tabLst>
                <a:tab pos="355600" algn="l"/>
              </a:tabLst>
              <a:defRPr/>
            </a:pPr>
            <a:r>
              <a:rPr lang="en-US" sz="2800" dirty="0" smtClean="0"/>
              <a:t>Capacity Building </a:t>
            </a:r>
            <a:r>
              <a:rPr lang="en-US" sz="2800" dirty="0"/>
              <a:t>(CB</a:t>
            </a:r>
            <a:r>
              <a:rPr lang="en-US" sz="2800" dirty="0" smtClean="0"/>
              <a:t>)</a:t>
            </a:r>
          </a:p>
          <a:p>
            <a:pPr lvl="1">
              <a:tabLst>
                <a:tab pos="355600" algn="l"/>
              </a:tabLst>
              <a:defRPr/>
            </a:pPr>
            <a:r>
              <a:rPr lang="en-US" sz="2800" dirty="0" smtClean="0"/>
              <a:t>Improving the ENC </a:t>
            </a:r>
            <a:r>
              <a:rPr lang="en-US" sz="2800" dirty="0"/>
              <a:t>and INT </a:t>
            </a:r>
            <a:r>
              <a:rPr lang="en-US" sz="2800" dirty="0" smtClean="0"/>
              <a:t>schemes</a:t>
            </a:r>
            <a:endParaRPr lang="en-US" sz="2800" dirty="0"/>
          </a:p>
          <a:p>
            <a:pPr lvl="1">
              <a:tabLst>
                <a:tab pos="355600" algn="l"/>
              </a:tabLst>
              <a:defRPr/>
            </a:pPr>
            <a:r>
              <a:rPr lang="en-US" sz="2800" dirty="0"/>
              <a:t>Crowd Sourced Bathymetry (CSB)</a:t>
            </a:r>
          </a:p>
          <a:p>
            <a:pPr lvl="1">
              <a:tabLst>
                <a:tab pos="355600" algn="l"/>
              </a:tabLst>
              <a:defRPr/>
            </a:pPr>
            <a:r>
              <a:rPr lang="en-US" sz="2800" dirty="0"/>
              <a:t>Project Seabed 2030 </a:t>
            </a:r>
          </a:p>
          <a:p>
            <a:pPr lvl="1">
              <a:tabLst>
                <a:tab pos="355600" algn="l"/>
              </a:tabLst>
              <a:defRPr/>
            </a:pPr>
            <a:r>
              <a:rPr lang="en-US" sz="2800" dirty="0"/>
              <a:t>Marine Spatial Data Infrastructures (MSDI)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03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C657DD33-74A5-46FF-87DC-702489CC64DD}" vid="{C4CF7E2C-A930-4DFE-9432-DAC967E2A5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 presentations template</Template>
  <TotalTime>287</TotalTime>
  <Words>42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PROGRAMME 3 PRIORITIES: 2019</vt:lpstr>
    </vt:vector>
  </TitlesOfParts>
  <Company>IHO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DTech</dc:creator>
  <cp:lastModifiedBy>MI</cp:lastModifiedBy>
  <cp:revision>36</cp:revision>
  <dcterms:created xsi:type="dcterms:W3CDTF">2017-10-09T13:46:17Z</dcterms:created>
  <dcterms:modified xsi:type="dcterms:W3CDTF">2018-06-06T06:14:19Z</dcterms:modified>
</cp:coreProperties>
</file>