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2C5-E8E5-44E0-8769-43F6D651ABE9}" type="datetimeFigureOut">
              <a:rPr lang="en-IE" smtClean="0"/>
              <a:t>11/06/2017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844-5423-4609-9317-8B7EE97B70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1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2C5-E8E5-44E0-8769-43F6D651ABE9}" type="datetimeFigureOut">
              <a:rPr lang="en-IE" smtClean="0"/>
              <a:t>11/06/2017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844-5423-4609-9317-8B7EE97B70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591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2C5-E8E5-44E0-8769-43F6D651ABE9}" type="datetimeFigureOut">
              <a:rPr lang="en-IE" smtClean="0"/>
              <a:t>11/06/2017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844-5423-4609-9317-8B7EE97B70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848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2C5-E8E5-44E0-8769-43F6D651ABE9}" type="datetimeFigureOut">
              <a:rPr lang="en-IE" smtClean="0"/>
              <a:t>11/06/2017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844-5423-4609-9317-8B7EE97B70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969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2C5-E8E5-44E0-8769-43F6D651ABE9}" type="datetimeFigureOut">
              <a:rPr lang="en-IE" smtClean="0"/>
              <a:t>11/06/2017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844-5423-4609-9317-8B7EE97B70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502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2C5-E8E5-44E0-8769-43F6D651ABE9}" type="datetimeFigureOut">
              <a:rPr lang="en-IE" smtClean="0"/>
              <a:t>11/06/2017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844-5423-4609-9317-8B7EE97B70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709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2C5-E8E5-44E0-8769-43F6D651ABE9}" type="datetimeFigureOut">
              <a:rPr lang="en-IE" smtClean="0"/>
              <a:t>11/06/2017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844-5423-4609-9317-8B7EE97B70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790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2C5-E8E5-44E0-8769-43F6D651ABE9}" type="datetimeFigureOut">
              <a:rPr lang="en-IE" smtClean="0"/>
              <a:t>11/06/2017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844-5423-4609-9317-8B7EE97B70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016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2C5-E8E5-44E0-8769-43F6D651ABE9}" type="datetimeFigureOut">
              <a:rPr lang="en-IE" smtClean="0"/>
              <a:t>11/06/2017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844-5423-4609-9317-8B7EE97B70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877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2C5-E8E5-44E0-8769-43F6D651ABE9}" type="datetimeFigureOut">
              <a:rPr lang="en-IE" smtClean="0"/>
              <a:t>11/06/2017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844-5423-4609-9317-8B7EE97B70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506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2C5-E8E5-44E0-8769-43F6D651ABE9}" type="datetimeFigureOut">
              <a:rPr lang="en-IE" smtClean="0"/>
              <a:t>11/06/2017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844-5423-4609-9317-8B7EE97B70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113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142C5-E8E5-44E0-8769-43F6D651ABE9}" type="datetimeFigureOut">
              <a:rPr lang="en-IE" smtClean="0"/>
              <a:t>11/06/2017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A844-5423-4609-9317-8B7EE97B70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4301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66" y="908720"/>
            <a:ext cx="776856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80340" y="3933056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 smtClean="0"/>
              <a:t>North Sea Hydrographic Commission report to IRCC9 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68390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484784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Chair: Declan Black (Ireland)</a:t>
            </a:r>
          </a:p>
          <a:p>
            <a:endParaRPr lang="en-IE" sz="2400" dirty="0"/>
          </a:p>
          <a:p>
            <a:r>
              <a:rPr lang="en-IE" sz="2400" dirty="0" smtClean="0"/>
              <a:t>Vice Chair : </a:t>
            </a:r>
            <a:r>
              <a:rPr lang="en-IE" sz="2400" dirty="0" err="1" smtClean="0"/>
              <a:t>Virginie</a:t>
            </a:r>
            <a:r>
              <a:rPr lang="en-IE" sz="2400" dirty="0" smtClean="0"/>
              <a:t> </a:t>
            </a:r>
            <a:r>
              <a:rPr lang="en-IE" sz="2400" dirty="0" err="1" smtClean="0"/>
              <a:t>Debuck</a:t>
            </a:r>
            <a:r>
              <a:rPr lang="en-IE" sz="2400" dirty="0" smtClean="0"/>
              <a:t> (Belgium)</a:t>
            </a:r>
          </a:p>
          <a:p>
            <a:endParaRPr lang="en-IE" sz="2400" dirty="0"/>
          </a:p>
          <a:p>
            <a:endParaRPr lang="en-IE" sz="2400" dirty="0" smtClean="0"/>
          </a:p>
          <a:p>
            <a:endParaRPr lang="en-IE" sz="2400" dirty="0"/>
          </a:p>
          <a:p>
            <a:r>
              <a:rPr lang="en-IE" sz="2400" dirty="0" smtClean="0"/>
              <a:t>Members: Belgium, Denmark, France, Germany,</a:t>
            </a:r>
          </a:p>
          <a:p>
            <a:r>
              <a:rPr lang="en-IE" sz="2400" dirty="0"/>
              <a:t> </a:t>
            </a:r>
            <a:r>
              <a:rPr lang="en-IE" sz="2400" dirty="0" smtClean="0"/>
              <a:t>                   Iceland, Ireland, Netherlands,</a:t>
            </a:r>
          </a:p>
          <a:p>
            <a:r>
              <a:rPr lang="en-IE" sz="2400" dirty="0"/>
              <a:t> </a:t>
            </a:r>
            <a:r>
              <a:rPr lang="en-IE" sz="2400" dirty="0" smtClean="0"/>
              <a:t>                   Norway, Sweden, United Kingdom.</a:t>
            </a:r>
          </a:p>
          <a:p>
            <a:r>
              <a:rPr lang="en-IE" sz="2400" dirty="0"/>
              <a:t>	 </a:t>
            </a:r>
            <a:r>
              <a:rPr lang="en-IE" sz="2400" dirty="0" smtClea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53063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3600" dirty="0" smtClean="0"/>
              <a:t>Last Meeting 32</a:t>
            </a:r>
            <a:r>
              <a:rPr lang="en-IE" sz="3600" baseline="30000" dirty="0" smtClean="0"/>
              <a:t>nd</a:t>
            </a:r>
            <a:r>
              <a:rPr lang="en-IE" sz="3600" dirty="0" smtClean="0"/>
              <a:t> Conference</a:t>
            </a:r>
            <a:br>
              <a:rPr lang="en-IE" sz="3600" dirty="0" smtClean="0"/>
            </a:br>
            <a:r>
              <a:rPr lang="en-IE" sz="3600" dirty="0" smtClean="0"/>
              <a:t>Dublin, Ireland 21</a:t>
            </a:r>
            <a:r>
              <a:rPr lang="en-IE" sz="3600" baseline="30000" dirty="0" smtClean="0"/>
              <a:t>st</a:t>
            </a:r>
            <a:r>
              <a:rPr lang="en-IE" sz="3600" dirty="0" smtClean="0"/>
              <a:t> – 23</a:t>
            </a:r>
            <a:r>
              <a:rPr lang="en-IE" sz="3600" baseline="30000" dirty="0" smtClean="0"/>
              <a:t>rd</a:t>
            </a:r>
            <a:r>
              <a:rPr lang="en-IE" sz="3600" dirty="0" smtClean="0"/>
              <a:t> June 2016</a:t>
            </a:r>
            <a:endParaRPr lang="en-IE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0436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Achievements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EU-IHO - working group participation</a:t>
            </a:r>
          </a:p>
          <a:p>
            <a:r>
              <a:rPr lang="en-IE" dirty="0" smtClean="0"/>
              <a:t>MSDI - strong regional cooperation </a:t>
            </a:r>
          </a:p>
          <a:p>
            <a:r>
              <a:rPr lang="en-IE" dirty="0" smtClean="0"/>
              <a:t>Shared experiences - shallow water surveying and vertical reference frames, satellite derived bathymetry</a:t>
            </a:r>
          </a:p>
          <a:p>
            <a:r>
              <a:rPr lang="en-IE" dirty="0" smtClean="0"/>
              <a:t>Visibility - promoting HO’s and their data</a:t>
            </a:r>
          </a:p>
          <a:p>
            <a:r>
              <a:rPr lang="en-IE" dirty="0" smtClean="0"/>
              <a:t>Capacity building - members continuing to support capacity building.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13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Difficulties and Challenges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Reduced resources have restricted members surveying capability, </a:t>
            </a:r>
            <a:r>
              <a:rPr lang="en-IE" smtClean="0"/>
              <a:t>staff numbers and </a:t>
            </a:r>
            <a:r>
              <a:rPr lang="en-IE" dirty="0" smtClean="0"/>
              <a:t>their ability to participate as fully as they would wish in some meetings.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154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Actions required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The IRCC is invited to note the report of the NSHC.</a:t>
            </a:r>
          </a:p>
          <a:p>
            <a:endParaRPr lang="en-IE" dirty="0" smtClean="0"/>
          </a:p>
          <a:p>
            <a:r>
              <a:rPr lang="en-IE" dirty="0" smtClean="0"/>
              <a:t>Thank you.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8036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138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Last Meeting 32nd Conference Dublin, Ireland 21st – 23rd June 2016</vt:lpstr>
      <vt:lpstr>Achievements </vt:lpstr>
      <vt:lpstr>Difficulties and Challenges</vt:lpstr>
      <vt:lpstr>Actions required</vt:lpstr>
    </vt:vector>
  </TitlesOfParts>
  <Company>Department of Transport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 Declan</dc:creator>
  <cp:lastModifiedBy>BLACK Declan</cp:lastModifiedBy>
  <cp:revision>8</cp:revision>
  <dcterms:created xsi:type="dcterms:W3CDTF">2017-06-11T18:53:17Z</dcterms:created>
  <dcterms:modified xsi:type="dcterms:W3CDTF">2017-06-11T20:13:56Z</dcterms:modified>
</cp:coreProperties>
</file>