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8"/>
  </p:notesMasterIdLst>
  <p:handoutMasterIdLst>
    <p:handoutMasterId r:id="rId9"/>
  </p:handoutMasterIdLst>
  <p:sldIdLst>
    <p:sldId id="537" r:id="rId2"/>
    <p:sldId id="535" r:id="rId3"/>
    <p:sldId id="536" r:id="rId4"/>
    <p:sldId id="543" r:id="rId5"/>
    <p:sldId id="545" r:id="rId6"/>
    <p:sldId id="539" r:id="rId7"/>
  </p:sldIdLst>
  <p:sldSz cx="9144000" cy="6858000" type="screen4x3"/>
  <p:notesSz cx="6889750" cy="10021888"/>
  <p:defaultTextStyle>
    <a:defPPr>
      <a:defRPr lang="en-AU"/>
    </a:defPPr>
    <a:lvl1pPr algn="l" rtl="0" eaLnBrk="0" fontAlgn="base" hangingPunct="0">
      <a:spcBef>
        <a:spcPct val="0"/>
      </a:spcBef>
      <a:spcAft>
        <a:spcPct val="0"/>
      </a:spcAft>
      <a:defRPr kern="1200">
        <a:solidFill>
          <a:schemeClr val="tx1"/>
        </a:solidFill>
        <a:latin typeface="Verdana" panose="020B060403050404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Verdana" panose="020B060403050404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Verdana" panose="020B060403050404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Verdana" panose="020B060403050404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Verdana" panose="020B060403050404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Verdana" panose="020B060403050404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Verdana" panose="020B060403050404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Verdana" panose="020B060403050404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Verdana" panose="020B060403050404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66CCFF"/>
    <a:srgbClr val="F89400"/>
    <a:srgbClr val="B29EFA"/>
    <a:srgbClr val="BCADEB"/>
    <a:srgbClr val="C19DFB"/>
    <a:srgbClr val="908BF9"/>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61" autoAdjust="0"/>
    <p:restoredTop sz="74337" autoAdjust="0"/>
  </p:normalViewPr>
  <p:slideViewPr>
    <p:cSldViewPr>
      <p:cViewPr varScale="1">
        <p:scale>
          <a:sx n="56" d="100"/>
          <a:sy n="56" d="100"/>
        </p:scale>
        <p:origin x="616" y="48"/>
      </p:cViewPr>
      <p:guideLst>
        <p:guide orient="horz" pos="2160"/>
        <p:guide pos="2880"/>
      </p:guideLst>
    </p:cSldViewPr>
  </p:slideViewPr>
  <p:notesTextViewPr>
    <p:cViewPr>
      <p:scale>
        <a:sx n="100" d="100"/>
        <a:sy n="100" d="100"/>
      </p:scale>
      <p:origin x="0" y="0"/>
    </p:cViewPr>
  </p:notesTextViewPr>
  <p:sorterViewPr>
    <p:cViewPr>
      <p:scale>
        <a:sx n="150" d="100"/>
        <a:sy n="150" d="100"/>
      </p:scale>
      <p:origin x="0" y="0"/>
    </p:cViewPr>
  </p:sorter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2986088" cy="501650"/>
          </a:xfrm>
          <a:prstGeom prst="rect">
            <a:avLst/>
          </a:prstGeom>
          <a:noFill/>
          <a:ln w="9525">
            <a:noFill/>
            <a:miter lim="800000"/>
            <a:headEnd/>
            <a:tailEnd/>
          </a:ln>
          <a:effectLst/>
        </p:spPr>
        <p:txBody>
          <a:bodyPr vert="horz" wrap="square" lIns="96634" tIns="48317" rIns="96634" bIns="48317" numCol="1" anchor="t" anchorCtr="0" compatLnSpc="1">
            <a:prstTxWarp prst="textNoShape">
              <a:avLst/>
            </a:prstTxWarp>
          </a:bodyPr>
          <a:lstStyle>
            <a:lvl1pPr eaLnBrk="1" hangingPunct="1">
              <a:defRPr sz="1300">
                <a:latin typeface="Times New Roman" pitchFamily="18" charset="0"/>
                <a:cs typeface="+mn-cs"/>
              </a:defRPr>
            </a:lvl1pPr>
          </a:lstStyle>
          <a:p>
            <a:pPr>
              <a:defRPr/>
            </a:pPr>
            <a:endParaRPr lang="en-AU"/>
          </a:p>
        </p:txBody>
      </p:sp>
      <p:sp>
        <p:nvSpPr>
          <p:cNvPr id="30723" name="Rectangle 3"/>
          <p:cNvSpPr>
            <a:spLocks noGrp="1" noChangeArrowheads="1"/>
          </p:cNvSpPr>
          <p:nvPr>
            <p:ph type="dt" sz="quarter" idx="1"/>
          </p:nvPr>
        </p:nvSpPr>
        <p:spPr bwMode="auto">
          <a:xfrm>
            <a:off x="3903663" y="0"/>
            <a:ext cx="2986087" cy="501650"/>
          </a:xfrm>
          <a:prstGeom prst="rect">
            <a:avLst/>
          </a:prstGeom>
          <a:noFill/>
          <a:ln w="9525">
            <a:noFill/>
            <a:miter lim="800000"/>
            <a:headEnd/>
            <a:tailEnd/>
          </a:ln>
          <a:effectLst/>
        </p:spPr>
        <p:txBody>
          <a:bodyPr vert="horz" wrap="square" lIns="96634" tIns="48317" rIns="96634" bIns="48317" numCol="1" anchor="t" anchorCtr="0" compatLnSpc="1">
            <a:prstTxWarp prst="textNoShape">
              <a:avLst/>
            </a:prstTxWarp>
          </a:bodyPr>
          <a:lstStyle>
            <a:lvl1pPr algn="r" eaLnBrk="1" hangingPunct="1">
              <a:defRPr sz="1300">
                <a:latin typeface="Times New Roman" pitchFamily="18" charset="0"/>
                <a:cs typeface="+mn-cs"/>
              </a:defRPr>
            </a:lvl1pPr>
          </a:lstStyle>
          <a:p>
            <a:pPr>
              <a:defRPr/>
            </a:pPr>
            <a:endParaRPr lang="en-AU"/>
          </a:p>
        </p:txBody>
      </p:sp>
      <p:sp>
        <p:nvSpPr>
          <p:cNvPr id="30724" name="Rectangle 4"/>
          <p:cNvSpPr>
            <a:spLocks noGrp="1" noChangeArrowheads="1"/>
          </p:cNvSpPr>
          <p:nvPr>
            <p:ph type="ftr" sz="quarter" idx="2"/>
          </p:nvPr>
        </p:nvSpPr>
        <p:spPr bwMode="auto">
          <a:xfrm>
            <a:off x="0" y="9520238"/>
            <a:ext cx="2986088" cy="501650"/>
          </a:xfrm>
          <a:prstGeom prst="rect">
            <a:avLst/>
          </a:prstGeom>
          <a:noFill/>
          <a:ln w="9525">
            <a:noFill/>
            <a:miter lim="800000"/>
            <a:headEnd/>
            <a:tailEnd/>
          </a:ln>
          <a:effectLst/>
        </p:spPr>
        <p:txBody>
          <a:bodyPr vert="horz" wrap="square" lIns="96634" tIns="48317" rIns="96634" bIns="48317" numCol="1" anchor="b" anchorCtr="0" compatLnSpc="1">
            <a:prstTxWarp prst="textNoShape">
              <a:avLst/>
            </a:prstTxWarp>
          </a:bodyPr>
          <a:lstStyle>
            <a:lvl1pPr eaLnBrk="1" hangingPunct="1">
              <a:defRPr sz="1300">
                <a:latin typeface="Times New Roman" pitchFamily="18" charset="0"/>
                <a:cs typeface="+mn-cs"/>
              </a:defRPr>
            </a:lvl1pPr>
          </a:lstStyle>
          <a:p>
            <a:pPr>
              <a:defRPr/>
            </a:pPr>
            <a:endParaRPr lang="en-AU"/>
          </a:p>
        </p:txBody>
      </p:sp>
      <p:sp>
        <p:nvSpPr>
          <p:cNvPr id="30725" name="Rectangle 5"/>
          <p:cNvSpPr>
            <a:spLocks noGrp="1" noChangeArrowheads="1"/>
          </p:cNvSpPr>
          <p:nvPr>
            <p:ph type="sldNum" sz="quarter" idx="3"/>
          </p:nvPr>
        </p:nvSpPr>
        <p:spPr bwMode="auto">
          <a:xfrm>
            <a:off x="3903663" y="9520238"/>
            <a:ext cx="2986087" cy="501650"/>
          </a:xfrm>
          <a:prstGeom prst="rect">
            <a:avLst/>
          </a:prstGeom>
          <a:noFill/>
          <a:ln w="9525">
            <a:noFill/>
            <a:miter lim="800000"/>
            <a:headEnd/>
            <a:tailEnd/>
          </a:ln>
          <a:effectLst/>
        </p:spPr>
        <p:txBody>
          <a:bodyPr vert="horz" wrap="square" lIns="96634" tIns="48317" rIns="96634" bIns="48317" numCol="1" anchor="b" anchorCtr="0" compatLnSpc="1">
            <a:prstTxWarp prst="textNoShape">
              <a:avLst/>
            </a:prstTxWarp>
          </a:bodyPr>
          <a:lstStyle>
            <a:lvl1pPr algn="r" eaLnBrk="1" hangingPunct="1">
              <a:defRPr sz="1300">
                <a:latin typeface="Times New Roman" panose="02020603050405020304" pitchFamily="18" charset="0"/>
              </a:defRPr>
            </a:lvl1pPr>
          </a:lstStyle>
          <a:p>
            <a:pPr>
              <a:defRPr/>
            </a:pPr>
            <a:fld id="{E4FE89A0-140D-48D7-9E0A-19E2D8913444}" type="slidenum">
              <a:rPr lang="en-AU" altLang="en-US"/>
              <a:pPr>
                <a:defRPr/>
              </a:pPr>
              <a:t>‹#›</a:t>
            </a:fld>
            <a:endParaRPr lang="en-AU" altLang="en-US"/>
          </a:p>
        </p:txBody>
      </p:sp>
    </p:spTree>
    <p:extLst>
      <p:ext uri="{BB962C8B-B14F-4D97-AF65-F5344CB8AC3E}">
        <p14:creationId xmlns:p14="http://schemas.microsoft.com/office/powerpoint/2010/main" val="203586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86088" cy="501650"/>
          </a:xfrm>
          <a:prstGeom prst="rect">
            <a:avLst/>
          </a:prstGeom>
          <a:noFill/>
          <a:ln w="9525">
            <a:noFill/>
            <a:miter lim="800000"/>
            <a:headEnd/>
            <a:tailEnd/>
          </a:ln>
          <a:effectLst/>
        </p:spPr>
        <p:txBody>
          <a:bodyPr vert="horz" wrap="square" lIns="96634" tIns="48317" rIns="96634" bIns="48317" numCol="1" anchor="t" anchorCtr="0" compatLnSpc="1">
            <a:prstTxWarp prst="textNoShape">
              <a:avLst/>
            </a:prstTxWarp>
          </a:bodyPr>
          <a:lstStyle>
            <a:lvl1pPr eaLnBrk="1" hangingPunct="1">
              <a:defRPr sz="1300">
                <a:latin typeface="Times New Roman" pitchFamily="18" charset="0"/>
                <a:cs typeface="+mn-cs"/>
              </a:defRPr>
            </a:lvl1pPr>
          </a:lstStyle>
          <a:p>
            <a:pPr>
              <a:defRPr/>
            </a:pPr>
            <a:endParaRPr lang="en-AU"/>
          </a:p>
        </p:txBody>
      </p:sp>
      <p:sp>
        <p:nvSpPr>
          <p:cNvPr id="8195" name="Rectangle 3"/>
          <p:cNvSpPr>
            <a:spLocks noGrp="1" noChangeArrowheads="1"/>
          </p:cNvSpPr>
          <p:nvPr>
            <p:ph type="dt" idx="1"/>
          </p:nvPr>
        </p:nvSpPr>
        <p:spPr bwMode="auto">
          <a:xfrm>
            <a:off x="3903663" y="0"/>
            <a:ext cx="2986087" cy="501650"/>
          </a:xfrm>
          <a:prstGeom prst="rect">
            <a:avLst/>
          </a:prstGeom>
          <a:noFill/>
          <a:ln w="9525">
            <a:noFill/>
            <a:miter lim="800000"/>
            <a:headEnd/>
            <a:tailEnd/>
          </a:ln>
          <a:effectLst/>
        </p:spPr>
        <p:txBody>
          <a:bodyPr vert="horz" wrap="square" lIns="96634" tIns="48317" rIns="96634" bIns="48317" numCol="1" anchor="t" anchorCtr="0" compatLnSpc="1">
            <a:prstTxWarp prst="textNoShape">
              <a:avLst/>
            </a:prstTxWarp>
          </a:bodyPr>
          <a:lstStyle>
            <a:lvl1pPr algn="r" eaLnBrk="1" hangingPunct="1">
              <a:defRPr sz="1300">
                <a:latin typeface="Times New Roman" pitchFamily="18" charset="0"/>
                <a:cs typeface="+mn-cs"/>
              </a:defRPr>
            </a:lvl1pPr>
          </a:lstStyle>
          <a:p>
            <a:pPr>
              <a:defRPr/>
            </a:pPr>
            <a:endParaRPr lang="en-AU"/>
          </a:p>
        </p:txBody>
      </p:sp>
      <p:sp>
        <p:nvSpPr>
          <p:cNvPr id="6148" name="Rectangle 4"/>
          <p:cNvSpPr>
            <a:spLocks noGrp="1" noRot="1" noChangeAspect="1" noChangeArrowheads="1" noTextEdit="1"/>
          </p:cNvSpPr>
          <p:nvPr>
            <p:ph type="sldImg" idx="2"/>
          </p:nvPr>
        </p:nvSpPr>
        <p:spPr bwMode="auto">
          <a:xfrm>
            <a:off x="939800" y="750888"/>
            <a:ext cx="5010150" cy="37592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7" name="Rectangle 5"/>
          <p:cNvSpPr>
            <a:spLocks noGrp="1" noChangeArrowheads="1"/>
          </p:cNvSpPr>
          <p:nvPr>
            <p:ph type="body" sz="quarter" idx="3"/>
          </p:nvPr>
        </p:nvSpPr>
        <p:spPr bwMode="auto">
          <a:xfrm>
            <a:off x="919163" y="4760913"/>
            <a:ext cx="5051425" cy="4510087"/>
          </a:xfrm>
          <a:prstGeom prst="rect">
            <a:avLst/>
          </a:prstGeom>
          <a:noFill/>
          <a:ln w="9525">
            <a:noFill/>
            <a:miter lim="800000"/>
            <a:headEnd/>
            <a:tailEnd/>
          </a:ln>
          <a:effectLst/>
        </p:spPr>
        <p:txBody>
          <a:bodyPr vert="horz" wrap="square" lIns="96634" tIns="48317" rIns="96634" bIns="48317" numCol="1" anchor="t" anchorCtr="0" compatLnSpc="1">
            <a:prstTxWarp prst="textNoShape">
              <a:avLst/>
            </a:prstTxWarp>
          </a:bodyPr>
          <a:lstStyle/>
          <a:p>
            <a:pPr lvl="0"/>
            <a:r>
              <a:rPr lang="en-AU" noProof="0" smtClean="0"/>
              <a:t>Click to edit Master text styles</a:t>
            </a:r>
          </a:p>
          <a:p>
            <a:pPr lvl="1"/>
            <a:r>
              <a:rPr lang="en-AU" noProof="0" smtClean="0"/>
              <a:t>Second level</a:t>
            </a:r>
          </a:p>
          <a:p>
            <a:pPr lvl="2"/>
            <a:r>
              <a:rPr lang="en-AU" noProof="0" smtClean="0"/>
              <a:t>Third level</a:t>
            </a:r>
          </a:p>
          <a:p>
            <a:pPr lvl="3"/>
            <a:r>
              <a:rPr lang="en-AU" noProof="0" smtClean="0"/>
              <a:t>Fourth level</a:t>
            </a:r>
          </a:p>
          <a:p>
            <a:pPr lvl="4"/>
            <a:r>
              <a:rPr lang="en-AU" noProof="0" smtClean="0"/>
              <a:t>Fifth level</a:t>
            </a:r>
          </a:p>
        </p:txBody>
      </p:sp>
      <p:sp>
        <p:nvSpPr>
          <p:cNvPr id="8198" name="Rectangle 6"/>
          <p:cNvSpPr>
            <a:spLocks noGrp="1" noChangeArrowheads="1"/>
          </p:cNvSpPr>
          <p:nvPr>
            <p:ph type="ftr" sz="quarter" idx="4"/>
          </p:nvPr>
        </p:nvSpPr>
        <p:spPr bwMode="auto">
          <a:xfrm>
            <a:off x="0" y="9520238"/>
            <a:ext cx="2986088" cy="501650"/>
          </a:xfrm>
          <a:prstGeom prst="rect">
            <a:avLst/>
          </a:prstGeom>
          <a:noFill/>
          <a:ln w="9525">
            <a:noFill/>
            <a:miter lim="800000"/>
            <a:headEnd/>
            <a:tailEnd/>
          </a:ln>
          <a:effectLst/>
        </p:spPr>
        <p:txBody>
          <a:bodyPr vert="horz" wrap="square" lIns="96634" tIns="48317" rIns="96634" bIns="48317" numCol="1" anchor="b" anchorCtr="0" compatLnSpc="1">
            <a:prstTxWarp prst="textNoShape">
              <a:avLst/>
            </a:prstTxWarp>
          </a:bodyPr>
          <a:lstStyle>
            <a:lvl1pPr eaLnBrk="1" hangingPunct="1">
              <a:defRPr sz="1300">
                <a:latin typeface="Times New Roman" pitchFamily="18" charset="0"/>
                <a:cs typeface="+mn-cs"/>
              </a:defRPr>
            </a:lvl1pPr>
          </a:lstStyle>
          <a:p>
            <a:pPr>
              <a:defRPr/>
            </a:pPr>
            <a:endParaRPr lang="en-AU"/>
          </a:p>
        </p:txBody>
      </p:sp>
      <p:sp>
        <p:nvSpPr>
          <p:cNvPr id="8199" name="Rectangle 7"/>
          <p:cNvSpPr>
            <a:spLocks noGrp="1" noChangeArrowheads="1"/>
          </p:cNvSpPr>
          <p:nvPr>
            <p:ph type="sldNum" sz="quarter" idx="5"/>
          </p:nvPr>
        </p:nvSpPr>
        <p:spPr bwMode="auto">
          <a:xfrm>
            <a:off x="3903663" y="9520238"/>
            <a:ext cx="2986087" cy="501650"/>
          </a:xfrm>
          <a:prstGeom prst="rect">
            <a:avLst/>
          </a:prstGeom>
          <a:noFill/>
          <a:ln w="9525">
            <a:noFill/>
            <a:miter lim="800000"/>
            <a:headEnd/>
            <a:tailEnd/>
          </a:ln>
          <a:effectLst/>
        </p:spPr>
        <p:txBody>
          <a:bodyPr vert="horz" wrap="square" lIns="96634" tIns="48317" rIns="96634" bIns="48317" numCol="1" anchor="b" anchorCtr="0" compatLnSpc="1">
            <a:prstTxWarp prst="textNoShape">
              <a:avLst/>
            </a:prstTxWarp>
          </a:bodyPr>
          <a:lstStyle>
            <a:lvl1pPr algn="r" eaLnBrk="1" hangingPunct="1">
              <a:defRPr sz="1300">
                <a:latin typeface="Times New Roman" panose="02020603050405020304" pitchFamily="18" charset="0"/>
              </a:defRPr>
            </a:lvl1pPr>
          </a:lstStyle>
          <a:p>
            <a:pPr>
              <a:defRPr/>
            </a:pPr>
            <a:fld id="{42FA3FC5-E7D1-4301-AE06-1370A52EB12F}" type="slidenum">
              <a:rPr lang="en-AU" altLang="en-US"/>
              <a:pPr>
                <a:defRPr/>
              </a:pPr>
              <a:t>‹#›</a:t>
            </a:fld>
            <a:endParaRPr lang="en-AU" altLang="en-US"/>
          </a:p>
        </p:txBody>
      </p:sp>
    </p:spTree>
    <p:extLst>
      <p:ext uri="{BB962C8B-B14F-4D97-AF65-F5344CB8AC3E}">
        <p14:creationId xmlns:p14="http://schemas.microsoft.com/office/powerpoint/2010/main" val="381016505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ln/>
        </p:spPr>
      </p:sp>
      <p:sp>
        <p:nvSpPr>
          <p:cNvPr id="11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de-DE" sz="1800" smtClean="0"/>
              <a:t>The cooperation within the BSHC is very productive. Several projects have led to joint </a:t>
            </a:r>
            <a:r>
              <a:rPr lang="en-US" altLang="de-DE" sz="2400" smtClean="0"/>
              <a:t>databases and results provided in the web. The outreach of the hydrographic work in the region and beyond has improved even further.</a:t>
            </a:r>
          </a:p>
          <a:p>
            <a:endParaRPr lang="en-US" altLang="de-DE" sz="2400" smtClean="0"/>
          </a:p>
          <a:p>
            <a:r>
              <a:rPr lang="en-US" altLang="de-DE" sz="2400" smtClean="0"/>
              <a:t>Member states have continued </a:t>
            </a:r>
            <a:r>
              <a:rPr lang="en-US" altLang="de-DE" sz="1800" smtClean="0"/>
              <a:t>to contribute extensively to the work of the IHO and have been active participants of various working groups.</a:t>
            </a:r>
          </a:p>
          <a:p>
            <a:endParaRPr lang="en-US" altLang="de-DE" sz="1800" smtClean="0"/>
          </a:p>
          <a:p>
            <a:r>
              <a:rPr lang="en-US" altLang="de-DE" sz="1800" smtClean="0"/>
              <a:t>There has been substantial cooperation between commission member states and other European States and the EU on information sharing and shared projects.</a:t>
            </a:r>
          </a:p>
        </p:txBody>
      </p:sp>
      <p:sp>
        <p:nvSpPr>
          <p:cNvPr id="1126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fld id="{85F83D3C-291F-4BD0-BC41-25F215E208CD}" type="slidenum">
              <a:rPr lang="en-AU" altLang="en-US" smtClean="0">
                <a:latin typeface="Times New Roman" panose="02020603050405020304" pitchFamily="18" charset="0"/>
              </a:rPr>
              <a:pPr/>
              <a:t>3</a:t>
            </a:fld>
            <a:endParaRPr lang="en-AU" altLang="en-US" smtClean="0">
              <a:latin typeface="Times New Roman" panose="02020603050405020304" pitchFamily="18" charset="0"/>
            </a:endParaRPr>
          </a:p>
        </p:txBody>
      </p:sp>
    </p:spTree>
    <p:extLst>
      <p:ext uri="{BB962C8B-B14F-4D97-AF65-F5344CB8AC3E}">
        <p14:creationId xmlns:p14="http://schemas.microsoft.com/office/powerpoint/2010/main" val="24870571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a:ln/>
        </p:spPr>
      </p:sp>
      <p:sp>
        <p:nvSpPr>
          <p:cNvPr id="133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
        <p:nvSpPr>
          <p:cNvPr id="133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fld id="{D853C28A-35CC-443F-8C66-5154BD094249}" type="slidenum">
              <a:rPr lang="en-AU" altLang="en-US" smtClean="0">
                <a:latin typeface="Times New Roman" panose="02020603050405020304" pitchFamily="18" charset="0"/>
              </a:rPr>
              <a:pPr/>
              <a:t>4</a:t>
            </a:fld>
            <a:endParaRPr lang="en-AU" altLang="en-US" smtClean="0">
              <a:latin typeface="Times New Roman" panose="02020603050405020304" pitchFamily="18" charset="0"/>
            </a:endParaRPr>
          </a:p>
        </p:txBody>
      </p:sp>
    </p:spTree>
    <p:extLst>
      <p:ext uri="{BB962C8B-B14F-4D97-AF65-F5344CB8AC3E}">
        <p14:creationId xmlns:p14="http://schemas.microsoft.com/office/powerpoint/2010/main" val="23603550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a:ln/>
        </p:spPr>
      </p:sp>
      <p:sp>
        <p:nvSpPr>
          <p:cNvPr id="153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
        <p:nvSpPr>
          <p:cNvPr id="1536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fld id="{07095327-F7B0-4DB7-B73D-897209B53329}" type="slidenum">
              <a:rPr lang="en-AU" altLang="en-US" smtClean="0">
                <a:latin typeface="Times New Roman" panose="02020603050405020304" pitchFamily="18" charset="0"/>
              </a:rPr>
              <a:pPr/>
              <a:t>5</a:t>
            </a:fld>
            <a:endParaRPr lang="en-AU" altLang="en-US" smtClean="0">
              <a:latin typeface="Times New Roman" panose="02020603050405020304" pitchFamily="18" charset="0"/>
            </a:endParaRPr>
          </a:p>
        </p:txBody>
      </p:sp>
    </p:spTree>
    <p:extLst>
      <p:ext uri="{BB962C8B-B14F-4D97-AF65-F5344CB8AC3E}">
        <p14:creationId xmlns:p14="http://schemas.microsoft.com/office/powerpoint/2010/main" val="31011334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preserve="1" userDrawn="1">
  <p:cSld name="Title Slide">
    <p:spTree>
      <p:nvGrpSpPr>
        <p:cNvPr id="1" name=""/>
        <p:cNvGrpSpPr/>
        <p:nvPr/>
      </p:nvGrpSpPr>
      <p:grpSpPr>
        <a:xfrm>
          <a:off x="0" y="0"/>
          <a:ext cx="0" cy="0"/>
          <a:chOff x="0" y="0"/>
          <a:chExt cx="0" cy="0"/>
        </a:xfrm>
      </p:grpSpPr>
      <p:grpSp>
        <p:nvGrpSpPr>
          <p:cNvPr id="3" name="Group 43"/>
          <p:cNvGrpSpPr>
            <a:grpSpLocks/>
          </p:cNvGrpSpPr>
          <p:nvPr/>
        </p:nvGrpSpPr>
        <p:grpSpPr bwMode="auto">
          <a:xfrm>
            <a:off x="0" y="20638"/>
            <a:ext cx="9148763" cy="6851650"/>
            <a:chOff x="1" y="0"/>
            <a:chExt cx="5763" cy="4316"/>
          </a:xfrm>
        </p:grpSpPr>
        <p:sp>
          <p:nvSpPr>
            <p:cNvPr id="4" name="Freeform 3"/>
            <p:cNvSpPr>
              <a:spLocks/>
            </p:cNvSpPr>
            <p:nvPr/>
          </p:nvSpPr>
          <p:spPr bwMode="hidden">
            <a:xfrm>
              <a:off x="5045" y="2626"/>
              <a:ext cx="719" cy="1690"/>
            </a:xfrm>
            <a:custGeom>
              <a:avLst/>
              <a:gdLst/>
              <a:ahLst/>
              <a:cxnLst>
                <a:cxn ang="0">
                  <a:pos x="717" y="72"/>
                </a:cxn>
                <a:cxn ang="0">
                  <a:pos x="717" y="0"/>
                </a:cxn>
                <a:cxn ang="0">
                  <a:pos x="699" y="101"/>
                </a:cxn>
                <a:cxn ang="0">
                  <a:pos x="675" y="209"/>
                </a:cxn>
                <a:cxn ang="0">
                  <a:pos x="627" y="389"/>
                </a:cxn>
                <a:cxn ang="0">
                  <a:pos x="574" y="569"/>
                </a:cxn>
                <a:cxn ang="0">
                  <a:pos x="502" y="749"/>
                </a:cxn>
                <a:cxn ang="0">
                  <a:pos x="424" y="935"/>
                </a:cxn>
                <a:cxn ang="0">
                  <a:pos x="334" y="1121"/>
                </a:cxn>
                <a:cxn ang="0">
                  <a:pos x="233" y="1312"/>
                </a:cxn>
                <a:cxn ang="0">
                  <a:pos x="125" y="1498"/>
                </a:cxn>
                <a:cxn ang="0">
                  <a:pos x="0" y="1690"/>
                </a:cxn>
                <a:cxn ang="0">
                  <a:pos x="11" y="1690"/>
                </a:cxn>
                <a:cxn ang="0">
                  <a:pos x="137" y="1498"/>
                </a:cxn>
                <a:cxn ang="0">
                  <a:pos x="245" y="1312"/>
                </a:cxn>
                <a:cxn ang="0">
                  <a:pos x="346" y="1121"/>
                </a:cxn>
                <a:cxn ang="0">
                  <a:pos x="436" y="935"/>
                </a:cxn>
                <a:cxn ang="0">
                  <a:pos x="514" y="749"/>
                </a:cxn>
                <a:cxn ang="0">
                  <a:pos x="585" y="569"/>
                </a:cxn>
                <a:cxn ang="0">
                  <a:pos x="639" y="389"/>
                </a:cxn>
                <a:cxn ang="0">
                  <a:pos x="687" y="209"/>
                </a:cxn>
                <a:cxn ang="0">
                  <a:pos x="705" y="143"/>
                </a:cxn>
                <a:cxn ang="0">
                  <a:pos x="717" y="72"/>
                </a:cxn>
                <a:cxn ang="0">
                  <a:pos x="717" y="72"/>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eaLnBrk="1" hangingPunct="1">
                <a:defRPr/>
              </a:pPr>
              <a:endParaRPr lang="en-AU">
                <a:cs typeface="+mn-cs"/>
              </a:endParaRPr>
            </a:p>
          </p:txBody>
        </p:sp>
        <p:sp>
          <p:nvSpPr>
            <p:cNvPr id="5" name="Freeform 4"/>
            <p:cNvSpPr>
              <a:spLocks/>
            </p:cNvSpPr>
            <p:nvPr/>
          </p:nvSpPr>
          <p:spPr bwMode="hidden">
            <a:xfrm>
              <a:off x="5386" y="3794"/>
              <a:ext cx="378" cy="522"/>
            </a:xfrm>
            <a:custGeom>
              <a:avLst/>
              <a:gdLst/>
              <a:ahLst/>
              <a:cxnLst>
                <a:cxn ang="0">
                  <a:pos x="377" y="0"/>
                </a:cxn>
                <a:cxn ang="0">
                  <a:pos x="293" y="132"/>
                </a:cxn>
                <a:cxn ang="0">
                  <a:pos x="204" y="264"/>
                </a:cxn>
                <a:cxn ang="0">
                  <a:pos x="102" y="396"/>
                </a:cxn>
                <a:cxn ang="0">
                  <a:pos x="0" y="522"/>
                </a:cxn>
                <a:cxn ang="0">
                  <a:pos x="12" y="522"/>
                </a:cxn>
                <a:cxn ang="0">
                  <a:pos x="114" y="402"/>
                </a:cxn>
                <a:cxn ang="0">
                  <a:pos x="204" y="282"/>
                </a:cxn>
                <a:cxn ang="0">
                  <a:pos x="377" y="24"/>
                </a:cxn>
                <a:cxn ang="0">
                  <a:pos x="377" y="0"/>
                </a:cxn>
                <a:cxn ang="0">
                  <a:pos x="377" y="0"/>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eaLnBrk="1" hangingPunct="1">
                <a:defRPr/>
              </a:pPr>
              <a:endParaRPr lang="en-AU">
                <a:cs typeface="+mn-cs"/>
              </a:endParaRPr>
            </a:p>
          </p:txBody>
        </p:sp>
        <p:sp>
          <p:nvSpPr>
            <p:cNvPr id="6" name="Freeform 5"/>
            <p:cNvSpPr>
              <a:spLocks/>
            </p:cNvSpPr>
            <p:nvPr/>
          </p:nvSpPr>
          <p:spPr bwMode="hidden">
            <a:xfrm>
              <a:off x="5680" y="4214"/>
              <a:ext cx="84" cy="102"/>
            </a:xfrm>
            <a:custGeom>
              <a:avLst/>
              <a:gdLst/>
              <a:ahLst/>
              <a:cxnLst>
                <a:cxn ang="0">
                  <a:pos x="0" y="102"/>
                </a:cxn>
                <a:cxn ang="0">
                  <a:pos x="18" y="102"/>
                </a:cxn>
                <a:cxn ang="0">
                  <a:pos x="48" y="60"/>
                </a:cxn>
                <a:cxn ang="0">
                  <a:pos x="84" y="24"/>
                </a:cxn>
                <a:cxn ang="0">
                  <a:pos x="84" y="0"/>
                </a:cxn>
                <a:cxn ang="0">
                  <a:pos x="42" y="54"/>
                </a:cxn>
                <a:cxn ang="0">
                  <a:pos x="0" y="102"/>
                </a:cxn>
                <a:cxn ang="0">
                  <a:pos x="0" y="102"/>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eaLnBrk="1" hangingPunct="1">
                <a:defRPr/>
              </a:pPr>
              <a:endParaRPr lang="en-AU">
                <a:cs typeface="+mn-cs"/>
              </a:endParaRPr>
            </a:p>
          </p:txBody>
        </p:sp>
        <p:grpSp>
          <p:nvGrpSpPr>
            <p:cNvPr id="7" name="Group 47"/>
            <p:cNvGrpSpPr>
              <a:grpSpLocks/>
            </p:cNvGrpSpPr>
            <p:nvPr/>
          </p:nvGrpSpPr>
          <p:grpSpPr bwMode="auto">
            <a:xfrm>
              <a:off x="288" y="0"/>
              <a:ext cx="5098" cy="4316"/>
              <a:chOff x="288" y="0"/>
              <a:chExt cx="5098" cy="4316"/>
            </a:xfrm>
          </p:grpSpPr>
          <p:sp>
            <p:nvSpPr>
              <p:cNvPr id="27" name="Freeform 7"/>
              <p:cNvSpPr>
                <a:spLocks/>
              </p:cNvSpPr>
              <p:nvPr/>
            </p:nvSpPr>
            <p:spPr bwMode="hidden">
              <a:xfrm>
                <a:off x="2789" y="0"/>
                <a:ext cx="72" cy="4316"/>
              </a:xfrm>
              <a:custGeom>
                <a:avLst/>
                <a:gdLst/>
                <a:ahLst/>
                <a:cxnLst>
                  <a:cxn ang="0">
                    <a:pos x="0" y="0"/>
                  </a:cxn>
                  <a:cxn ang="0">
                    <a:pos x="60" y="4316"/>
                  </a:cxn>
                  <a:cxn ang="0">
                    <a:pos x="72" y="4316"/>
                  </a:cxn>
                  <a:cxn ang="0">
                    <a:pos x="12" y="0"/>
                  </a:cxn>
                  <a:cxn ang="0">
                    <a:pos x="0" y="0"/>
                  </a:cxn>
                  <a:cxn ang="0">
                    <a:pos x="0" y="0"/>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1" hangingPunct="1">
                  <a:defRPr/>
                </a:pPr>
                <a:endParaRPr lang="en-AU">
                  <a:cs typeface="+mn-cs"/>
                </a:endParaRPr>
              </a:p>
            </p:txBody>
          </p:sp>
          <p:sp>
            <p:nvSpPr>
              <p:cNvPr id="28" name="Freeform 8"/>
              <p:cNvSpPr>
                <a:spLocks/>
              </p:cNvSpPr>
              <p:nvPr/>
            </p:nvSpPr>
            <p:spPr bwMode="hidden">
              <a:xfrm>
                <a:off x="3089" y="0"/>
                <a:ext cx="174" cy="4316"/>
              </a:xfrm>
              <a:custGeom>
                <a:avLst/>
                <a:gdLst/>
                <a:ahLst/>
                <a:cxnLst>
                  <a:cxn ang="0">
                    <a:pos x="24" y="0"/>
                  </a:cxn>
                  <a:cxn ang="0">
                    <a:pos x="12" y="0"/>
                  </a:cxn>
                  <a:cxn ang="0">
                    <a:pos x="42" y="216"/>
                  </a:cxn>
                  <a:cxn ang="0">
                    <a:pos x="72" y="444"/>
                  </a:cxn>
                  <a:cxn ang="0">
                    <a:pos x="96" y="689"/>
                  </a:cxn>
                  <a:cxn ang="0">
                    <a:pos x="120" y="947"/>
                  </a:cxn>
                  <a:cxn ang="0">
                    <a:pos x="132" y="1211"/>
                  </a:cxn>
                  <a:cxn ang="0">
                    <a:pos x="150" y="1487"/>
                  </a:cxn>
                  <a:cxn ang="0">
                    <a:pos x="156" y="1768"/>
                  </a:cxn>
                  <a:cxn ang="0">
                    <a:pos x="162" y="2062"/>
                  </a:cxn>
                  <a:cxn ang="0">
                    <a:pos x="156" y="2644"/>
                  </a:cxn>
                  <a:cxn ang="0">
                    <a:pos x="126" y="3225"/>
                  </a:cxn>
                  <a:cxn ang="0">
                    <a:pos x="108" y="3507"/>
                  </a:cxn>
                  <a:cxn ang="0">
                    <a:pos x="78" y="3788"/>
                  </a:cxn>
                  <a:cxn ang="0">
                    <a:pos x="42" y="4058"/>
                  </a:cxn>
                  <a:cxn ang="0">
                    <a:pos x="0" y="4316"/>
                  </a:cxn>
                  <a:cxn ang="0">
                    <a:pos x="12" y="4316"/>
                  </a:cxn>
                  <a:cxn ang="0">
                    <a:pos x="54" y="4058"/>
                  </a:cxn>
                  <a:cxn ang="0">
                    <a:pos x="90" y="3782"/>
                  </a:cxn>
                  <a:cxn ang="0">
                    <a:pos x="120" y="3507"/>
                  </a:cxn>
                  <a:cxn ang="0">
                    <a:pos x="138" y="3219"/>
                  </a:cxn>
                  <a:cxn ang="0">
                    <a:pos x="168" y="2638"/>
                  </a:cxn>
                  <a:cxn ang="0">
                    <a:pos x="174" y="2056"/>
                  </a:cxn>
                  <a:cxn ang="0">
                    <a:pos x="168" y="1768"/>
                  </a:cxn>
                  <a:cxn ang="0">
                    <a:pos x="162" y="1487"/>
                  </a:cxn>
                  <a:cxn ang="0">
                    <a:pos x="144" y="1211"/>
                  </a:cxn>
                  <a:cxn ang="0">
                    <a:pos x="132" y="941"/>
                  </a:cxn>
                  <a:cxn ang="0">
                    <a:pos x="108" y="689"/>
                  </a:cxn>
                  <a:cxn ang="0">
                    <a:pos x="84" y="444"/>
                  </a:cxn>
                  <a:cxn ang="0">
                    <a:pos x="54" y="216"/>
                  </a:cxn>
                  <a:cxn ang="0">
                    <a:pos x="24" y="0"/>
                  </a:cxn>
                  <a:cxn ang="0">
                    <a:pos x="24" y="0"/>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1" hangingPunct="1">
                  <a:defRPr/>
                </a:pPr>
                <a:endParaRPr lang="en-AU">
                  <a:cs typeface="+mn-cs"/>
                </a:endParaRPr>
              </a:p>
            </p:txBody>
          </p:sp>
          <p:sp>
            <p:nvSpPr>
              <p:cNvPr id="29" name="Freeform 9"/>
              <p:cNvSpPr>
                <a:spLocks/>
              </p:cNvSpPr>
              <p:nvPr/>
            </p:nvSpPr>
            <p:spPr bwMode="hidden">
              <a:xfrm>
                <a:off x="3358" y="0"/>
                <a:ext cx="337" cy="4316"/>
              </a:xfrm>
              <a:custGeom>
                <a:avLst/>
                <a:gdLst/>
                <a:ahLst/>
                <a:cxnLst>
                  <a:cxn ang="0">
                    <a:pos x="329" y="2014"/>
                  </a:cxn>
                  <a:cxn ang="0">
                    <a:pos x="317" y="1726"/>
                  </a:cxn>
                  <a:cxn ang="0">
                    <a:pos x="293" y="1445"/>
                  </a:cxn>
                  <a:cxn ang="0">
                    <a:pos x="263" y="1175"/>
                  </a:cxn>
                  <a:cxn ang="0">
                    <a:pos x="228" y="917"/>
                  </a:cxn>
                  <a:cxn ang="0">
                    <a:pos x="186" y="665"/>
                  </a:cxn>
                  <a:cxn ang="0">
                    <a:pos x="132" y="432"/>
                  </a:cxn>
                  <a:cxn ang="0">
                    <a:pos x="78" y="204"/>
                  </a:cxn>
                  <a:cxn ang="0">
                    <a:pos x="12" y="0"/>
                  </a:cxn>
                  <a:cxn ang="0">
                    <a:pos x="0" y="0"/>
                  </a:cxn>
                  <a:cxn ang="0">
                    <a:pos x="66" y="204"/>
                  </a:cxn>
                  <a:cxn ang="0">
                    <a:pos x="120" y="432"/>
                  </a:cxn>
                  <a:cxn ang="0">
                    <a:pos x="174" y="665"/>
                  </a:cxn>
                  <a:cxn ang="0">
                    <a:pos x="216" y="917"/>
                  </a:cxn>
                  <a:cxn ang="0">
                    <a:pos x="251" y="1175"/>
                  </a:cxn>
                  <a:cxn ang="0">
                    <a:pos x="281" y="1445"/>
                  </a:cxn>
                  <a:cxn ang="0">
                    <a:pos x="305" y="1726"/>
                  </a:cxn>
                  <a:cxn ang="0">
                    <a:pos x="317" y="2014"/>
                  </a:cxn>
                  <a:cxn ang="0">
                    <a:pos x="323" y="2314"/>
                  </a:cxn>
                  <a:cxn ang="0">
                    <a:pos x="317" y="2608"/>
                  </a:cxn>
                  <a:cxn ang="0">
                    <a:pos x="305" y="2907"/>
                  </a:cxn>
                  <a:cxn ang="0">
                    <a:pos x="281" y="3201"/>
                  </a:cxn>
                  <a:cxn ang="0">
                    <a:pos x="257" y="3489"/>
                  </a:cxn>
                  <a:cxn ang="0">
                    <a:pos x="216" y="3777"/>
                  </a:cxn>
                  <a:cxn ang="0">
                    <a:pos x="174" y="4052"/>
                  </a:cxn>
                  <a:cxn ang="0">
                    <a:pos x="120" y="4316"/>
                  </a:cxn>
                  <a:cxn ang="0">
                    <a:pos x="132" y="4316"/>
                  </a:cxn>
                  <a:cxn ang="0">
                    <a:pos x="186" y="4052"/>
                  </a:cxn>
                  <a:cxn ang="0">
                    <a:pos x="228" y="3777"/>
                  </a:cxn>
                  <a:cxn ang="0">
                    <a:pos x="269" y="3489"/>
                  </a:cxn>
                  <a:cxn ang="0">
                    <a:pos x="293" y="3201"/>
                  </a:cxn>
                  <a:cxn ang="0">
                    <a:pos x="317" y="2907"/>
                  </a:cxn>
                  <a:cxn ang="0">
                    <a:pos x="329" y="2608"/>
                  </a:cxn>
                  <a:cxn ang="0">
                    <a:pos x="335" y="2314"/>
                  </a:cxn>
                  <a:cxn ang="0">
                    <a:pos x="329" y="2014"/>
                  </a:cxn>
                  <a:cxn ang="0">
                    <a:pos x="329" y="2014"/>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1" hangingPunct="1">
                  <a:defRPr/>
                </a:pPr>
                <a:endParaRPr lang="en-AU">
                  <a:cs typeface="+mn-cs"/>
                </a:endParaRPr>
              </a:p>
            </p:txBody>
          </p:sp>
          <p:sp>
            <p:nvSpPr>
              <p:cNvPr id="30" name="Freeform 10"/>
              <p:cNvSpPr>
                <a:spLocks/>
              </p:cNvSpPr>
              <p:nvPr/>
            </p:nvSpPr>
            <p:spPr bwMode="hidden">
              <a:xfrm>
                <a:off x="3676" y="0"/>
                <a:ext cx="427" cy="4316"/>
              </a:xfrm>
              <a:custGeom>
                <a:avLst/>
                <a:gdLst/>
                <a:ahLst/>
                <a:cxnLst>
                  <a:cxn ang="0">
                    <a:pos x="413" y="1924"/>
                  </a:cxn>
                  <a:cxn ang="0">
                    <a:pos x="395" y="1690"/>
                  </a:cxn>
                  <a:cxn ang="0">
                    <a:pos x="365" y="1457"/>
                  </a:cxn>
                  <a:cxn ang="0">
                    <a:pos x="329" y="1229"/>
                  </a:cxn>
                  <a:cxn ang="0">
                    <a:pos x="281" y="1001"/>
                  </a:cxn>
                  <a:cxn ang="0">
                    <a:pos x="227" y="761"/>
                  </a:cxn>
                  <a:cxn ang="0">
                    <a:pos x="162" y="522"/>
                  </a:cxn>
                  <a:cxn ang="0">
                    <a:pos x="90" y="270"/>
                  </a:cxn>
                  <a:cxn ang="0">
                    <a:pos x="12" y="0"/>
                  </a:cxn>
                  <a:cxn ang="0">
                    <a:pos x="0" y="0"/>
                  </a:cxn>
                  <a:cxn ang="0">
                    <a:pos x="84" y="270"/>
                  </a:cxn>
                  <a:cxn ang="0">
                    <a:pos x="156" y="522"/>
                  </a:cxn>
                  <a:cxn ang="0">
                    <a:pos x="216" y="767"/>
                  </a:cxn>
                  <a:cxn ang="0">
                    <a:pos x="275" y="1001"/>
                  </a:cxn>
                  <a:cxn ang="0">
                    <a:pos x="317" y="1235"/>
                  </a:cxn>
                  <a:cxn ang="0">
                    <a:pos x="353" y="1463"/>
                  </a:cxn>
                  <a:cxn ang="0">
                    <a:pos x="383" y="1690"/>
                  </a:cxn>
                  <a:cxn ang="0">
                    <a:pos x="401" y="1924"/>
                  </a:cxn>
                  <a:cxn ang="0">
                    <a:pos x="413" y="2188"/>
                  </a:cxn>
                  <a:cxn ang="0">
                    <a:pos x="407" y="2458"/>
                  </a:cxn>
                  <a:cxn ang="0">
                    <a:pos x="395" y="2733"/>
                  </a:cxn>
                  <a:cxn ang="0">
                    <a:pos x="365" y="3021"/>
                  </a:cxn>
                  <a:cxn ang="0">
                    <a:pos x="329" y="3321"/>
                  </a:cxn>
                  <a:cxn ang="0">
                    <a:pos x="275" y="3639"/>
                  </a:cxn>
                  <a:cxn ang="0">
                    <a:pos x="204" y="3968"/>
                  </a:cxn>
                  <a:cxn ang="0">
                    <a:pos x="126" y="4316"/>
                  </a:cxn>
                  <a:cxn ang="0">
                    <a:pos x="138" y="4316"/>
                  </a:cxn>
                  <a:cxn ang="0">
                    <a:pos x="216" y="3968"/>
                  </a:cxn>
                  <a:cxn ang="0">
                    <a:pos x="287" y="3639"/>
                  </a:cxn>
                  <a:cxn ang="0">
                    <a:pos x="341" y="3321"/>
                  </a:cxn>
                  <a:cxn ang="0">
                    <a:pos x="377" y="3021"/>
                  </a:cxn>
                  <a:cxn ang="0">
                    <a:pos x="407" y="2733"/>
                  </a:cxn>
                  <a:cxn ang="0">
                    <a:pos x="419" y="2458"/>
                  </a:cxn>
                  <a:cxn ang="0">
                    <a:pos x="425" y="2188"/>
                  </a:cxn>
                  <a:cxn ang="0">
                    <a:pos x="413" y="1924"/>
                  </a:cxn>
                  <a:cxn ang="0">
                    <a:pos x="413" y="1924"/>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1" hangingPunct="1">
                  <a:defRPr/>
                </a:pPr>
                <a:endParaRPr lang="en-AU">
                  <a:cs typeface="+mn-cs"/>
                </a:endParaRPr>
              </a:p>
            </p:txBody>
          </p:sp>
          <p:sp>
            <p:nvSpPr>
              <p:cNvPr id="31" name="Freeform 11"/>
              <p:cNvSpPr>
                <a:spLocks/>
              </p:cNvSpPr>
              <p:nvPr/>
            </p:nvSpPr>
            <p:spPr bwMode="hidden">
              <a:xfrm>
                <a:off x="3946" y="0"/>
                <a:ext cx="558" cy="4316"/>
              </a:xfrm>
              <a:custGeom>
                <a:avLst/>
                <a:gdLst/>
                <a:ahLst/>
                <a:cxnLst>
                  <a:cxn ang="0">
                    <a:pos x="556" y="2020"/>
                  </a:cxn>
                  <a:cxn ang="0">
                    <a:pos x="538" y="1732"/>
                  </a:cxn>
                  <a:cxn ang="0">
                    <a:pos x="503" y="1445"/>
                  </a:cxn>
                  <a:cxn ang="0">
                    <a:pos x="455" y="1175"/>
                  </a:cxn>
                  <a:cxn ang="0">
                    <a:pos x="395" y="911"/>
                  </a:cxn>
                  <a:cxn ang="0">
                    <a:pos x="317" y="659"/>
                  </a:cxn>
                  <a:cxn ang="0">
                    <a:pos x="228" y="426"/>
                  </a:cxn>
                  <a:cxn ang="0">
                    <a:pos x="126" y="204"/>
                  </a:cxn>
                  <a:cxn ang="0">
                    <a:pos x="12" y="0"/>
                  </a:cxn>
                  <a:cxn ang="0">
                    <a:pos x="0" y="0"/>
                  </a:cxn>
                  <a:cxn ang="0">
                    <a:pos x="114" y="204"/>
                  </a:cxn>
                  <a:cxn ang="0">
                    <a:pos x="216" y="426"/>
                  </a:cxn>
                  <a:cxn ang="0">
                    <a:pos x="305" y="659"/>
                  </a:cxn>
                  <a:cxn ang="0">
                    <a:pos x="383" y="911"/>
                  </a:cxn>
                  <a:cxn ang="0">
                    <a:pos x="443" y="1175"/>
                  </a:cxn>
                  <a:cxn ang="0">
                    <a:pos x="491" y="1445"/>
                  </a:cxn>
                  <a:cxn ang="0">
                    <a:pos x="526" y="1732"/>
                  </a:cxn>
                  <a:cxn ang="0">
                    <a:pos x="544" y="2020"/>
                  </a:cxn>
                  <a:cxn ang="0">
                    <a:pos x="544" y="2326"/>
                  </a:cxn>
                  <a:cxn ang="0">
                    <a:pos x="532" y="2632"/>
                  </a:cxn>
                  <a:cxn ang="0">
                    <a:pos x="503" y="2931"/>
                  </a:cxn>
                  <a:cxn ang="0">
                    <a:pos x="455" y="3225"/>
                  </a:cxn>
                  <a:cxn ang="0">
                    <a:pos x="389" y="3513"/>
                  </a:cxn>
                  <a:cxn ang="0">
                    <a:pos x="311" y="3788"/>
                  </a:cxn>
                  <a:cxn ang="0">
                    <a:pos x="216" y="4058"/>
                  </a:cxn>
                  <a:cxn ang="0">
                    <a:pos x="102" y="4316"/>
                  </a:cxn>
                  <a:cxn ang="0">
                    <a:pos x="114" y="4316"/>
                  </a:cxn>
                  <a:cxn ang="0">
                    <a:pos x="228" y="4058"/>
                  </a:cxn>
                  <a:cxn ang="0">
                    <a:pos x="323" y="3788"/>
                  </a:cxn>
                  <a:cxn ang="0">
                    <a:pos x="401" y="3513"/>
                  </a:cxn>
                  <a:cxn ang="0">
                    <a:pos x="467" y="3225"/>
                  </a:cxn>
                  <a:cxn ang="0">
                    <a:pos x="515" y="2931"/>
                  </a:cxn>
                  <a:cxn ang="0">
                    <a:pos x="544" y="2632"/>
                  </a:cxn>
                  <a:cxn ang="0">
                    <a:pos x="556" y="2326"/>
                  </a:cxn>
                  <a:cxn ang="0">
                    <a:pos x="556" y="2020"/>
                  </a:cxn>
                  <a:cxn ang="0">
                    <a:pos x="556" y="2020"/>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1" hangingPunct="1">
                  <a:defRPr/>
                </a:pPr>
                <a:endParaRPr lang="en-AU">
                  <a:cs typeface="+mn-cs"/>
                </a:endParaRPr>
              </a:p>
            </p:txBody>
          </p:sp>
          <p:sp>
            <p:nvSpPr>
              <p:cNvPr id="32" name="Freeform 12"/>
              <p:cNvSpPr>
                <a:spLocks/>
              </p:cNvSpPr>
              <p:nvPr/>
            </p:nvSpPr>
            <p:spPr bwMode="hidden">
              <a:xfrm>
                <a:off x="4246" y="0"/>
                <a:ext cx="690" cy="4316"/>
              </a:xfrm>
              <a:custGeom>
                <a:avLst/>
                <a:gdLst/>
                <a:ahLst/>
                <a:cxnLst>
                  <a:cxn ang="0">
                    <a:pos x="688" y="2086"/>
                  </a:cxn>
                  <a:cxn ang="0">
                    <a:pos x="670" y="1810"/>
                  </a:cxn>
                  <a:cxn ang="0">
                    <a:pos x="634" y="1541"/>
                  </a:cxn>
                  <a:cxn ang="0">
                    <a:pos x="574" y="1271"/>
                  </a:cxn>
                  <a:cxn ang="0">
                    <a:pos x="497" y="1007"/>
                  </a:cxn>
                  <a:cxn ang="0">
                    <a:pos x="401" y="749"/>
                  </a:cxn>
                  <a:cxn ang="0">
                    <a:pos x="293" y="492"/>
                  </a:cxn>
                  <a:cxn ang="0">
                    <a:pos x="162" y="240"/>
                  </a:cxn>
                  <a:cxn ang="0">
                    <a:pos x="12" y="0"/>
                  </a:cxn>
                  <a:cxn ang="0">
                    <a:pos x="0" y="0"/>
                  </a:cxn>
                  <a:cxn ang="0">
                    <a:pos x="150" y="240"/>
                  </a:cxn>
                  <a:cxn ang="0">
                    <a:pos x="281" y="492"/>
                  </a:cxn>
                  <a:cxn ang="0">
                    <a:pos x="389" y="749"/>
                  </a:cxn>
                  <a:cxn ang="0">
                    <a:pos x="485" y="1007"/>
                  </a:cxn>
                  <a:cxn ang="0">
                    <a:pos x="562" y="1271"/>
                  </a:cxn>
                  <a:cxn ang="0">
                    <a:pos x="622" y="1541"/>
                  </a:cxn>
                  <a:cxn ang="0">
                    <a:pos x="658" y="1810"/>
                  </a:cxn>
                  <a:cxn ang="0">
                    <a:pos x="676" y="2086"/>
                  </a:cxn>
                  <a:cxn ang="0">
                    <a:pos x="676" y="2368"/>
                  </a:cxn>
                  <a:cxn ang="0">
                    <a:pos x="658" y="2650"/>
                  </a:cxn>
                  <a:cxn ang="0">
                    <a:pos x="616" y="2931"/>
                  </a:cxn>
                  <a:cxn ang="0">
                    <a:pos x="556" y="3213"/>
                  </a:cxn>
                  <a:cxn ang="0">
                    <a:pos x="473" y="3495"/>
                  </a:cxn>
                  <a:cxn ang="0">
                    <a:pos x="371" y="3777"/>
                  </a:cxn>
                  <a:cxn ang="0">
                    <a:pos x="251" y="4046"/>
                  </a:cxn>
                  <a:cxn ang="0">
                    <a:pos x="114" y="4316"/>
                  </a:cxn>
                  <a:cxn ang="0">
                    <a:pos x="126" y="4316"/>
                  </a:cxn>
                  <a:cxn ang="0">
                    <a:pos x="263" y="4046"/>
                  </a:cxn>
                  <a:cxn ang="0">
                    <a:pos x="383" y="3777"/>
                  </a:cxn>
                  <a:cxn ang="0">
                    <a:pos x="485" y="3495"/>
                  </a:cxn>
                  <a:cxn ang="0">
                    <a:pos x="568" y="3219"/>
                  </a:cxn>
                  <a:cxn ang="0">
                    <a:pos x="628" y="2937"/>
                  </a:cxn>
                  <a:cxn ang="0">
                    <a:pos x="670" y="2656"/>
                  </a:cxn>
                  <a:cxn ang="0">
                    <a:pos x="688" y="2368"/>
                  </a:cxn>
                  <a:cxn ang="0">
                    <a:pos x="688" y="2086"/>
                  </a:cxn>
                  <a:cxn ang="0">
                    <a:pos x="688" y="2086"/>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1" hangingPunct="1">
                  <a:defRPr/>
                </a:pPr>
                <a:endParaRPr lang="en-AU">
                  <a:cs typeface="+mn-cs"/>
                </a:endParaRPr>
              </a:p>
            </p:txBody>
          </p:sp>
          <p:sp>
            <p:nvSpPr>
              <p:cNvPr id="33" name="Freeform 13"/>
              <p:cNvSpPr>
                <a:spLocks/>
              </p:cNvSpPr>
              <p:nvPr/>
            </p:nvSpPr>
            <p:spPr bwMode="hidden">
              <a:xfrm>
                <a:off x="4522" y="0"/>
                <a:ext cx="864" cy="4316"/>
              </a:xfrm>
              <a:custGeom>
                <a:avLst/>
                <a:gdLst/>
                <a:ahLst/>
                <a:cxnLst>
                  <a:cxn ang="0">
                    <a:pos x="855" y="2128"/>
                  </a:cxn>
                  <a:cxn ang="0">
                    <a:pos x="831" y="1834"/>
                  </a:cxn>
                  <a:cxn ang="0">
                    <a:pos x="808" y="1684"/>
                  </a:cxn>
                  <a:cxn ang="0">
                    <a:pos x="784" y="1541"/>
                  </a:cxn>
                  <a:cxn ang="0">
                    <a:pos x="748" y="1397"/>
                  </a:cxn>
                  <a:cxn ang="0">
                    <a:pos x="712" y="1253"/>
                  </a:cxn>
                  <a:cxn ang="0">
                    <a:pos x="664" y="1115"/>
                  </a:cxn>
                  <a:cxn ang="0">
                    <a:pos x="610" y="977"/>
                  </a:cxn>
                  <a:cxn ang="0">
                    <a:pos x="491" y="719"/>
                  </a:cxn>
                  <a:cxn ang="0">
                    <a:pos x="353" y="468"/>
                  </a:cxn>
                  <a:cxn ang="0">
                    <a:pos x="192" y="228"/>
                  </a:cxn>
                  <a:cxn ang="0">
                    <a:pos x="12" y="0"/>
                  </a:cxn>
                  <a:cxn ang="0">
                    <a:pos x="0" y="0"/>
                  </a:cxn>
                  <a:cxn ang="0">
                    <a:pos x="180" y="228"/>
                  </a:cxn>
                  <a:cxn ang="0">
                    <a:pos x="341" y="468"/>
                  </a:cxn>
                  <a:cxn ang="0">
                    <a:pos x="479" y="719"/>
                  </a:cxn>
                  <a:cxn ang="0">
                    <a:pos x="598" y="983"/>
                  </a:cxn>
                  <a:cxn ang="0">
                    <a:pos x="652" y="1121"/>
                  </a:cxn>
                  <a:cxn ang="0">
                    <a:pos x="700" y="1259"/>
                  </a:cxn>
                  <a:cxn ang="0">
                    <a:pos x="736" y="1403"/>
                  </a:cxn>
                  <a:cxn ang="0">
                    <a:pos x="772" y="1547"/>
                  </a:cxn>
                  <a:cxn ang="0">
                    <a:pos x="802" y="1690"/>
                  </a:cxn>
                  <a:cxn ang="0">
                    <a:pos x="819" y="1834"/>
                  </a:cxn>
                  <a:cxn ang="0">
                    <a:pos x="837" y="1984"/>
                  </a:cxn>
                  <a:cxn ang="0">
                    <a:pos x="843" y="2128"/>
                  </a:cxn>
                  <a:cxn ang="0">
                    <a:pos x="849" y="2278"/>
                  </a:cxn>
                  <a:cxn ang="0">
                    <a:pos x="843" y="2428"/>
                  </a:cxn>
                  <a:cxn ang="0">
                    <a:pos x="831" y="2572"/>
                  </a:cxn>
                  <a:cxn ang="0">
                    <a:pos x="819" y="2721"/>
                  </a:cxn>
                  <a:cxn ang="0">
                    <a:pos x="796" y="2865"/>
                  </a:cxn>
                  <a:cxn ang="0">
                    <a:pos x="766" y="3015"/>
                  </a:cxn>
                  <a:cxn ang="0">
                    <a:pos x="724" y="3159"/>
                  </a:cxn>
                  <a:cxn ang="0">
                    <a:pos x="682" y="3303"/>
                  </a:cxn>
                  <a:cxn ang="0">
                    <a:pos x="586" y="3567"/>
                  </a:cxn>
                  <a:cxn ang="0">
                    <a:pos x="473" y="3824"/>
                  </a:cxn>
                  <a:cxn ang="0">
                    <a:pos x="335" y="4076"/>
                  </a:cxn>
                  <a:cxn ang="0">
                    <a:pos x="180" y="4316"/>
                  </a:cxn>
                  <a:cxn ang="0">
                    <a:pos x="192" y="4316"/>
                  </a:cxn>
                  <a:cxn ang="0">
                    <a:pos x="347" y="4076"/>
                  </a:cxn>
                  <a:cxn ang="0">
                    <a:pos x="485" y="3824"/>
                  </a:cxn>
                  <a:cxn ang="0">
                    <a:pos x="598" y="3573"/>
                  </a:cxn>
                  <a:cxn ang="0">
                    <a:pos x="694" y="3309"/>
                  </a:cxn>
                  <a:cxn ang="0">
                    <a:pos x="736" y="3165"/>
                  </a:cxn>
                  <a:cxn ang="0">
                    <a:pos x="778" y="3021"/>
                  </a:cxn>
                  <a:cxn ang="0">
                    <a:pos x="808" y="2871"/>
                  </a:cxn>
                  <a:cxn ang="0">
                    <a:pos x="831" y="2727"/>
                  </a:cxn>
                  <a:cxn ang="0">
                    <a:pos x="843" y="2578"/>
                  </a:cxn>
                  <a:cxn ang="0">
                    <a:pos x="855" y="2428"/>
                  </a:cxn>
                  <a:cxn ang="0">
                    <a:pos x="861" y="2278"/>
                  </a:cxn>
                  <a:cxn ang="0">
                    <a:pos x="855" y="2128"/>
                  </a:cxn>
                  <a:cxn ang="0">
                    <a:pos x="855" y="2128"/>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1" hangingPunct="1">
                  <a:defRPr/>
                </a:pPr>
                <a:endParaRPr lang="en-AU">
                  <a:cs typeface="+mn-cs"/>
                </a:endParaRPr>
              </a:p>
            </p:txBody>
          </p:sp>
          <p:sp>
            <p:nvSpPr>
              <p:cNvPr id="34" name="Freeform 14"/>
              <p:cNvSpPr>
                <a:spLocks/>
              </p:cNvSpPr>
              <p:nvPr/>
            </p:nvSpPr>
            <p:spPr bwMode="hidden">
              <a:xfrm>
                <a:off x="2399" y="0"/>
                <a:ext cx="150" cy="4316"/>
              </a:xfrm>
              <a:custGeom>
                <a:avLst/>
                <a:gdLst/>
                <a:ahLst/>
                <a:cxnLst>
                  <a:cxn ang="0">
                    <a:pos x="18" y="1942"/>
                  </a:cxn>
                  <a:cxn ang="0">
                    <a:pos x="30" y="1630"/>
                  </a:cxn>
                  <a:cxn ang="0">
                    <a:pos x="42" y="1331"/>
                  </a:cxn>
                  <a:cxn ang="0">
                    <a:pos x="59" y="1055"/>
                  </a:cxn>
                  <a:cxn ang="0">
                    <a:pos x="77" y="791"/>
                  </a:cxn>
                  <a:cxn ang="0">
                    <a:pos x="83" y="671"/>
                  </a:cxn>
                  <a:cxn ang="0">
                    <a:pos x="95" y="557"/>
                  </a:cxn>
                  <a:cxn ang="0">
                    <a:pos x="107" y="444"/>
                  </a:cxn>
                  <a:cxn ang="0">
                    <a:pos x="113" y="342"/>
                  </a:cxn>
                  <a:cxn ang="0">
                    <a:pos x="125" y="246"/>
                  </a:cxn>
                  <a:cxn ang="0">
                    <a:pos x="131" y="156"/>
                  </a:cxn>
                  <a:cxn ang="0">
                    <a:pos x="143" y="72"/>
                  </a:cxn>
                  <a:cxn ang="0">
                    <a:pos x="149" y="0"/>
                  </a:cxn>
                  <a:cxn ang="0">
                    <a:pos x="137" y="0"/>
                  </a:cxn>
                  <a:cxn ang="0">
                    <a:pos x="131" y="72"/>
                  </a:cxn>
                  <a:cxn ang="0">
                    <a:pos x="119" y="156"/>
                  </a:cxn>
                  <a:cxn ang="0">
                    <a:pos x="113" y="246"/>
                  </a:cxn>
                  <a:cxn ang="0">
                    <a:pos x="101" y="342"/>
                  </a:cxn>
                  <a:cxn ang="0">
                    <a:pos x="95" y="444"/>
                  </a:cxn>
                  <a:cxn ang="0">
                    <a:pos x="83" y="557"/>
                  </a:cxn>
                  <a:cxn ang="0">
                    <a:pos x="71" y="671"/>
                  </a:cxn>
                  <a:cxn ang="0">
                    <a:pos x="65" y="791"/>
                  </a:cxn>
                  <a:cxn ang="0">
                    <a:pos x="48" y="1055"/>
                  </a:cxn>
                  <a:cxn ang="0">
                    <a:pos x="30" y="1331"/>
                  </a:cxn>
                  <a:cxn ang="0">
                    <a:pos x="18" y="1630"/>
                  </a:cxn>
                  <a:cxn ang="0">
                    <a:pos x="6" y="1942"/>
                  </a:cxn>
                  <a:cxn ang="0">
                    <a:pos x="0" y="2278"/>
                  </a:cxn>
                  <a:cxn ang="0">
                    <a:pos x="6" y="2602"/>
                  </a:cxn>
                  <a:cxn ang="0">
                    <a:pos x="12" y="2919"/>
                  </a:cxn>
                  <a:cxn ang="0">
                    <a:pos x="24" y="3219"/>
                  </a:cxn>
                  <a:cxn ang="0">
                    <a:pos x="36" y="3513"/>
                  </a:cxn>
                  <a:cxn ang="0">
                    <a:pos x="59" y="3794"/>
                  </a:cxn>
                  <a:cxn ang="0">
                    <a:pos x="89" y="4058"/>
                  </a:cxn>
                  <a:cxn ang="0">
                    <a:pos x="125" y="4316"/>
                  </a:cxn>
                  <a:cxn ang="0">
                    <a:pos x="137" y="4316"/>
                  </a:cxn>
                  <a:cxn ang="0">
                    <a:pos x="101" y="4058"/>
                  </a:cxn>
                  <a:cxn ang="0">
                    <a:pos x="71" y="3794"/>
                  </a:cxn>
                  <a:cxn ang="0">
                    <a:pos x="48" y="3513"/>
                  </a:cxn>
                  <a:cxn ang="0">
                    <a:pos x="36" y="3225"/>
                  </a:cxn>
                  <a:cxn ang="0">
                    <a:pos x="24" y="2919"/>
                  </a:cxn>
                  <a:cxn ang="0">
                    <a:pos x="18" y="2608"/>
                  </a:cxn>
                  <a:cxn ang="0">
                    <a:pos x="12" y="2278"/>
                  </a:cxn>
                  <a:cxn ang="0">
                    <a:pos x="18" y="1942"/>
                  </a:cxn>
                  <a:cxn ang="0">
                    <a:pos x="18" y="1942"/>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1" hangingPunct="1">
                  <a:defRPr/>
                </a:pPr>
                <a:endParaRPr lang="en-AU">
                  <a:cs typeface="+mn-cs"/>
                </a:endParaRPr>
              </a:p>
            </p:txBody>
          </p:sp>
          <p:sp>
            <p:nvSpPr>
              <p:cNvPr id="35" name="Freeform 15"/>
              <p:cNvSpPr>
                <a:spLocks/>
              </p:cNvSpPr>
              <p:nvPr/>
            </p:nvSpPr>
            <p:spPr bwMode="hidden">
              <a:xfrm>
                <a:off x="1967" y="0"/>
                <a:ext cx="300" cy="4316"/>
              </a:xfrm>
              <a:custGeom>
                <a:avLst/>
                <a:gdLst/>
                <a:ahLst/>
                <a:cxnLst>
                  <a:cxn ang="0">
                    <a:pos x="18" y="2062"/>
                  </a:cxn>
                  <a:cxn ang="0">
                    <a:pos x="30" y="1750"/>
                  </a:cxn>
                  <a:cxn ang="0">
                    <a:pos x="54" y="1451"/>
                  </a:cxn>
                  <a:cxn ang="0">
                    <a:pos x="84" y="1169"/>
                  </a:cxn>
                  <a:cxn ang="0">
                    <a:pos x="126" y="899"/>
                  </a:cxn>
                  <a:cxn ang="0">
                    <a:pos x="162" y="641"/>
                  </a:cxn>
                  <a:cxn ang="0">
                    <a:pos x="209" y="408"/>
                  </a:cxn>
                  <a:cxn ang="0">
                    <a:pos x="251" y="192"/>
                  </a:cxn>
                  <a:cxn ang="0">
                    <a:pos x="299" y="0"/>
                  </a:cxn>
                  <a:cxn ang="0">
                    <a:pos x="287" y="0"/>
                  </a:cxn>
                  <a:cxn ang="0">
                    <a:pos x="239" y="192"/>
                  </a:cxn>
                  <a:cxn ang="0">
                    <a:pos x="198" y="408"/>
                  </a:cxn>
                  <a:cxn ang="0">
                    <a:pos x="156" y="641"/>
                  </a:cxn>
                  <a:cxn ang="0">
                    <a:pos x="114" y="899"/>
                  </a:cxn>
                  <a:cxn ang="0">
                    <a:pos x="78" y="1169"/>
                  </a:cxn>
                  <a:cxn ang="0">
                    <a:pos x="48" y="1451"/>
                  </a:cxn>
                  <a:cxn ang="0">
                    <a:pos x="24" y="1750"/>
                  </a:cxn>
                  <a:cxn ang="0">
                    <a:pos x="6" y="2062"/>
                  </a:cxn>
                  <a:cxn ang="0">
                    <a:pos x="0" y="2374"/>
                  </a:cxn>
                  <a:cxn ang="0">
                    <a:pos x="12" y="2674"/>
                  </a:cxn>
                  <a:cxn ang="0">
                    <a:pos x="30" y="2973"/>
                  </a:cxn>
                  <a:cxn ang="0">
                    <a:pos x="54" y="3255"/>
                  </a:cxn>
                  <a:cxn ang="0">
                    <a:pos x="96" y="3537"/>
                  </a:cxn>
                  <a:cxn ang="0">
                    <a:pos x="144" y="3806"/>
                  </a:cxn>
                  <a:cxn ang="0">
                    <a:pos x="203" y="4064"/>
                  </a:cxn>
                  <a:cxn ang="0">
                    <a:pos x="275" y="4316"/>
                  </a:cxn>
                  <a:cxn ang="0">
                    <a:pos x="287" y="4316"/>
                  </a:cxn>
                  <a:cxn ang="0">
                    <a:pos x="215" y="4064"/>
                  </a:cxn>
                  <a:cxn ang="0">
                    <a:pos x="156" y="3806"/>
                  </a:cxn>
                  <a:cxn ang="0">
                    <a:pos x="108" y="3537"/>
                  </a:cxn>
                  <a:cxn ang="0">
                    <a:pos x="66" y="3261"/>
                  </a:cxn>
                  <a:cxn ang="0">
                    <a:pos x="42" y="2973"/>
                  </a:cxn>
                  <a:cxn ang="0">
                    <a:pos x="24" y="2680"/>
                  </a:cxn>
                  <a:cxn ang="0">
                    <a:pos x="12" y="2374"/>
                  </a:cxn>
                  <a:cxn ang="0">
                    <a:pos x="18" y="2062"/>
                  </a:cxn>
                  <a:cxn ang="0">
                    <a:pos x="18" y="2062"/>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1" hangingPunct="1">
                  <a:defRPr/>
                </a:pPr>
                <a:endParaRPr lang="en-AU">
                  <a:cs typeface="+mn-cs"/>
                </a:endParaRPr>
              </a:p>
            </p:txBody>
          </p:sp>
          <p:sp>
            <p:nvSpPr>
              <p:cNvPr id="36" name="Freeform 16"/>
              <p:cNvSpPr>
                <a:spLocks/>
              </p:cNvSpPr>
              <p:nvPr/>
            </p:nvSpPr>
            <p:spPr bwMode="hidden">
              <a:xfrm>
                <a:off x="1566" y="0"/>
                <a:ext cx="425" cy="4316"/>
              </a:xfrm>
              <a:custGeom>
                <a:avLst/>
                <a:gdLst/>
                <a:ahLst/>
                <a:cxnLst>
                  <a:cxn ang="0">
                    <a:pos x="424" y="0"/>
                  </a:cxn>
                  <a:cxn ang="0">
                    <a:pos x="412" y="0"/>
                  </a:cxn>
                  <a:cxn ang="0">
                    <a:pos x="316" y="222"/>
                  </a:cxn>
                  <a:cxn ang="0">
                    <a:pos x="239" y="462"/>
                  </a:cxn>
                  <a:cxn ang="0">
                    <a:pos x="167" y="707"/>
                  </a:cxn>
                  <a:cxn ang="0">
                    <a:pos x="107" y="971"/>
                  </a:cxn>
                  <a:cxn ang="0">
                    <a:pos x="65" y="1247"/>
                  </a:cxn>
                  <a:cxn ang="0">
                    <a:pos x="29" y="1529"/>
                  </a:cxn>
                  <a:cxn ang="0">
                    <a:pos x="6" y="1822"/>
                  </a:cxn>
                  <a:cxn ang="0">
                    <a:pos x="0" y="2122"/>
                  </a:cxn>
                  <a:cxn ang="0">
                    <a:pos x="6" y="2404"/>
                  </a:cxn>
                  <a:cxn ang="0">
                    <a:pos x="24" y="2686"/>
                  </a:cxn>
                  <a:cxn ang="0">
                    <a:pos x="47" y="2961"/>
                  </a:cxn>
                  <a:cxn ang="0">
                    <a:pos x="89" y="3243"/>
                  </a:cxn>
                  <a:cxn ang="0">
                    <a:pos x="137" y="3519"/>
                  </a:cxn>
                  <a:cxn ang="0">
                    <a:pos x="197" y="3788"/>
                  </a:cxn>
                  <a:cxn ang="0">
                    <a:pos x="269" y="4058"/>
                  </a:cxn>
                  <a:cxn ang="0">
                    <a:pos x="346" y="4316"/>
                  </a:cxn>
                  <a:cxn ang="0">
                    <a:pos x="358" y="4316"/>
                  </a:cxn>
                  <a:cxn ang="0">
                    <a:pos x="281" y="4058"/>
                  </a:cxn>
                  <a:cxn ang="0">
                    <a:pos x="209" y="3788"/>
                  </a:cxn>
                  <a:cxn ang="0">
                    <a:pos x="149" y="3519"/>
                  </a:cxn>
                  <a:cxn ang="0">
                    <a:pos x="101" y="3243"/>
                  </a:cxn>
                  <a:cxn ang="0">
                    <a:pos x="59" y="2961"/>
                  </a:cxn>
                  <a:cxn ang="0">
                    <a:pos x="35" y="2686"/>
                  </a:cxn>
                  <a:cxn ang="0">
                    <a:pos x="18" y="2404"/>
                  </a:cxn>
                  <a:cxn ang="0">
                    <a:pos x="12" y="2122"/>
                  </a:cxn>
                  <a:cxn ang="0">
                    <a:pos x="18" y="1822"/>
                  </a:cxn>
                  <a:cxn ang="0">
                    <a:pos x="41" y="1529"/>
                  </a:cxn>
                  <a:cxn ang="0">
                    <a:pos x="71" y="1247"/>
                  </a:cxn>
                  <a:cxn ang="0">
                    <a:pos x="119" y="971"/>
                  </a:cxn>
                  <a:cxn ang="0">
                    <a:pos x="179" y="707"/>
                  </a:cxn>
                  <a:cxn ang="0">
                    <a:pos x="245" y="462"/>
                  </a:cxn>
                  <a:cxn ang="0">
                    <a:pos x="328" y="222"/>
                  </a:cxn>
                  <a:cxn ang="0">
                    <a:pos x="424" y="0"/>
                  </a:cxn>
                  <a:cxn ang="0">
                    <a:pos x="424" y="0"/>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1" hangingPunct="1">
                  <a:defRPr/>
                </a:pPr>
                <a:endParaRPr lang="en-AU">
                  <a:cs typeface="+mn-cs"/>
                </a:endParaRPr>
              </a:p>
            </p:txBody>
          </p:sp>
          <p:sp>
            <p:nvSpPr>
              <p:cNvPr id="37" name="Freeform 17"/>
              <p:cNvSpPr>
                <a:spLocks/>
              </p:cNvSpPr>
              <p:nvPr/>
            </p:nvSpPr>
            <p:spPr bwMode="hidden">
              <a:xfrm>
                <a:off x="1128" y="0"/>
                <a:ext cx="575" cy="4316"/>
              </a:xfrm>
              <a:custGeom>
                <a:avLst/>
                <a:gdLst/>
                <a:ahLst/>
                <a:cxnLst>
                  <a:cxn ang="0">
                    <a:pos x="12" y="2146"/>
                  </a:cxn>
                  <a:cxn ang="0">
                    <a:pos x="24" y="1846"/>
                  </a:cxn>
                  <a:cxn ang="0">
                    <a:pos x="54" y="1559"/>
                  </a:cxn>
                  <a:cxn ang="0">
                    <a:pos x="96" y="1277"/>
                  </a:cxn>
                  <a:cxn ang="0">
                    <a:pos x="162" y="1001"/>
                  </a:cxn>
                  <a:cxn ang="0">
                    <a:pos x="239" y="731"/>
                  </a:cxn>
                  <a:cxn ang="0">
                    <a:pos x="335" y="480"/>
                  </a:cxn>
                  <a:cxn ang="0">
                    <a:pos x="449" y="234"/>
                  </a:cxn>
                  <a:cxn ang="0">
                    <a:pos x="574" y="0"/>
                  </a:cxn>
                  <a:cxn ang="0">
                    <a:pos x="562" y="0"/>
                  </a:cxn>
                  <a:cxn ang="0">
                    <a:pos x="437" y="234"/>
                  </a:cxn>
                  <a:cxn ang="0">
                    <a:pos x="323" y="480"/>
                  </a:cxn>
                  <a:cxn ang="0">
                    <a:pos x="227" y="737"/>
                  </a:cxn>
                  <a:cxn ang="0">
                    <a:pos x="150" y="1001"/>
                  </a:cxn>
                  <a:cxn ang="0">
                    <a:pos x="84" y="1277"/>
                  </a:cxn>
                  <a:cxn ang="0">
                    <a:pos x="42" y="1559"/>
                  </a:cxn>
                  <a:cxn ang="0">
                    <a:pos x="12" y="1852"/>
                  </a:cxn>
                  <a:cxn ang="0">
                    <a:pos x="0" y="2146"/>
                  </a:cxn>
                  <a:cxn ang="0">
                    <a:pos x="6" y="2434"/>
                  </a:cxn>
                  <a:cxn ang="0">
                    <a:pos x="30" y="2715"/>
                  </a:cxn>
                  <a:cxn ang="0">
                    <a:pos x="66" y="2997"/>
                  </a:cxn>
                  <a:cxn ang="0">
                    <a:pos x="120" y="3273"/>
                  </a:cxn>
                  <a:cxn ang="0">
                    <a:pos x="191" y="3549"/>
                  </a:cxn>
                  <a:cxn ang="0">
                    <a:pos x="275" y="3812"/>
                  </a:cxn>
                  <a:cxn ang="0">
                    <a:pos x="371" y="4070"/>
                  </a:cxn>
                  <a:cxn ang="0">
                    <a:pos x="484" y="4316"/>
                  </a:cxn>
                  <a:cxn ang="0">
                    <a:pos x="496" y="4316"/>
                  </a:cxn>
                  <a:cxn ang="0">
                    <a:pos x="383" y="4070"/>
                  </a:cxn>
                  <a:cxn ang="0">
                    <a:pos x="287" y="3812"/>
                  </a:cxn>
                  <a:cxn ang="0">
                    <a:pos x="203" y="3549"/>
                  </a:cxn>
                  <a:cxn ang="0">
                    <a:pos x="132" y="3273"/>
                  </a:cxn>
                  <a:cxn ang="0">
                    <a:pos x="78" y="2997"/>
                  </a:cxn>
                  <a:cxn ang="0">
                    <a:pos x="42" y="2715"/>
                  </a:cxn>
                  <a:cxn ang="0">
                    <a:pos x="18" y="2434"/>
                  </a:cxn>
                  <a:cxn ang="0">
                    <a:pos x="12" y="2146"/>
                  </a:cxn>
                  <a:cxn ang="0">
                    <a:pos x="12" y="2146"/>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1" hangingPunct="1">
                  <a:defRPr/>
                </a:pPr>
                <a:endParaRPr lang="en-AU">
                  <a:cs typeface="+mn-cs"/>
                </a:endParaRPr>
              </a:p>
            </p:txBody>
          </p:sp>
          <p:sp>
            <p:nvSpPr>
              <p:cNvPr id="38" name="Freeform 18"/>
              <p:cNvSpPr>
                <a:spLocks/>
              </p:cNvSpPr>
              <p:nvPr/>
            </p:nvSpPr>
            <p:spPr bwMode="hidden">
              <a:xfrm>
                <a:off x="702" y="0"/>
                <a:ext cx="737" cy="4316"/>
              </a:xfrm>
              <a:custGeom>
                <a:avLst/>
                <a:gdLst/>
                <a:ahLst/>
                <a:cxnLst>
                  <a:cxn ang="0">
                    <a:pos x="12" y="2098"/>
                  </a:cxn>
                  <a:cxn ang="0">
                    <a:pos x="29" y="1798"/>
                  </a:cxn>
                  <a:cxn ang="0">
                    <a:pos x="71" y="1505"/>
                  </a:cxn>
                  <a:cxn ang="0">
                    <a:pos x="131" y="1223"/>
                  </a:cxn>
                  <a:cxn ang="0">
                    <a:pos x="215" y="941"/>
                  </a:cxn>
                  <a:cxn ang="0">
                    <a:pos x="316" y="689"/>
                  </a:cxn>
                  <a:cxn ang="0">
                    <a:pos x="442" y="444"/>
                  </a:cxn>
                  <a:cxn ang="0">
                    <a:pos x="580" y="216"/>
                  </a:cxn>
                  <a:cxn ang="0">
                    <a:pos x="735" y="0"/>
                  </a:cxn>
                  <a:cxn ang="0">
                    <a:pos x="723" y="0"/>
                  </a:cxn>
                  <a:cxn ang="0">
                    <a:pos x="568" y="210"/>
                  </a:cxn>
                  <a:cxn ang="0">
                    <a:pos x="430" y="438"/>
                  </a:cxn>
                  <a:cxn ang="0">
                    <a:pos x="311" y="683"/>
                  </a:cxn>
                  <a:cxn ang="0">
                    <a:pos x="209" y="941"/>
                  </a:cxn>
                  <a:cxn ang="0">
                    <a:pos x="125" y="1217"/>
                  </a:cxn>
                  <a:cxn ang="0">
                    <a:pos x="59" y="1505"/>
                  </a:cxn>
                  <a:cxn ang="0">
                    <a:pos x="18" y="1798"/>
                  </a:cxn>
                  <a:cxn ang="0">
                    <a:pos x="0" y="2098"/>
                  </a:cxn>
                  <a:cxn ang="0">
                    <a:pos x="6" y="2404"/>
                  </a:cxn>
                  <a:cxn ang="0">
                    <a:pos x="29" y="2709"/>
                  </a:cxn>
                  <a:cxn ang="0">
                    <a:pos x="77" y="3015"/>
                  </a:cxn>
                  <a:cxn ang="0">
                    <a:pos x="149" y="3315"/>
                  </a:cxn>
                  <a:cxn ang="0">
                    <a:pos x="227" y="3573"/>
                  </a:cxn>
                  <a:cxn ang="0">
                    <a:pos x="316" y="3824"/>
                  </a:cxn>
                  <a:cxn ang="0">
                    <a:pos x="424" y="4076"/>
                  </a:cxn>
                  <a:cxn ang="0">
                    <a:pos x="544" y="4316"/>
                  </a:cxn>
                  <a:cxn ang="0">
                    <a:pos x="556" y="4316"/>
                  </a:cxn>
                  <a:cxn ang="0">
                    <a:pos x="436" y="4076"/>
                  </a:cxn>
                  <a:cxn ang="0">
                    <a:pos x="328" y="3824"/>
                  </a:cxn>
                  <a:cxn ang="0">
                    <a:pos x="239" y="3573"/>
                  </a:cxn>
                  <a:cxn ang="0">
                    <a:pos x="161" y="3315"/>
                  </a:cxn>
                  <a:cxn ang="0">
                    <a:pos x="89" y="3015"/>
                  </a:cxn>
                  <a:cxn ang="0">
                    <a:pos x="41" y="2709"/>
                  </a:cxn>
                  <a:cxn ang="0">
                    <a:pos x="18" y="2404"/>
                  </a:cxn>
                  <a:cxn ang="0">
                    <a:pos x="12" y="2098"/>
                  </a:cxn>
                  <a:cxn ang="0">
                    <a:pos x="12" y="2098"/>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1" hangingPunct="1">
                  <a:defRPr/>
                </a:pPr>
                <a:endParaRPr lang="en-AU">
                  <a:cs typeface="+mn-cs"/>
                </a:endParaRPr>
              </a:p>
            </p:txBody>
          </p:sp>
          <p:sp>
            <p:nvSpPr>
              <p:cNvPr id="39" name="Freeform 19"/>
              <p:cNvSpPr>
                <a:spLocks/>
              </p:cNvSpPr>
              <p:nvPr/>
            </p:nvSpPr>
            <p:spPr bwMode="hidden">
              <a:xfrm>
                <a:off x="288" y="0"/>
                <a:ext cx="840" cy="4316"/>
              </a:xfrm>
              <a:custGeom>
                <a:avLst/>
                <a:gdLst/>
                <a:ahLst/>
                <a:cxnLst>
                  <a:cxn ang="0">
                    <a:pos x="18" y="1948"/>
                  </a:cxn>
                  <a:cxn ang="0">
                    <a:pos x="48" y="1708"/>
                  </a:cxn>
                  <a:cxn ang="0">
                    <a:pos x="96" y="1475"/>
                  </a:cxn>
                  <a:cxn ang="0">
                    <a:pos x="161" y="1235"/>
                  </a:cxn>
                  <a:cxn ang="0">
                    <a:pos x="251" y="995"/>
                  </a:cxn>
                  <a:cxn ang="0">
                    <a:pos x="365" y="755"/>
                  </a:cxn>
                  <a:cxn ang="0">
                    <a:pos x="496" y="510"/>
                  </a:cxn>
                  <a:cxn ang="0">
                    <a:pos x="658" y="258"/>
                  </a:cxn>
                  <a:cxn ang="0">
                    <a:pos x="741" y="132"/>
                  </a:cxn>
                  <a:cxn ang="0">
                    <a:pos x="837" y="0"/>
                  </a:cxn>
                  <a:cxn ang="0">
                    <a:pos x="825" y="0"/>
                  </a:cxn>
                  <a:cxn ang="0">
                    <a:pos x="729" y="132"/>
                  </a:cxn>
                  <a:cxn ang="0">
                    <a:pos x="640" y="258"/>
                  </a:cxn>
                  <a:cxn ang="0">
                    <a:pos x="562" y="384"/>
                  </a:cxn>
                  <a:cxn ang="0">
                    <a:pos x="484" y="510"/>
                  </a:cxn>
                  <a:cxn ang="0">
                    <a:pos x="353" y="755"/>
                  </a:cxn>
                  <a:cxn ang="0">
                    <a:pos x="239" y="995"/>
                  </a:cxn>
                  <a:cxn ang="0">
                    <a:pos x="150" y="1235"/>
                  </a:cxn>
                  <a:cxn ang="0">
                    <a:pos x="84" y="1469"/>
                  </a:cxn>
                  <a:cxn ang="0">
                    <a:pos x="36" y="1702"/>
                  </a:cxn>
                  <a:cxn ang="0">
                    <a:pos x="6" y="1942"/>
                  </a:cxn>
                  <a:cxn ang="0">
                    <a:pos x="0" y="2200"/>
                  </a:cxn>
                  <a:cxn ang="0">
                    <a:pos x="12" y="2470"/>
                  </a:cxn>
                  <a:cxn ang="0">
                    <a:pos x="48" y="2739"/>
                  </a:cxn>
                  <a:cxn ang="0">
                    <a:pos x="114" y="3027"/>
                  </a:cxn>
                  <a:cxn ang="0">
                    <a:pos x="150" y="3171"/>
                  </a:cxn>
                  <a:cxn ang="0">
                    <a:pos x="197" y="3321"/>
                  </a:cxn>
                  <a:cxn ang="0">
                    <a:pos x="245" y="3477"/>
                  </a:cxn>
                  <a:cxn ang="0">
                    <a:pos x="305" y="3639"/>
                  </a:cxn>
                  <a:cxn ang="0">
                    <a:pos x="365" y="3800"/>
                  </a:cxn>
                  <a:cxn ang="0">
                    <a:pos x="437" y="3968"/>
                  </a:cxn>
                  <a:cxn ang="0">
                    <a:pos x="508" y="4136"/>
                  </a:cxn>
                  <a:cxn ang="0">
                    <a:pos x="592" y="4316"/>
                  </a:cxn>
                  <a:cxn ang="0">
                    <a:pos x="604" y="4316"/>
                  </a:cxn>
                  <a:cxn ang="0">
                    <a:pos x="520" y="4136"/>
                  </a:cxn>
                  <a:cxn ang="0">
                    <a:pos x="448" y="3968"/>
                  </a:cxn>
                  <a:cxn ang="0">
                    <a:pos x="377" y="3800"/>
                  </a:cxn>
                  <a:cxn ang="0">
                    <a:pos x="317" y="3639"/>
                  </a:cxn>
                  <a:cxn ang="0">
                    <a:pos x="257" y="3477"/>
                  </a:cxn>
                  <a:cxn ang="0">
                    <a:pos x="209" y="3327"/>
                  </a:cxn>
                  <a:cxn ang="0">
                    <a:pos x="161" y="3171"/>
                  </a:cxn>
                  <a:cxn ang="0">
                    <a:pos x="126" y="3027"/>
                  </a:cxn>
                  <a:cxn ang="0">
                    <a:pos x="60" y="2739"/>
                  </a:cxn>
                  <a:cxn ang="0">
                    <a:pos x="24" y="2470"/>
                  </a:cxn>
                  <a:cxn ang="0">
                    <a:pos x="12" y="2206"/>
                  </a:cxn>
                  <a:cxn ang="0">
                    <a:pos x="18" y="1948"/>
                  </a:cxn>
                  <a:cxn ang="0">
                    <a:pos x="18" y="1948"/>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1" hangingPunct="1">
                  <a:defRPr/>
                </a:pPr>
                <a:endParaRPr lang="en-AU">
                  <a:cs typeface="+mn-cs"/>
                </a:endParaRPr>
              </a:p>
            </p:txBody>
          </p:sp>
        </p:grpSp>
        <p:sp>
          <p:nvSpPr>
            <p:cNvPr id="8" name="Freeform 20"/>
            <p:cNvSpPr>
              <a:spLocks/>
            </p:cNvSpPr>
            <p:nvPr/>
          </p:nvSpPr>
          <p:spPr bwMode="hidden">
            <a:xfrm>
              <a:off x="6" y="2901"/>
              <a:ext cx="606" cy="1415"/>
            </a:xfrm>
            <a:custGeom>
              <a:avLst/>
              <a:gdLst/>
              <a:ahLst/>
              <a:cxnLst>
                <a:cxn ang="0">
                  <a:pos x="0" y="54"/>
                </a:cxn>
                <a:cxn ang="0">
                  <a:pos x="42" y="228"/>
                </a:cxn>
                <a:cxn ang="0">
                  <a:pos x="96" y="402"/>
                </a:cxn>
                <a:cxn ang="0">
                  <a:pos x="161" y="576"/>
                </a:cxn>
                <a:cxn ang="0">
                  <a:pos x="227" y="744"/>
                </a:cxn>
                <a:cxn ang="0">
                  <a:pos x="305" y="917"/>
                </a:cxn>
                <a:cxn ang="0">
                  <a:pos x="389" y="1085"/>
                </a:cxn>
                <a:cxn ang="0">
                  <a:pos x="484" y="1253"/>
                </a:cxn>
                <a:cxn ang="0">
                  <a:pos x="586" y="1415"/>
                </a:cxn>
                <a:cxn ang="0">
                  <a:pos x="604" y="1415"/>
                </a:cxn>
                <a:cxn ang="0">
                  <a:pos x="496" y="1247"/>
                </a:cxn>
                <a:cxn ang="0">
                  <a:pos x="401" y="1073"/>
                </a:cxn>
                <a:cxn ang="0">
                  <a:pos x="311" y="899"/>
                </a:cxn>
                <a:cxn ang="0">
                  <a:pos x="233" y="720"/>
                </a:cxn>
                <a:cxn ang="0">
                  <a:pos x="161" y="546"/>
                </a:cxn>
                <a:cxn ang="0">
                  <a:pos x="102" y="366"/>
                </a:cxn>
                <a:cxn ang="0">
                  <a:pos x="48" y="180"/>
                </a:cxn>
                <a:cxn ang="0">
                  <a:pos x="0" y="0"/>
                </a:cxn>
                <a:cxn ang="0">
                  <a:pos x="0" y="54"/>
                </a:cxn>
                <a:cxn ang="0">
                  <a:pos x="0" y="54"/>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eaLnBrk="1" hangingPunct="1">
                <a:defRPr/>
              </a:pPr>
              <a:endParaRPr lang="en-AU">
                <a:cs typeface="+mn-cs"/>
              </a:endParaRPr>
            </a:p>
          </p:txBody>
        </p:sp>
        <p:sp>
          <p:nvSpPr>
            <p:cNvPr id="9" name="Freeform 21"/>
            <p:cNvSpPr>
              <a:spLocks/>
            </p:cNvSpPr>
            <p:nvPr/>
          </p:nvSpPr>
          <p:spPr bwMode="hidden">
            <a:xfrm>
              <a:off x="6" y="3890"/>
              <a:ext cx="228" cy="426"/>
            </a:xfrm>
            <a:custGeom>
              <a:avLst/>
              <a:gdLst/>
              <a:ahLst/>
              <a:cxnLst>
                <a:cxn ang="0">
                  <a:pos x="0" y="30"/>
                </a:cxn>
                <a:cxn ang="0">
                  <a:pos x="108" y="240"/>
                </a:cxn>
                <a:cxn ang="0">
                  <a:pos x="215" y="426"/>
                </a:cxn>
                <a:cxn ang="0">
                  <a:pos x="227" y="426"/>
                </a:cxn>
                <a:cxn ang="0">
                  <a:pos x="167" y="330"/>
                </a:cxn>
                <a:cxn ang="0">
                  <a:pos x="114" y="222"/>
                </a:cxn>
                <a:cxn ang="0">
                  <a:pos x="0" y="0"/>
                </a:cxn>
                <a:cxn ang="0">
                  <a:pos x="0" y="30"/>
                </a:cxn>
                <a:cxn ang="0">
                  <a:pos x="0" y="30"/>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eaLnBrk="1" hangingPunct="1">
                <a:defRPr/>
              </a:pPr>
              <a:endParaRPr lang="en-AU">
                <a:cs typeface="+mn-cs"/>
              </a:endParaRPr>
            </a:p>
          </p:txBody>
        </p:sp>
        <p:sp>
          <p:nvSpPr>
            <p:cNvPr id="10" name="Freeform 22"/>
            <p:cNvSpPr>
              <a:spLocks/>
            </p:cNvSpPr>
            <p:nvPr/>
          </p:nvSpPr>
          <p:spPr bwMode="hidden">
            <a:xfrm>
              <a:off x="4776" y="0"/>
              <a:ext cx="984" cy="1786"/>
            </a:xfrm>
            <a:custGeom>
              <a:avLst/>
              <a:gdLst/>
              <a:ahLst/>
              <a:cxnLst>
                <a:cxn ang="0">
                  <a:pos x="981" y="1786"/>
                </a:cxn>
                <a:cxn ang="0">
                  <a:pos x="981" y="1720"/>
                </a:cxn>
                <a:cxn ang="0">
                  <a:pos x="969" y="1666"/>
                </a:cxn>
                <a:cxn ang="0">
                  <a:pos x="957" y="1613"/>
                </a:cxn>
                <a:cxn ang="0">
                  <a:pos x="921" y="1487"/>
                </a:cxn>
                <a:cxn ang="0">
                  <a:pos x="885" y="1361"/>
                </a:cxn>
                <a:cxn ang="0">
                  <a:pos x="796" y="1121"/>
                </a:cxn>
                <a:cxn ang="0">
                  <a:pos x="682" y="899"/>
                </a:cxn>
                <a:cxn ang="0">
                  <a:pos x="562" y="689"/>
                </a:cxn>
                <a:cxn ang="0">
                  <a:pos x="431" y="498"/>
                </a:cxn>
                <a:cxn ang="0">
                  <a:pos x="293" y="318"/>
                </a:cxn>
                <a:cxn ang="0">
                  <a:pos x="150" y="150"/>
                </a:cxn>
                <a:cxn ang="0">
                  <a:pos x="12" y="0"/>
                </a:cxn>
                <a:cxn ang="0">
                  <a:pos x="0" y="0"/>
                </a:cxn>
                <a:cxn ang="0">
                  <a:pos x="138" y="150"/>
                </a:cxn>
                <a:cxn ang="0">
                  <a:pos x="275" y="318"/>
                </a:cxn>
                <a:cxn ang="0">
                  <a:pos x="413" y="498"/>
                </a:cxn>
                <a:cxn ang="0">
                  <a:pos x="545" y="689"/>
                </a:cxn>
                <a:cxn ang="0">
                  <a:pos x="670" y="899"/>
                </a:cxn>
                <a:cxn ang="0">
                  <a:pos x="778" y="1121"/>
                </a:cxn>
                <a:cxn ang="0">
                  <a:pos x="873" y="1361"/>
                </a:cxn>
                <a:cxn ang="0">
                  <a:pos x="909" y="1487"/>
                </a:cxn>
                <a:cxn ang="0">
                  <a:pos x="945" y="1619"/>
                </a:cxn>
                <a:cxn ang="0">
                  <a:pos x="963" y="1702"/>
                </a:cxn>
                <a:cxn ang="0">
                  <a:pos x="981" y="1786"/>
                </a:cxn>
                <a:cxn ang="0">
                  <a:pos x="981" y="1786"/>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eaLnBrk="1" hangingPunct="1">
                <a:defRPr/>
              </a:pPr>
              <a:endParaRPr lang="en-AU">
                <a:cs typeface="+mn-cs"/>
              </a:endParaRPr>
            </a:p>
          </p:txBody>
        </p:sp>
        <p:sp>
          <p:nvSpPr>
            <p:cNvPr id="11" name="Freeform 23"/>
            <p:cNvSpPr>
              <a:spLocks/>
            </p:cNvSpPr>
            <p:nvPr/>
          </p:nvSpPr>
          <p:spPr bwMode="hidden">
            <a:xfrm>
              <a:off x="5041" y="0"/>
              <a:ext cx="719" cy="845"/>
            </a:xfrm>
            <a:custGeom>
              <a:avLst/>
              <a:gdLst>
                <a:gd name="T0" fmla="*/ 739 w 717"/>
                <a:gd name="T1" fmla="*/ 845 h 845"/>
                <a:gd name="T2" fmla="*/ 739 w 717"/>
                <a:gd name="T3" fmla="*/ 821 h 845"/>
                <a:gd name="T4" fmla="*/ 596 w 717"/>
                <a:gd name="T5" fmla="*/ 605 h 845"/>
                <a:gd name="T6" fmla="*/ 417 w 717"/>
                <a:gd name="T7" fmla="*/ 396 h 845"/>
                <a:gd name="T8" fmla="*/ 232 w 717"/>
                <a:gd name="T9" fmla="*/ 192 h 845"/>
                <a:gd name="T10" fmla="*/ 17 w 717"/>
                <a:gd name="T11" fmla="*/ 0 h 845"/>
                <a:gd name="T12" fmla="*/ 0 w 717"/>
                <a:gd name="T13" fmla="*/ 0 h 845"/>
                <a:gd name="T14" fmla="*/ 220 w 717"/>
                <a:gd name="T15" fmla="*/ 198 h 845"/>
                <a:gd name="T16" fmla="*/ 411 w 717"/>
                <a:gd name="T17" fmla="*/ 408 h 845"/>
                <a:gd name="T18" fmla="*/ 590 w 717"/>
                <a:gd name="T19" fmla="*/ 623 h 845"/>
                <a:gd name="T20" fmla="*/ 739 w 717"/>
                <a:gd name="T21" fmla="*/ 845 h 845"/>
                <a:gd name="T22" fmla="*/ 739 w 717"/>
                <a:gd name="T23" fmla="*/ 845 h 84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 name="Freeform 24"/>
            <p:cNvSpPr>
              <a:spLocks/>
            </p:cNvSpPr>
            <p:nvPr/>
          </p:nvSpPr>
          <p:spPr bwMode="hidden">
            <a:xfrm>
              <a:off x="5352" y="0"/>
              <a:ext cx="408" cy="414"/>
            </a:xfrm>
            <a:custGeom>
              <a:avLst/>
              <a:gdLst>
                <a:gd name="T0" fmla="*/ 418 w 407"/>
                <a:gd name="T1" fmla="*/ 414 h 414"/>
                <a:gd name="T2" fmla="*/ 418 w 407"/>
                <a:gd name="T3" fmla="*/ 396 h 414"/>
                <a:gd name="T4" fmla="*/ 233 w 407"/>
                <a:gd name="T5" fmla="*/ 192 h 414"/>
                <a:gd name="T6" fmla="*/ 12 w 407"/>
                <a:gd name="T7" fmla="*/ 0 h 414"/>
                <a:gd name="T8" fmla="*/ 0 w 407"/>
                <a:gd name="T9" fmla="*/ 0 h 414"/>
                <a:gd name="T10" fmla="*/ 108 w 407"/>
                <a:gd name="T11" fmla="*/ 102 h 414"/>
                <a:gd name="T12" fmla="*/ 227 w 407"/>
                <a:gd name="T13" fmla="*/ 204 h 414"/>
                <a:gd name="T14" fmla="*/ 418 w 407"/>
                <a:gd name="T15" fmla="*/ 414 h 414"/>
                <a:gd name="T16" fmla="*/ 418 w 407"/>
                <a:gd name="T17" fmla="*/ 414 h 41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07" h="414">
                  <a:moveTo>
                    <a:pt x="407" y="414"/>
                  </a:moveTo>
                  <a:lnTo>
                    <a:pt x="407" y="396"/>
                  </a:lnTo>
                  <a:lnTo>
                    <a:pt x="222" y="192"/>
                  </a:lnTo>
                  <a:lnTo>
                    <a:pt x="12" y="0"/>
                  </a:lnTo>
                  <a:lnTo>
                    <a:pt x="0" y="0"/>
                  </a:lnTo>
                  <a:lnTo>
                    <a:pt x="108" y="102"/>
                  </a:lnTo>
                  <a:lnTo>
                    <a:pt x="216" y="204"/>
                  </a:lnTo>
                  <a:lnTo>
                    <a:pt x="407" y="414"/>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 name="Freeform 25"/>
            <p:cNvSpPr>
              <a:spLocks/>
            </p:cNvSpPr>
            <p:nvPr/>
          </p:nvSpPr>
          <p:spPr bwMode="hidden">
            <a:xfrm>
              <a:off x="6" y="0"/>
              <a:ext cx="858" cy="1409"/>
            </a:xfrm>
            <a:custGeom>
              <a:avLst/>
              <a:gdLst/>
              <a:ahLst/>
              <a:cxnLst>
                <a:cxn ang="0">
                  <a:pos x="0" y="1361"/>
                </a:cxn>
                <a:cxn ang="0">
                  <a:pos x="0" y="1409"/>
                </a:cxn>
                <a:cxn ang="0">
                  <a:pos x="54" y="1211"/>
                </a:cxn>
                <a:cxn ang="0">
                  <a:pos x="126" y="1013"/>
                </a:cxn>
                <a:cxn ang="0">
                  <a:pos x="215" y="827"/>
                </a:cxn>
                <a:cxn ang="0">
                  <a:pos x="311" y="647"/>
                </a:cxn>
                <a:cxn ang="0">
                  <a:pos x="431" y="474"/>
                </a:cxn>
                <a:cxn ang="0">
                  <a:pos x="556" y="312"/>
                </a:cxn>
                <a:cxn ang="0">
                  <a:pos x="700" y="150"/>
                </a:cxn>
                <a:cxn ang="0">
                  <a:pos x="855" y="0"/>
                </a:cxn>
                <a:cxn ang="0">
                  <a:pos x="837" y="0"/>
                </a:cxn>
                <a:cxn ang="0">
                  <a:pos x="688" y="144"/>
                </a:cxn>
                <a:cxn ang="0">
                  <a:pos x="550" y="300"/>
                </a:cxn>
                <a:cxn ang="0">
                  <a:pos x="425" y="462"/>
                </a:cxn>
                <a:cxn ang="0">
                  <a:pos x="311" y="629"/>
                </a:cxn>
                <a:cxn ang="0">
                  <a:pos x="215" y="803"/>
                </a:cxn>
                <a:cxn ang="0">
                  <a:pos x="132" y="983"/>
                </a:cxn>
                <a:cxn ang="0">
                  <a:pos x="60" y="1169"/>
                </a:cxn>
                <a:cxn ang="0">
                  <a:pos x="0" y="1361"/>
                </a:cxn>
                <a:cxn ang="0">
                  <a:pos x="0" y="1361"/>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eaLnBrk="1" hangingPunct="1">
                <a:defRPr/>
              </a:pPr>
              <a:endParaRPr lang="en-AU">
                <a:cs typeface="+mn-cs"/>
              </a:endParaRPr>
            </a:p>
          </p:txBody>
        </p:sp>
        <p:sp>
          <p:nvSpPr>
            <p:cNvPr id="14" name="Freeform 26"/>
            <p:cNvSpPr>
              <a:spLocks/>
            </p:cNvSpPr>
            <p:nvPr/>
          </p:nvSpPr>
          <p:spPr bwMode="hidden">
            <a:xfrm>
              <a:off x="6" y="0"/>
              <a:ext cx="588" cy="599"/>
            </a:xfrm>
            <a:custGeom>
              <a:avLst/>
              <a:gdLst>
                <a:gd name="T0" fmla="*/ 608 w 586"/>
                <a:gd name="T1" fmla="*/ 0 h 599"/>
                <a:gd name="T2" fmla="*/ 590 w 586"/>
                <a:gd name="T3" fmla="*/ 0 h 599"/>
                <a:gd name="T4" fmla="*/ 418 w 586"/>
                <a:gd name="T5" fmla="*/ 132 h 599"/>
                <a:gd name="T6" fmla="*/ 268 w 586"/>
                <a:gd name="T7" fmla="*/ 270 h 599"/>
                <a:gd name="T8" fmla="*/ 120 w 586"/>
                <a:gd name="T9" fmla="*/ 420 h 599"/>
                <a:gd name="T10" fmla="*/ 0 w 586"/>
                <a:gd name="T11" fmla="*/ 575 h 599"/>
                <a:gd name="T12" fmla="*/ 0 w 586"/>
                <a:gd name="T13" fmla="*/ 599 h 599"/>
                <a:gd name="T14" fmla="*/ 120 w 586"/>
                <a:gd name="T15" fmla="*/ 432 h 599"/>
                <a:gd name="T16" fmla="*/ 268 w 586"/>
                <a:gd name="T17" fmla="*/ 282 h 599"/>
                <a:gd name="T18" fmla="*/ 424 w 586"/>
                <a:gd name="T19" fmla="*/ 138 h 599"/>
                <a:gd name="T20" fmla="*/ 608 w 586"/>
                <a:gd name="T21" fmla="*/ 0 h 599"/>
                <a:gd name="T22" fmla="*/ 608 w 586"/>
                <a:gd name="T23" fmla="*/ 0 h 59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 name="Freeform 27"/>
            <p:cNvSpPr>
              <a:spLocks/>
            </p:cNvSpPr>
            <p:nvPr/>
          </p:nvSpPr>
          <p:spPr bwMode="hidden">
            <a:xfrm>
              <a:off x="6" y="0"/>
              <a:ext cx="270" cy="252"/>
            </a:xfrm>
            <a:custGeom>
              <a:avLst/>
              <a:gdLst>
                <a:gd name="T0" fmla="*/ 280 w 269"/>
                <a:gd name="T1" fmla="*/ 0 h 252"/>
                <a:gd name="T2" fmla="*/ 262 w 269"/>
                <a:gd name="T3" fmla="*/ 0 h 252"/>
                <a:gd name="T4" fmla="*/ 120 w 269"/>
                <a:gd name="T5" fmla="*/ 114 h 252"/>
                <a:gd name="T6" fmla="*/ 60 w 269"/>
                <a:gd name="T7" fmla="*/ 174 h 252"/>
                <a:gd name="T8" fmla="*/ 0 w 269"/>
                <a:gd name="T9" fmla="*/ 234 h 252"/>
                <a:gd name="T10" fmla="*/ 0 w 269"/>
                <a:gd name="T11" fmla="*/ 252 h 252"/>
                <a:gd name="T12" fmla="*/ 126 w 269"/>
                <a:gd name="T13" fmla="*/ 120 h 252"/>
                <a:gd name="T14" fmla="*/ 280 w 269"/>
                <a:gd name="T15" fmla="*/ 0 h 252"/>
                <a:gd name="T16" fmla="*/ 280 w 269"/>
                <a:gd name="T17" fmla="*/ 0 h 25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69" h="252">
                  <a:moveTo>
                    <a:pt x="269" y="0"/>
                  </a:moveTo>
                  <a:lnTo>
                    <a:pt x="251" y="0"/>
                  </a:lnTo>
                  <a:lnTo>
                    <a:pt x="120" y="114"/>
                  </a:lnTo>
                  <a:lnTo>
                    <a:pt x="60" y="174"/>
                  </a:lnTo>
                  <a:lnTo>
                    <a:pt x="0" y="234"/>
                  </a:lnTo>
                  <a:lnTo>
                    <a:pt x="0" y="252"/>
                  </a:lnTo>
                  <a:lnTo>
                    <a:pt x="126" y="120"/>
                  </a:lnTo>
                  <a:lnTo>
                    <a:pt x="269"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6" name="Line 28"/>
            <p:cNvSpPr>
              <a:spLocks noChangeShapeType="1"/>
            </p:cNvSpPr>
            <p:nvPr/>
          </p:nvSpPr>
          <p:spPr bwMode="hidden">
            <a:xfrm>
              <a:off x="1" y="2749"/>
              <a:ext cx="5758" cy="0"/>
            </a:xfrm>
            <a:prstGeom prst="line">
              <a:avLst/>
            </a:prstGeom>
            <a:noFill/>
            <a:ln w="158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 name="Line 29"/>
            <p:cNvSpPr>
              <a:spLocks noChangeShapeType="1"/>
            </p:cNvSpPr>
            <p:nvPr/>
          </p:nvSpPr>
          <p:spPr bwMode="hidden">
            <a:xfrm>
              <a:off x="1" y="2356"/>
              <a:ext cx="5758" cy="0"/>
            </a:xfrm>
            <a:prstGeom prst="line">
              <a:avLst/>
            </a:prstGeom>
            <a:noFill/>
            <a:ln w="158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 name="Line 30"/>
            <p:cNvSpPr>
              <a:spLocks noChangeShapeType="1"/>
            </p:cNvSpPr>
            <p:nvPr/>
          </p:nvSpPr>
          <p:spPr bwMode="hidden">
            <a:xfrm>
              <a:off x="1" y="3142"/>
              <a:ext cx="5758" cy="0"/>
            </a:xfrm>
            <a:prstGeom prst="line">
              <a:avLst/>
            </a:prstGeom>
            <a:noFill/>
            <a:ln w="15875">
              <a:solidFill>
                <a:schemeClr val="bg2"/>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19" name="Group 31"/>
            <p:cNvGrpSpPr>
              <a:grpSpLocks/>
            </p:cNvGrpSpPr>
            <p:nvPr/>
          </p:nvGrpSpPr>
          <p:grpSpPr bwMode="auto">
            <a:xfrm>
              <a:off x="1" y="392"/>
              <a:ext cx="5758" cy="1571"/>
              <a:chOff x="1" y="392"/>
              <a:chExt cx="5758" cy="1571"/>
            </a:xfrm>
          </p:grpSpPr>
          <p:sp>
            <p:nvSpPr>
              <p:cNvPr id="22" name="Line 32"/>
              <p:cNvSpPr>
                <a:spLocks noChangeShapeType="1"/>
              </p:cNvSpPr>
              <p:nvPr/>
            </p:nvSpPr>
            <p:spPr bwMode="hidden">
              <a:xfrm>
                <a:off x="1" y="784"/>
                <a:ext cx="5758" cy="0"/>
              </a:xfrm>
              <a:prstGeom prst="line">
                <a:avLst/>
              </a:prstGeom>
              <a:noFill/>
              <a:ln w="158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 name="Line 33"/>
              <p:cNvSpPr>
                <a:spLocks noChangeShapeType="1"/>
              </p:cNvSpPr>
              <p:nvPr/>
            </p:nvSpPr>
            <p:spPr bwMode="hidden">
              <a:xfrm>
                <a:off x="1" y="1963"/>
                <a:ext cx="5758" cy="0"/>
              </a:xfrm>
              <a:prstGeom prst="line">
                <a:avLst/>
              </a:prstGeom>
              <a:noFill/>
              <a:ln w="158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 name="Line 34"/>
              <p:cNvSpPr>
                <a:spLocks noChangeShapeType="1"/>
              </p:cNvSpPr>
              <p:nvPr/>
            </p:nvSpPr>
            <p:spPr bwMode="hidden">
              <a:xfrm>
                <a:off x="1" y="1570"/>
                <a:ext cx="5758" cy="0"/>
              </a:xfrm>
              <a:prstGeom prst="line">
                <a:avLst/>
              </a:prstGeom>
              <a:noFill/>
              <a:ln w="158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 name="Line 35"/>
              <p:cNvSpPr>
                <a:spLocks noChangeShapeType="1"/>
              </p:cNvSpPr>
              <p:nvPr/>
            </p:nvSpPr>
            <p:spPr bwMode="hidden">
              <a:xfrm>
                <a:off x="1" y="1177"/>
                <a:ext cx="5758" cy="0"/>
              </a:xfrm>
              <a:prstGeom prst="line">
                <a:avLst/>
              </a:prstGeom>
              <a:noFill/>
              <a:ln w="158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 name="Line 36"/>
              <p:cNvSpPr>
                <a:spLocks noChangeShapeType="1"/>
              </p:cNvSpPr>
              <p:nvPr/>
            </p:nvSpPr>
            <p:spPr bwMode="hidden">
              <a:xfrm>
                <a:off x="1" y="392"/>
                <a:ext cx="5758" cy="0"/>
              </a:xfrm>
              <a:prstGeom prst="line">
                <a:avLst/>
              </a:prstGeom>
              <a:noFill/>
              <a:ln w="158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20" name="Line 37"/>
            <p:cNvSpPr>
              <a:spLocks noChangeShapeType="1"/>
            </p:cNvSpPr>
            <p:nvPr/>
          </p:nvSpPr>
          <p:spPr bwMode="hidden">
            <a:xfrm>
              <a:off x="1" y="3928"/>
              <a:ext cx="5758" cy="0"/>
            </a:xfrm>
            <a:prstGeom prst="line">
              <a:avLst/>
            </a:prstGeom>
            <a:noFill/>
            <a:ln w="15875">
              <a:solidFill>
                <a:schemeClr val="bg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 name="Line 38"/>
            <p:cNvSpPr>
              <a:spLocks noChangeShapeType="1"/>
            </p:cNvSpPr>
            <p:nvPr/>
          </p:nvSpPr>
          <p:spPr bwMode="hidden">
            <a:xfrm>
              <a:off x="1" y="3535"/>
              <a:ext cx="5758" cy="0"/>
            </a:xfrm>
            <a:prstGeom prst="line">
              <a:avLst/>
            </a:prstGeom>
            <a:noFill/>
            <a:ln w="15875">
              <a:solidFill>
                <a:schemeClr val="bg2"/>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40" name="Text Box 42"/>
          <p:cNvSpPr txBox="1">
            <a:spLocks noChangeArrowheads="1"/>
          </p:cNvSpPr>
          <p:nvPr userDrawn="1"/>
        </p:nvSpPr>
        <p:spPr bwMode="auto">
          <a:xfrm>
            <a:off x="8459788" y="6597650"/>
            <a:ext cx="636587"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defRPr/>
            </a:pPr>
            <a:fld id="{3DA23B9F-092D-40D7-9000-6CDFBA427E43}" type="slidenum">
              <a:rPr lang="fr-FR" altLang="en-US" sz="1000" smtClean="0">
                <a:solidFill>
                  <a:srgbClr val="FFFF00"/>
                </a:solidFill>
              </a:rPr>
              <a:pPr eaLnBrk="1" hangingPunct="1">
                <a:defRPr/>
              </a:pPr>
              <a:t>‹#›</a:t>
            </a:fld>
            <a:r>
              <a:rPr lang="fr-FR" altLang="en-US" sz="1000" smtClean="0">
                <a:solidFill>
                  <a:srgbClr val="FFFF00"/>
                </a:solidFill>
              </a:rPr>
              <a:t>/6</a:t>
            </a:r>
          </a:p>
        </p:txBody>
      </p:sp>
      <p:sp>
        <p:nvSpPr>
          <p:cNvPr id="588840" name="Rectangle 40"/>
          <p:cNvSpPr>
            <a:spLocks noGrp="1" noChangeArrowheads="1"/>
          </p:cNvSpPr>
          <p:nvPr>
            <p:ph type="subTitle" sz="quarter" idx="1"/>
          </p:nvPr>
        </p:nvSpPr>
        <p:spPr>
          <a:xfrm>
            <a:off x="1275946" y="2564904"/>
            <a:ext cx="6400800" cy="3163958"/>
          </a:xfrm>
        </p:spPr>
        <p:txBody>
          <a:bodyPr/>
          <a:lstStyle>
            <a:lvl1pPr marL="0" indent="0" algn="ctr">
              <a:buFont typeface="Wingdings" pitchFamily="2" charset="2"/>
              <a:buNone/>
              <a:defRPr/>
            </a:lvl1pPr>
          </a:lstStyle>
          <a:p>
            <a:r>
              <a:rPr lang="en-US" smtClean="0"/>
              <a:t>Click to edit Master subtitle style</a:t>
            </a:r>
            <a:endParaRPr lang="en-AU" dirty="0"/>
          </a:p>
        </p:txBody>
      </p:sp>
    </p:spTree>
    <p:extLst>
      <p:ext uri="{BB962C8B-B14F-4D97-AF65-F5344CB8AC3E}">
        <p14:creationId xmlns:p14="http://schemas.microsoft.com/office/powerpoint/2010/main" val="1134101726"/>
      </p:ext>
    </p:extLst>
  </p:cSld>
  <p:clrMapOvr>
    <a:masterClrMapping/>
  </p:clrMapOvr>
  <p:transition>
    <p:wipe dir="d"/>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extLst>
      <p:ext uri="{BB962C8B-B14F-4D97-AF65-F5344CB8AC3E}">
        <p14:creationId xmlns:p14="http://schemas.microsoft.com/office/powerpoint/2010/main" val="180369375"/>
      </p:ext>
    </p:extLst>
  </p:cSld>
  <p:clrMapOvr>
    <a:masterClrMapping/>
  </p:clrMapOvr>
  <p:transition>
    <p:wipe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412775"/>
            <a:ext cx="2057400" cy="5184577"/>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1412775"/>
            <a:ext cx="6019800" cy="518457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extLst>
      <p:ext uri="{BB962C8B-B14F-4D97-AF65-F5344CB8AC3E}">
        <p14:creationId xmlns:p14="http://schemas.microsoft.com/office/powerpoint/2010/main" val="66998435"/>
      </p:ext>
    </p:extLst>
  </p:cSld>
  <p:clrMapOvr>
    <a:masterClrMapping/>
  </p:clrMapOvr>
  <p:transition>
    <p:wipe dir="d"/>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showMasterPhAnim="0" userDrawn="1">
  <p:cSld name="Diapositive de titre">
    <p:spTree>
      <p:nvGrpSpPr>
        <p:cNvPr id="1" name=""/>
        <p:cNvGrpSpPr/>
        <p:nvPr/>
      </p:nvGrpSpPr>
      <p:grpSpPr>
        <a:xfrm>
          <a:off x="0" y="0"/>
          <a:ext cx="0" cy="0"/>
          <a:chOff x="0" y="0"/>
          <a:chExt cx="0" cy="0"/>
        </a:xfrm>
      </p:grpSpPr>
      <p:grpSp>
        <p:nvGrpSpPr>
          <p:cNvPr id="3" name="Group 43"/>
          <p:cNvGrpSpPr>
            <a:grpSpLocks/>
          </p:cNvGrpSpPr>
          <p:nvPr/>
        </p:nvGrpSpPr>
        <p:grpSpPr bwMode="auto">
          <a:xfrm>
            <a:off x="0" y="20638"/>
            <a:ext cx="9148763" cy="6851650"/>
            <a:chOff x="1" y="0"/>
            <a:chExt cx="5763" cy="4316"/>
          </a:xfrm>
        </p:grpSpPr>
        <p:sp>
          <p:nvSpPr>
            <p:cNvPr id="4" name="Freeform 42"/>
            <p:cNvSpPr>
              <a:spLocks/>
            </p:cNvSpPr>
            <p:nvPr/>
          </p:nvSpPr>
          <p:spPr bwMode="hidden">
            <a:xfrm>
              <a:off x="5045" y="2626"/>
              <a:ext cx="719" cy="1690"/>
            </a:xfrm>
            <a:custGeom>
              <a:avLst/>
              <a:gdLst/>
              <a:ahLst/>
              <a:cxnLst>
                <a:cxn ang="0">
                  <a:pos x="717" y="72"/>
                </a:cxn>
                <a:cxn ang="0">
                  <a:pos x="717" y="0"/>
                </a:cxn>
                <a:cxn ang="0">
                  <a:pos x="699" y="101"/>
                </a:cxn>
                <a:cxn ang="0">
                  <a:pos x="675" y="209"/>
                </a:cxn>
                <a:cxn ang="0">
                  <a:pos x="627" y="389"/>
                </a:cxn>
                <a:cxn ang="0">
                  <a:pos x="574" y="569"/>
                </a:cxn>
                <a:cxn ang="0">
                  <a:pos x="502" y="749"/>
                </a:cxn>
                <a:cxn ang="0">
                  <a:pos x="424" y="935"/>
                </a:cxn>
                <a:cxn ang="0">
                  <a:pos x="334" y="1121"/>
                </a:cxn>
                <a:cxn ang="0">
                  <a:pos x="233" y="1312"/>
                </a:cxn>
                <a:cxn ang="0">
                  <a:pos x="125" y="1498"/>
                </a:cxn>
                <a:cxn ang="0">
                  <a:pos x="0" y="1690"/>
                </a:cxn>
                <a:cxn ang="0">
                  <a:pos x="11" y="1690"/>
                </a:cxn>
                <a:cxn ang="0">
                  <a:pos x="137" y="1498"/>
                </a:cxn>
                <a:cxn ang="0">
                  <a:pos x="245" y="1312"/>
                </a:cxn>
                <a:cxn ang="0">
                  <a:pos x="346" y="1121"/>
                </a:cxn>
                <a:cxn ang="0">
                  <a:pos x="436" y="935"/>
                </a:cxn>
                <a:cxn ang="0">
                  <a:pos x="514" y="749"/>
                </a:cxn>
                <a:cxn ang="0">
                  <a:pos x="585" y="569"/>
                </a:cxn>
                <a:cxn ang="0">
                  <a:pos x="639" y="389"/>
                </a:cxn>
                <a:cxn ang="0">
                  <a:pos x="687" y="209"/>
                </a:cxn>
                <a:cxn ang="0">
                  <a:pos x="705" y="143"/>
                </a:cxn>
                <a:cxn ang="0">
                  <a:pos x="717" y="72"/>
                </a:cxn>
                <a:cxn ang="0">
                  <a:pos x="717" y="72"/>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eaLnBrk="1" hangingPunct="1">
                <a:defRPr/>
              </a:pPr>
              <a:endParaRPr lang="en-AU">
                <a:cs typeface="+mn-cs"/>
              </a:endParaRPr>
            </a:p>
          </p:txBody>
        </p:sp>
        <p:sp>
          <p:nvSpPr>
            <p:cNvPr id="5" name="Freeform 43"/>
            <p:cNvSpPr>
              <a:spLocks/>
            </p:cNvSpPr>
            <p:nvPr/>
          </p:nvSpPr>
          <p:spPr bwMode="hidden">
            <a:xfrm>
              <a:off x="5386" y="3794"/>
              <a:ext cx="378" cy="522"/>
            </a:xfrm>
            <a:custGeom>
              <a:avLst/>
              <a:gdLst/>
              <a:ahLst/>
              <a:cxnLst>
                <a:cxn ang="0">
                  <a:pos x="377" y="0"/>
                </a:cxn>
                <a:cxn ang="0">
                  <a:pos x="293" y="132"/>
                </a:cxn>
                <a:cxn ang="0">
                  <a:pos x="204" y="264"/>
                </a:cxn>
                <a:cxn ang="0">
                  <a:pos x="102" y="396"/>
                </a:cxn>
                <a:cxn ang="0">
                  <a:pos x="0" y="522"/>
                </a:cxn>
                <a:cxn ang="0">
                  <a:pos x="12" y="522"/>
                </a:cxn>
                <a:cxn ang="0">
                  <a:pos x="114" y="402"/>
                </a:cxn>
                <a:cxn ang="0">
                  <a:pos x="204" y="282"/>
                </a:cxn>
                <a:cxn ang="0">
                  <a:pos x="377" y="24"/>
                </a:cxn>
                <a:cxn ang="0">
                  <a:pos x="377" y="0"/>
                </a:cxn>
                <a:cxn ang="0">
                  <a:pos x="377" y="0"/>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eaLnBrk="1" hangingPunct="1">
                <a:defRPr/>
              </a:pPr>
              <a:endParaRPr lang="en-AU">
                <a:cs typeface="+mn-cs"/>
              </a:endParaRPr>
            </a:p>
          </p:txBody>
        </p:sp>
        <p:sp>
          <p:nvSpPr>
            <p:cNvPr id="6" name="Freeform 44"/>
            <p:cNvSpPr>
              <a:spLocks/>
            </p:cNvSpPr>
            <p:nvPr/>
          </p:nvSpPr>
          <p:spPr bwMode="hidden">
            <a:xfrm>
              <a:off x="5680" y="4214"/>
              <a:ext cx="84" cy="102"/>
            </a:xfrm>
            <a:custGeom>
              <a:avLst/>
              <a:gdLst/>
              <a:ahLst/>
              <a:cxnLst>
                <a:cxn ang="0">
                  <a:pos x="0" y="102"/>
                </a:cxn>
                <a:cxn ang="0">
                  <a:pos x="18" y="102"/>
                </a:cxn>
                <a:cxn ang="0">
                  <a:pos x="48" y="60"/>
                </a:cxn>
                <a:cxn ang="0">
                  <a:pos x="84" y="24"/>
                </a:cxn>
                <a:cxn ang="0">
                  <a:pos x="84" y="0"/>
                </a:cxn>
                <a:cxn ang="0">
                  <a:pos x="42" y="54"/>
                </a:cxn>
                <a:cxn ang="0">
                  <a:pos x="0" y="102"/>
                </a:cxn>
                <a:cxn ang="0">
                  <a:pos x="0" y="102"/>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eaLnBrk="1" hangingPunct="1">
                <a:defRPr/>
              </a:pPr>
              <a:endParaRPr lang="en-AU">
                <a:cs typeface="+mn-cs"/>
              </a:endParaRPr>
            </a:p>
          </p:txBody>
        </p:sp>
        <p:grpSp>
          <p:nvGrpSpPr>
            <p:cNvPr id="7" name="Group 47"/>
            <p:cNvGrpSpPr>
              <a:grpSpLocks/>
            </p:cNvGrpSpPr>
            <p:nvPr/>
          </p:nvGrpSpPr>
          <p:grpSpPr bwMode="auto">
            <a:xfrm>
              <a:off x="288" y="0"/>
              <a:ext cx="5098" cy="4316"/>
              <a:chOff x="288" y="0"/>
              <a:chExt cx="5098" cy="4316"/>
            </a:xfrm>
          </p:grpSpPr>
          <p:sp>
            <p:nvSpPr>
              <p:cNvPr id="27" name="Freeform 7"/>
              <p:cNvSpPr>
                <a:spLocks/>
              </p:cNvSpPr>
              <p:nvPr/>
            </p:nvSpPr>
            <p:spPr bwMode="hidden">
              <a:xfrm>
                <a:off x="2789" y="0"/>
                <a:ext cx="72" cy="4316"/>
              </a:xfrm>
              <a:custGeom>
                <a:avLst/>
                <a:gdLst/>
                <a:ahLst/>
                <a:cxnLst>
                  <a:cxn ang="0">
                    <a:pos x="0" y="0"/>
                  </a:cxn>
                  <a:cxn ang="0">
                    <a:pos x="60" y="4316"/>
                  </a:cxn>
                  <a:cxn ang="0">
                    <a:pos x="72" y="4316"/>
                  </a:cxn>
                  <a:cxn ang="0">
                    <a:pos x="12" y="0"/>
                  </a:cxn>
                  <a:cxn ang="0">
                    <a:pos x="0" y="0"/>
                  </a:cxn>
                  <a:cxn ang="0">
                    <a:pos x="0" y="0"/>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1" hangingPunct="1">
                  <a:defRPr/>
                </a:pPr>
                <a:endParaRPr lang="en-AU">
                  <a:cs typeface="+mn-cs"/>
                </a:endParaRPr>
              </a:p>
            </p:txBody>
          </p:sp>
          <p:sp>
            <p:nvSpPr>
              <p:cNvPr id="28" name="Freeform 8"/>
              <p:cNvSpPr>
                <a:spLocks/>
              </p:cNvSpPr>
              <p:nvPr/>
            </p:nvSpPr>
            <p:spPr bwMode="hidden">
              <a:xfrm>
                <a:off x="3089" y="0"/>
                <a:ext cx="174" cy="4316"/>
              </a:xfrm>
              <a:custGeom>
                <a:avLst/>
                <a:gdLst/>
                <a:ahLst/>
                <a:cxnLst>
                  <a:cxn ang="0">
                    <a:pos x="24" y="0"/>
                  </a:cxn>
                  <a:cxn ang="0">
                    <a:pos x="12" y="0"/>
                  </a:cxn>
                  <a:cxn ang="0">
                    <a:pos x="42" y="216"/>
                  </a:cxn>
                  <a:cxn ang="0">
                    <a:pos x="72" y="444"/>
                  </a:cxn>
                  <a:cxn ang="0">
                    <a:pos x="96" y="689"/>
                  </a:cxn>
                  <a:cxn ang="0">
                    <a:pos x="120" y="947"/>
                  </a:cxn>
                  <a:cxn ang="0">
                    <a:pos x="132" y="1211"/>
                  </a:cxn>
                  <a:cxn ang="0">
                    <a:pos x="150" y="1487"/>
                  </a:cxn>
                  <a:cxn ang="0">
                    <a:pos x="156" y="1768"/>
                  </a:cxn>
                  <a:cxn ang="0">
                    <a:pos x="162" y="2062"/>
                  </a:cxn>
                  <a:cxn ang="0">
                    <a:pos x="156" y="2644"/>
                  </a:cxn>
                  <a:cxn ang="0">
                    <a:pos x="126" y="3225"/>
                  </a:cxn>
                  <a:cxn ang="0">
                    <a:pos x="108" y="3507"/>
                  </a:cxn>
                  <a:cxn ang="0">
                    <a:pos x="78" y="3788"/>
                  </a:cxn>
                  <a:cxn ang="0">
                    <a:pos x="42" y="4058"/>
                  </a:cxn>
                  <a:cxn ang="0">
                    <a:pos x="0" y="4316"/>
                  </a:cxn>
                  <a:cxn ang="0">
                    <a:pos x="12" y="4316"/>
                  </a:cxn>
                  <a:cxn ang="0">
                    <a:pos x="54" y="4058"/>
                  </a:cxn>
                  <a:cxn ang="0">
                    <a:pos x="90" y="3782"/>
                  </a:cxn>
                  <a:cxn ang="0">
                    <a:pos x="120" y="3507"/>
                  </a:cxn>
                  <a:cxn ang="0">
                    <a:pos x="138" y="3219"/>
                  </a:cxn>
                  <a:cxn ang="0">
                    <a:pos x="168" y="2638"/>
                  </a:cxn>
                  <a:cxn ang="0">
                    <a:pos x="174" y="2056"/>
                  </a:cxn>
                  <a:cxn ang="0">
                    <a:pos x="168" y="1768"/>
                  </a:cxn>
                  <a:cxn ang="0">
                    <a:pos x="162" y="1487"/>
                  </a:cxn>
                  <a:cxn ang="0">
                    <a:pos x="144" y="1211"/>
                  </a:cxn>
                  <a:cxn ang="0">
                    <a:pos x="132" y="941"/>
                  </a:cxn>
                  <a:cxn ang="0">
                    <a:pos x="108" y="689"/>
                  </a:cxn>
                  <a:cxn ang="0">
                    <a:pos x="84" y="444"/>
                  </a:cxn>
                  <a:cxn ang="0">
                    <a:pos x="54" y="216"/>
                  </a:cxn>
                  <a:cxn ang="0">
                    <a:pos x="24" y="0"/>
                  </a:cxn>
                  <a:cxn ang="0">
                    <a:pos x="24" y="0"/>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1" hangingPunct="1">
                  <a:defRPr/>
                </a:pPr>
                <a:endParaRPr lang="en-AU">
                  <a:cs typeface="+mn-cs"/>
                </a:endParaRPr>
              </a:p>
            </p:txBody>
          </p:sp>
          <p:sp>
            <p:nvSpPr>
              <p:cNvPr id="29" name="Freeform 9"/>
              <p:cNvSpPr>
                <a:spLocks/>
              </p:cNvSpPr>
              <p:nvPr/>
            </p:nvSpPr>
            <p:spPr bwMode="hidden">
              <a:xfrm>
                <a:off x="3358" y="0"/>
                <a:ext cx="337" cy="4316"/>
              </a:xfrm>
              <a:custGeom>
                <a:avLst/>
                <a:gdLst/>
                <a:ahLst/>
                <a:cxnLst>
                  <a:cxn ang="0">
                    <a:pos x="329" y="2014"/>
                  </a:cxn>
                  <a:cxn ang="0">
                    <a:pos x="317" y="1726"/>
                  </a:cxn>
                  <a:cxn ang="0">
                    <a:pos x="293" y="1445"/>
                  </a:cxn>
                  <a:cxn ang="0">
                    <a:pos x="263" y="1175"/>
                  </a:cxn>
                  <a:cxn ang="0">
                    <a:pos x="228" y="917"/>
                  </a:cxn>
                  <a:cxn ang="0">
                    <a:pos x="186" y="665"/>
                  </a:cxn>
                  <a:cxn ang="0">
                    <a:pos x="132" y="432"/>
                  </a:cxn>
                  <a:cxn ang="0">
                    <a:pos x="78" y="204"/>
                  </a:cxn>
                  <a:cxn ang="0">
                    <a:pos x="12" y="0"/>
                  </a:cxn>
                  <a:cxn ang="0">
                    <a:pos x="0" y="0"/>
                  </a:cxn>
                  <a:cxn ang="0">
                    <a:pos x="66" y="204"/>
                  </a:cxn>
                  <a:cxn ang="0">
                    <a:pos x="120" y="432"/>
                  </a:cxn>
                  <a:cxn ang="0">
                    <a:pos x="174" y="665"/>
                  </a:cxn>
                  <a:cxn ang="0">
                    <a:pos x="216" y="917"/>
                  </a:cxn>
                  <a:cxn ang="0">
                    <a:pos x="251" y="1175"/>
                  </a:cxn>
                  <a:cxn ang="0">
                    <a:pos x="281" y="1445"/>
                  </a:cxn>
                  <a:cxn ang="0">
                    <a:pos x="305" y="1726"/>
                  </a:cxn>
                  <a:cxn ang="0">
                    <a:pos x="317" y="2014"/>
                  </a:cxn>
                  <a:cxn ang="0">
                    <a:pos x="323" y="2314"/>
                  </a:cxn>
                  <a:cxn ang="0">
                    <a:pos x="317" y="2608"/>
                  </a:cxn>
                  <a:cxn ang="0">
                    <a:pos x="305" y="2907"/>
                  </a:cxn>
                  <a:cxn ang="0">
                    <a:pos x="281" y="3201"/>
                  </a:cxn>
                  <a:cxn ang="0">
                    <a:pos x="257" y="3489"/>
                  </a:cxn>
                  <a:cxn ang="0">
                    <a:pos x="216" y="3777"/>
                  </a:cxn>
                  <a:cxn ang="0">
                    <a:pos x="174" y="4052"/>
                  </a:cxn>
                  <a:cxn ang="0">
                    <a:pos x="120" y="4316"/>
                  </a:cxn>
                  <a:cxn ang="0">
                    <a:pos x="132" y="4316"/>
                  </a:cxn>
                  <a:cxn ang="0">
                    <a:pos x="186" y="4052"/>
                  </a:cxn>
                  <a:cxn ang="0">
                    <a:pos x="228" y="3777"/>
                  </a:cxn>
                  <a:cxn ang="0">
                    <a:pos x="269" y="3489"/>
                  </a:cxn>
                  <a:cxn ang="0">
                    <a:pos x="293" y="3201"/>
                  </a:cxn>
                  <a:cxn ang="0">
                    <a:pos x="317" y="2907"/>
                  </a:cxn>
                  <a:cxn ang="0">
                    <a:pos x="329" y="2608"/>
                  </a:cxn>
                  <a:cxn ang="0">
                    <a:pos x="335" y="2314"/>
                  </a:cxn>
                  <a:cxn ang="0">
                    <a:pos x="329" y="2014"/>
                  </a:cxn>
                  <a:cxn ang="0">
                    <a:pos x="329" y="2014"/>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1" hangingPunct="1">
                  <a:defRPr/>
                </a:pPr>
                <a:endParaRPr lang="en-AU">
                  <a:cs typeface="+mn-cs"/>
                </a:endParaRPr>
              </a:p>
            </p:txBody>
          </p:sp>
          <p:sp>
            <p:nvSpPr>
              <p:cNvPr id="30" name="Freeform 10"/>
              <p:cNvSpPr>
                <a:spLocks/>
              </p:cNvSpPr>
              <p:nvPr/>
            </p:nvSpPr>
            <p:spPr bwMode="hidden">
              <a:xfrm>
                <a:off x="3676" y="0"/>
                <a:ext cx="427" cy="4316"/>
              </a:xfrm>
              <a:custGeom>
                <a:avLst/>
                <a:gdLst/>
                <a:ahLst/>
                <a:cxnLst>
                  <a:cxn ang="0">
                    <a:pos x="413" y="1924"/>
                  </a:cxn>
                  <a:cxn ang="0">
                    <a:pos x="395" y="1690"/>
                  </a:cxn>
                  <a:cxn ang="0">
                    <a:pos x="365" y="1457"/>
                  </a:cxn>
                  <a:cxn ang="0">
                    <a:pos x="329" y="1229"/>
                  </a:cxn>
                  <a:cxn ang="0">
                    <a:pos x="281" y="1001"/>
                  </a:cxn>
                  <a:cxn ang="0">
                    <a:pos x="227" y="761"/>
                  </a:cxn>
                  <a:cxn ang="0">
                    <a:pos x="162" y="522"/>
                  </a:cxn>
                  <a:cxn ang="0">
                    <a:pos x="90" y="270"/>
                  </a:cxn>
                  <a:cxn ang="0">
                    <a:pos x="12" y="0"/>
                  </a:cxn>
                  <a:cxn ang="0">
                    <a:pos x="0" y="0"/>
                  </a:cxn>
                  <a:cxn ang="0">
                    <a:pos x="84" y="270"/>
                  </a:cxn>
                  <a:cxn ang="0">
                    <a:pos x="156" y="522"/>
                  </a:cxn>
                  <a:cxn ang="0">
                    <a:pos x="216" y="767"/>
                  </a:cxn>
                  <a:cxn ang="0">
                    <a:pos x="275" y="1001"/>
                  </a:cxn>
                  <a:cxn ang="0">
                    <a:pos x="317" y="1235"/>
                  </a:cxn>
                  <a:cxn ang="0">
                    <a:pos x="353" y="1463"/>
                  </a:cxn>
                  <a:cxn ang="0">
                    <a:pos x="383" y="1690"/>
                  </a:cxn>
                  <a:cxn ang="0">
                    <a:pos x="401" y="1924"/>
                  </a:cxn>
                  <a:cxn ang="0">
                    <a:pos x="413" y="2188"/>
                  </a:cxn>
                  <a:cxn ang="0">
                    <a:pos x="407" y="2458"/>
                  </a:cxn>
                  <a:cxn ang="0">
                    <a:pos x="395" y="2733"/>
                  </a:cxn>
                  <a:cxn ang="0">
                    <a:pos x="365" y="3021"/>
                  </a:cxn>
                  <a:cxn ang="0">
                    <a:pos x="329" y="3321"/>
                  </a:cxn>
                  <a:cxn ang="0">
                    <a:pos x="275" y="3639"/>
                  </a:cxn>
                  <a:cxn ang="0">
                    <a:pos x="204" y="3968"/>
                  </a:cxn>
                  <a:cxn ang="0">
                    <a:pos x="126" y="4316"/>
                  </a:cxn>
                  <a:cxn ang="0">
                    <a:pos x="138" y="4316"/>
                  </a:cxn>
                  <a:cxn ang="0">
                    <a:pos x="216" y="3968"/>
                  </a:cxn>
                  <a:cxn ang="0">
                    <a:pos x="287" y="3639"/>
                  </a:cxn>
                  <a:cxn ang="0">
                    <a:pos x="341" y="3321"/>
                  </a:cxn>
                  <a:cxn ang="0">
                    <a:pos x="377" y="3021"/>
                  </a:cxn>
                  <a:cxn ang="0">
                    <a:pos x="407" y="2733"/>
                  </a:cxn>
                  <a:cxn ang="0">
                    <a:pos x="419" y="2458"/>
                  </a:cxn>
                  <a:cxn ang="0">
                    <a:pos x="425" y="2188"/>
                  </a:cxn>
                  <a:cxn ang="0">
                    <a:pos x="413" y="1924"/>
                  </a:cxn>
                  <a:cxn ang="0">
                    <a:pos x="413" y="1924"/>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1" hangingPunct="1">
                  <a:defRPr/>
                </a:pPr>
                <a:endParaRPr lang="en-AU">
                  <a:cs typeface="+mn-cs"/>
                </a:endParaRPr>
              </a:p>
            </p:txBody>
          </p:sp>
          <p:sp>
            <p:nvSpPr>
              <p:cNvPr id="31" name="Freeform 11"/>
              <p:cNvSpPr>
                <a:spLocks/>
              </p:cNvSpPr>
              <p:nvPr/>
            </p:nvSpPr>
            <p:spPr bwMode="hidden">
              <a:xfrm>
                <a:off x="3946" y="0"/>
                <a:ext cx="558" cy="4316"/>
              </a:xfrm>
              <a:custGeom>
                <a:avLst/>
                <a:gdLst/>
                <a:ahLst/>
                <a:cxnLst>
                  <a:cxn ang="0">
                    <a:pos x="556" y="2020"/>
                  </a:cxn>
                  <a:cxn ang="0">
                    <a:pos x="538" y="1732"/>
                  </a:cxn>
                  <a:cxn ang="0">
                    <a:pos x="503" y="1445"/>
                  </a:cxn>
                  <a:cxn ang="0">
                    <a:pos x="455" y="1175"/>
                  </a:cxn>
                  <a:cxn ang="0">
                    <a:pos x="395" y="911"/>
                  </a:cxn>
                  <a:cxn ang="0">
                    <a:pos x="317" y="659"/>
                  </a:cxn>
                  <a:cxn ang="0">
                    <a:pos x="228" y="426"/>
                  </a:cxn>
                  <a:cxn ang="0">
                    <a:pos x="126" y="204"/>
                  </a:cxn>
                  <a:cxn ang="0">
                    <a:pos x="12" y="0"/>
                  </a:cxn>
                  <a:cxn ang="0">
                    <a:pos x="0" y="0"/>
                  </a:cxn>
                  <a:cxn ang="0">
                    <a:pos x="114" y="204"/>
                  </a:cxn>
                  <a:cxn ang="0">
                    <a:pos x="216" y="426"/>
                  </a:cxn>
                  <a:cxn ang="0">
                    <a:pos x="305" y="659"/>
                  </a:cxn>
                  <a:cxn ang="0">
                    <a:pos x="383" y="911"/>
                  </a:cxn>
                  <a:cxn ang="0">
                    <a:pos x="443" y="1175"/>
                  </a:cxn>
                  <a:cxn ang="0">
                    <a:pos x="491" y="1445"/>
                  </a:cxn>
                  <a:cxn ang="0">
                    <a:pos x="526" y="1732"/>
                  </a:cxn>
                  <a:cxn ang="0">
                    <a:pos x="544" y="2020"/>
                  </a:cxn>
                  <a:cxn ang="0">
                    <a:pos x="544" y="2326"/>
                  </a:cxn>
                  <a:cxn ang="0">
                    <a:pos x="532" y="2632"/>
                  </a:cxn>
                  <a:cxn ang="0">
                    <a:pos x="503" y="2931"/>
                  </a:cxn>
                  <a:cxn ang="0">
                    <a:pos x="455" y="3225"/>
                  </a:cxn>
                  <a:cxn ang="0">
                    <a:pos x="389" y="3513"/>
                  </a:cxn>
                  <a:cxn ang="0">
                    <a:pos x="311" y="3788"/>
                  </a:cxn>
                  <a:cxn ang="0">
                    <a:pos x="216" y="4058"/>
                  </a:cxn>
                  <a:cxn ang="0">
                    <a:pos x="102" y="4316"/>
                  </a:cxn>
                  <a:cxn ang="0">
                    <a:pos x="114" y="4316"/>
                  </a:cxn>
                  <a:cxn ang="0">
                    <a:pos x="228" y="4058"/>
                  </a:cxn>
                  <a:cxn ang="0">
                    <a:pos x="323" y="3788"/>
                  </a:cxn>
                  <a:cxn ang="0">
                    <a:pos x="401" y="3513"/>
                  </a:cxn>
                  <a:cxn ang="0">
                    <a:pos x="467" y="3225"/>
                  </a:cxn>
                  <a:cxn ang="0">
                    <a:pos x="515" y="2931"/>
                  </a:cxn>
                  <a:cxn ang="0">
                    <a:pos x="544" y="2632"/>
                  </a:cxn>
                  <a:cxn ang="0">
                    <a:pos x="556" y="2326"/>
                  </a:cxn>
                  <a:cxn ang="0">
                    <a:pos x="556" y="2020"/>
                  </a:cxn>
                  <a:cxn ang="0">
                    <a:pos x="556" y="2020"/>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1" hangingPunct="1">
                  <a:defRPr/>
                </a:pPr>
                <a:endParaRPr lang="en-AU">
                  <a:cs typeface="+mn-cs"/>
                </a:endParaRPr>
              </a:p>
            </p:txBody>
          </p:sp>
          <p:sp>
            <p:nvSpPr>
              <p:cNvPr id="32" name="Freeform 12"/>
              <p:cNvSpPr>
                <a:spLocks/>
              </p:cNvSpPr>
              <p:nvPr/>
            </p:nvSpPr>
            <p:spPr bwMode="hidden">
              <a:xfrm>
                <a:off x="4246" y="0"/>
                <a:ext cx="690" cy="4316"/>
              </a:xfrm>
              <a:custGeom>
                <a:avLst/>
                <a:gdLst/>
                <a:ahLst/>
                <a:cxnLst>
                  <a:cxn ang="0">
                    <a:pos x="688" y="2086"/>
                  </a:cxn>
                  <a:cxn ang="0">
                    <a:pos x="670" y="1810"/>
                  </a:cxn>
                  <a:cxn ang="0">
                    <a:pos x="634" y="1541"/>
                  </a:cxn>
                  <a:cxn ang="0">
                    <a:pos x="574" y="1271"/>
                  </a:cxn>
                  <a:cxn ang="0">
                    <a:pos x="497" y="1007"/>
                  </a:cxn>
                  <a:cxn ang="0">
                    <a:pos x="401" y="749"/>
                  </a:cxn>
                  <a:cxn ang="0">
                    <a:pos x="293" y="492"/>
                  </a:cxn>
                  <a:cxn ang="0">
                    <a:pos x="162" y="240"/>
                  </a:cxn>
                  <a:cxn ang="0">
                    <a:pos x="12" y="0"/>
                  </a:cxn>
                  <a:cxn ang="0">
                    <a:pos x="0" y="0"/>
                  </a:cxn>
                  <a:cxn ang="0">
                    <a:pos x="150" y="240"/>
                  </a:cxn>
                  <a:cxn ang="0">
                    <a:pos x="281" y="492"/>
                  </a:cxn>
                  <a:cxn ang="0">
                    <a:pos x="389" y="749"/>
                  </a:cxn>
                  <a:cxn ang="0">
                    <a:pos x="485" y="1007"/>
                  </a:cxn>
                  <a:cxn ang="0">
                    <a:pos x="562" y="1271"/>
                  </a:cxn>
                  <a:cxn ang="0">
                    <a:pos x="622" y="1541"/>
                  </a:cxn>
                  <a:cxn ang="0">
                    <a:pos x="658" y="1810"/>
                  </a:cxn>
                  <a:cxn ang="0">
                    <a:pos x="676" y="2086"/>
                  </a:cxn>
                  <a:cxn ang="0">
                    <a:pos x="676" y="2368"/>
                  </a:cxn>
                  <a:cxn ang="0">
                    <a:pos x="658" y="2650"/>
                  </a:cxn>
                  <a:cxn ang="0">
                    <a:pos x="616" y="2931"/>
                  </a:cxn>
                  <a:cxn ang="0">
                    <a:pos x="556" y="3213"/>
                  </a:cxn>
                  <a:cxn ang="0">
                    <a:pos x="473" y="3495"/>
                  </a:cxn>
                  <a:cxn ang="0">
                    <a:pos x="371" y="3777"/>
                  </a:cxn>
                  <a:cxn ang="0">
                    <a:pos x="251" y="4046"/>
                  </a:cxn>
                  <a:cxn ang="0">
                    <a:pos x="114" y="4316"/>
                  </a:cxn>
                  <a:cxn ang="0">
                    <a:pos x="126" y="4316"/>
                  </a:cxn>
                  <a:cxn ang="0">
                    <a:pos x="263" y="4046"/>
                  </a:cxn>
                  <a:cxn ang="0">
                    <a:pos x="383" y="3777"/>
                  </a:cxn>
                  <a:cxn ang="0">
                    <a:pos x="485" y="3495"/>
                  </a:cxn>
                  <a:cxn ang="0">
                    <a:pos x="568" y="3219"/>
                  </a:cxn>
                  <a:cxn ang="0">
                    <a:pos x="628" y="2937"/>
                  </a:cxn>
                  <a:cxn ang="0">
                    <a:pos x="670" y="2656"/>
                  </a:cxn>
                  <a:cxn ang="0">
                    <a:pos x="688" y="2368"/>
                  </a:cxn>
                  <a:cxn ang="0">
                    <a:pos x="688" y="2086"/>
                  </a:cxn>
                  <a:cxn ang="0">
                    <a:pos x="688" y="2086"/>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1" hangingPunct="1">
                  <a:defRPr/>
                </a:pPr>
                <a:endParaRPr lang="en-AU">
                  <a:cs typeface="+mn-cs"/>
                </a:endParaRPr>
              </a:p>
            </p:txBody>
          </p:sp>
          <p:sp>
            <p:nvSpPr>
              <p:cNvPr id="33" name="Freeform 13"/>
              <p:cNvSpPr>
                <a:spLocks/>
              </p:cNvSpPr>
              <p:nvPr/>
            </p:nvSpPr>
            <p:spPr bwMode="hidden">
              <a:xfrm>
                <a:off x="4522" y="0"/>
                <a:ext cx="864" cy="4316"/>
              </a:xfrm>
              <a:custGeom>
                <a:avLst/>
                <a:gdLst/>
                <a:ahLst/>
                <a:cxnLst>
                  <a:cxn ang="0">
                    <a:pos x="855" y="2128"/>
                  </a:cxn>
                  <a:cxn ang="0">
                    <a:pos x="831" y="1834"/>
                  </a:cxn>
                  <a:cxn ang="0">
                    <a:pos x="808" y="1684"/>
                  </a:cxn>
                  <a:cxn ang="0">
                    <a:pos x="784" y="1541"/>
                  </a:cxn>
                  <a:cxn ang="0">
                    <a:pos x="748" y="1397"/>
                  </a:cxn>
                  <a:cxn ang="0">
                    <a:pos x="712" y="1253"/>
                  </a:cxn>
                  <a:cxn ang="0">
                    <a:pos x="664" y="1115"/>
                  </a:cxn>
                  <a:cxn ang="0">
                    <a:pos x="610" y="977"/>
                  </a:cxn>
                  <a:cxn ang="0">
                    <a:pos x="491" y="719"/>
                  </a:cxn>
                  <a:cxn ang="0">
                    <a:pos x="353" y="468"/>
                  </a:cxn>
                  <a:cxn ang="0">
                    <a:pos x="192" y="228"/>
                  </a:cxn>
                  <a:cxn ang="0">
                    <a:pos x="12" y="0"/>
                  </a:cxn>
                  <a:cxn ang="0">
                    <a:pos x="0" y="0"/>
                  </a:cxn>
                  <a:cxn ang="0">
                    <a:pos x="180" y="228"/>
                  </a:cxn>
                  <a:cxn ang="0">
                    <a:pos x="341" y="468"/>
                  </a:cxn>
                  <a:cxn ang="0">
                    <a:pos x="479" y="719"/>
                  </a:cxn>
                  <a:cxn ang="0">
                    <a:pos x="598" y="983"/>
                  </a:cxn>
                  <a:cxn ang="0">
                    <a:pos x="652" y="1121"/>
                  </a:cxn>
                  <a:cxn ang="0">
                    <a:pos x="700" y="1259"/>
                  </a:cxn>
                  <a:cxn ang="0">
                    <a:pos x="736" y="1403"/>
                  </a:cxn>
                  <a:cxn ang="0">
                    <a:pos x="772" y="1547"/>
                  </a:cxn>
                  <a:cxn ang="0">
                    <a:pos x="802" y="1690"/>
                  </a:cxn>
                  <a:cxn ang="0">
                    <a:pos x="819" y="1834"/>
                  </a:cxn>
                  <a:cxn ang="0">
                    <a:pos x="837" y="1984"/>
                  </a:cxn>
                  <a:cxn ang="0">
                    <a:pos x="843" y="2128"/>
                  </a:cxn>
                  <a:cxn ang="0">
                    <a:pos x="849" y="2278"/>
                  </a:cxn>
                  <a:cxn ang="0">
                    <a:pos x="843" y="2428"/>
                  </a:cxn>
                  <a:cxn ang="0">
                    <a:pos x="831" y="2572"/>
                  </a:cxn>
                  <a:cxn ang="0">
                    <a:pos x="819" y="2721"/>
                  </a:cxn>
                  <a:cxn ang="0">
                    <a:pos x="796" y="2865"/>
                  </a:cxn>
                  <a:cxn ang="0">
                    <a:pos x="766" y="3015"/>
                  </a:cxn>
                  <a:cxn ang="0">
                    <a:pos x="724" y="3159"/>
                  </a:cxn>
                  <a:cxn ang="0">
                    <a:pos x="682" y="3303"/>
                  </a:cxn>
                  <a:cxn ang="0">
                    <a:pos x="586" y="3567"/>
                  </a:cxn>
                  <a:cxn ang="0">
                    <a:pos x="473" y="3824"/>
                  </a:cxn>
                  <a:cxn ang="0">
                    <a:pos x="335" y="4076"/>
                  </a:cxn>
                  <a:cxn ang="0">
                    <a:pos x="180" y="4316"/>
                  </a:cxn>
                  <a:cxn ang="0">
                    <a:pos x="192" y="4316"/>
                  </a:cxn>
                  <a:cxn ang="0">
                    <a:pos x="347" y="4076"/>
                  </a:cxn>
                  <a:cxn ang="0">
                    <a:pos x="485" y="3824"/>
                  </a:cxn>
                  <a:cxn ang="0">
                    <a:pos x="598" y="3573"/>
                  </a:cxn>
                  <a:cxn ang="0">
                    <a:pos x="694" y="3309"/>
                  </a:cxn>
                  <a:cxn ang="0">
                    <a:pos x="736" y="3165"/>
                  </a:cxn>
                  <a:cxn ang="0">
                    <a:pos x="778" y="3021"/>
                  </a:cxn>
                  <a:cxn ang="0">
                    <a:pos x="808" y="2871"/>
                  </a:cxn>
                  <a:cxn ang="0">
                    <a:pos x="831" y="2727"/>
                  </a:cxn>
                  <a:cxn ang="0">
                    <a:pos x="843" y="2578"/>
                  </a:cxn>
                  <a:cxn ang="0">
                    <a:pos x="855" y="2428"/>
                  </a:cxn>
                  <a:cxn ang="0">
                    <a:pos x="861" y="2278"/>
                  </a:cxn>
                  <a:cxn ang="0">
                    <a:pos x="855" y="2128"/>
                  </a:cxn>
                  <a:cxn ang="0">
                    <a:pos x="855" y="2128"/>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1" hangingPunct="1">
                  <a:defRPr/>
                </a:pPr>
                <a:endParaRPr lang="en-AU">
                  <a:cs typeface="+mn-cs"/>
                </a:endParaRPr>
              </a:p>
            </p:txBody>
          </p:sp>
          <p:sp>
            <p:nvSpPr>
              <p:cNvPr id="34" name="Freeform 14"/>
              <p:cNvSpPr>
                <a:spLocks/>
              </p:cNvSpPr>
              <p:nvPr/>
            </p:nvSpPr>
            <p:spPr bwMode="hidden">
              <a:xfrm>
                <a:off x="2399" y="0"/>
                <a:ext cx="150" cy="4316"/>
              </a:xfrm>
              <a:custGeom>
                <a:avLst/>
                <a:gdLst/>
                <a:ahLst/>
                <a:cxnLst>
                  <a:cxn ang="0">
                    <a:pos x="18" y="1942"/>
                  </a:cxn>
                  <a:cxn ang="0">
                    <a:pos x="30" y="1630"/>
                  </a:cxn>
                  <a:cxn ang="0">
                    <a:pos x="42" y="1331"/>
                  </a:cxn>
                  <a:cxn ang="0">
                    <a:pos x="59" y="1055"/>
                  </a:cxn>
                  <a:cxn ang="0">
                    <a:pos x="77" y="791"/>
                  </a:cxn>
                  <a:cxn ang="0">
                    <a:pos x="83" y="671"/>
                  </a:cxn>
                  <a:cxn ang="0">
                    <a:pos x="95" y="557"/>
                  </a:cxn>
                  <a:cxn ang="0">
                    <a:pos x="107" y="444"/>
                  </a:cxn>
                  <a:cxn ang="0">
                    <a:pos x="113" y="342"/>
                  </a:cxn>
                  <a:cxn ang="0">
                    <a:pos x="125" y="246"/>
                  </a:cxn>
                  <a:cxn ang="0">
                    <a:pos x="131" y="156"/>
                  </a:cxn>
                  <a:cxn ang="0">
                    <a:pos x="143" y="72"/>
                  </a:cxn>
                  <a:cxn ang="0">
                    <a:pos x="149" y="0"/>
                  </a:cxn>
                  <a:cxn ang="0">
                    <a:pos x="137" y="0"/>
                  </a:cxn>
                  <a:cxn ang="0">
                    <a:pos x="131" y="72"/>
                  </a:cxn>
                  <a:cxn ang="0">
                    <a:pos x="119" y="156"/>
                  </a:cxn>
                  <a:cxn ang="0">
                    <a:pos x="113" y="246"/>
                  </a:cxn>
                  <a:cxn ang="0">
                    <a:pos x="101" y="342"/>
                  </a:cxn>
                  <a:cxn ang="0">
                    <a:pos x="95" y="444"/>
                  </a:cxn>
                  <a:cxn ang="0">
                    <a:pos x="83" y="557"/>
                  </a:cxn>
                  <a:cxn ang="0">
                    <a:pos x="71" y="671"/>
                  </a:cxn>
                  <a:cxn ang="0">
                    <a:pos x="65" y="791"/>
                  </a:cxn>
                  <a:cxn ang="0">
                    <a:pos x="48" y="1055"/>
                  </a:cxn>
                  <a:cxn ang="0">
                    <a:pos x="30" y="1331"/>
                  </a:cxn>
                  <a:cxn ang="0">
                    <a:pos x="18" y="1630"/>
                  </a:cxn>
                  <a:cxn ang="0">
                    <a:pos x="6" y="1942"/>
                  </a:cxn>
                  <a:cxn ang="0">
                    <a:pos x="0" y="2278"/>
                  </a:cxn>
                  <a:cxn ang="0">
                    <a:pos x="6" y="2602"/>
                  </a:cxn>
                  <a:cxn ang="0">
                    <a:pos x="12" y="2919"/>
                  </a:cxn>
                  <a:cxn ang="0">
                    <a:pos x="24" y="3219"/>
                  </a:cxn>
                  <a:cxn ang="0">
                    <a:pos x="36" y="3513"/>
                  </a:cxn>
                  <a:cxn ang="0">
                    <a:pos x="59" y="3794"/>
                  </a:cxn>
                  <a:cxn ang="0">
                    <a:pos x="89" y="4058"/>
                  </a:cxn>
                  <a:cxn ang="0">
                    <a:pos x="125" y="4316"/>
                  </a:cxn>
                  <a:cxn ang="0">
                    <a:pos x="137" y="4316"/>
                  </a:cxn>
                  <a:cxn ang="0">
                    <a:pos x="101" y="4058"/>
                  </a:cxn>
                  <a:cxn ang="0">
                    <a:pos x="71" y="3794"/>
                  </a:cxn>
                  <a:cxn ang="0">
                    <a:pos x="48" y="3513"/>
                  </a:cxn>
                  <a:cxn ang="0">
                    <a:pos x="36" y="3225"/>
                  </a:cxn>
                  <a:cxn ang="0">
                    <a:pos x="24" y="2919"/>
                  </a:cxn>
                  <a:cxn ang="0">
                    <a:pos x="18" y="2608"/>
                  </a:cxn>
                  <a:cxn ang="0">
                    <a:pos x="12" y="2278"/>
                  </a:cxn>
                  <a:cxn ang="0">
                    <a:pos x="18" y="1942"/>
                  </a:cxn>
                  <a:cxn ang="0">
                    <a:pos x="18" y="1942"/>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1" hangingPunct="1">
                  <a:defRPr/>
                </a:pPr>
                <a:endParaRPr lang="en-AU">
                  <a:cs typeface="+mn-cs"/>
                </a:endParaRPr>
              </a:p>
            </p:txBody>
          </p:sp>
          <p:sp>
            <p:nvSpPr>
              <p:cNvPr id="35" name="Freeform 15"/>
              <p:cNvSpPr>
                <a:spLocks/>
              </p:cNvSpPr>
              <p:nvPr/>
            </p:nvSpPr>
            <p:spPr bwMode="hidden">
              <a:xfrm>
                <a:off x="1967" y="0"/>
                <a:ext cx="300" cy="4316"/>
              </a:xfrm>
              <a:custGeom>
                <a:avLst/>
                <a:gdLst/>
                <a:ahLst/>
                <a:cxnLst>
                  <a:cxn ang="0">
                    <a:pos x="18" y="2062"/>
                  </a:cxn>
                  <a:cxn ang="0">
                    <a:pos x="30" y="1750"/>
                  </a:cxn>
                  <a:cxn ang="0">
                    <a:pos x="54" y="1451"/>
                  </a:cxn>
                  <a:cxn ang="0">
                    <a:pos x="84" y="1169"/>
                  </a:cxn>
                  <a:cxn ang="0">
                    <a:pos x="126" y="899"/>
                  </a:cxn>
                  <a:cxn ang="0">
                    <a:pos x="162" y="641"/>
                  </a:cxn>
                  <a:cxn ang="0">
                    <a:pos x="209" y="408"/>
                  </a:cxn>
                  <a:cxn ang="0">
                    <a:pos x="251" y="192"/>
                  </a:cxn>
                  <a:cxn ang="0">
                    <a:pos x="299" y="0"/>
                  </a:cxn>
                  <a:cxn ang="0">
                    <a:pos x="287" y="0"/>
                  </a:cxn>
                  <a:cxn ang="0">
                    <a:pos x="239" y="192"/>
                  </a:cxn>
                  <a:cxn ang="0">
                    <a:pos x="198" y="408"/>
                  </a:cxn>
                  <a:cxn ang="0">
                    <a:pos x="156" y="641"/>
                  </a:cxn>
                  <a:cxn ang="0">
                    <a:pos x="114" y="899"/>
                  </a:cxn>
                  <a:cxn ang="0">
                    <a:pos x="78" y="1169"/>
                  </a:cxn>
                  <a:cxn ang="0">
                    <a:pos x="48" y="1451"/>
                  </a:cxn>
                  <a:cxn ang="0">
                    <a:pos x="24" y="1750"/>
                  </a:cxn>
                  <a:cxn ang="0">
                    <a:pos x="6" y="2062"/>
                  </a:cxn>
                  <a:cxn ang="0">
                    <a:pos x="0" y="2374"/>
                  </a:cxn>
                  <a:cxn ang="0">
                    <a:pos x="12" y="2674"/>
                  </a:cxn>
                  <a:cxn ang="0">
                    <a:pos x="30" y="2973"/>
                  </a:cxn>
                  <a:cxn ang="0">
                    <a:pos x="54" y="3255"/>
                  </a:cxn>
                  <a:cxn ang="0">
                    <a:pos x="96" y="3537"/>
                  </a:cxn>
                  <a:cxn ang="0">
                    <a:pos x="144" y="3806"/>
                  </a:cxn>
                  <a:cxn ang="0">
                    <a:pos x="203" y="4064"/>
                  </a:cxn>
                  <a:cxn ang="0">
                    <a:pos x="275" y="4316"/>
                  </a:cxn>
                  <a:cxn ang="0">
                    <a:pos x="287" y="4316"/>
                  </a:cxn>
                  <a:cxn ang="0">
                    <a:pos x="215" y="4064"/>
                  </a:cxn>
                  <a:cxn ang="0">
                    <a:pos x="156" y="3806"/>
                  </a:cxn>
                  <a:cxn ang="0">
                    <a:pos x="108" y="3537"/>
                  </a:cxn>
                  <a:cxn ang="0">
                    <a:pos x="66" y="3261"/>
                  </a:cxn>
                  <a:cxn ang="0">
                    <a:pos x="42" y="2973"/>
                  </a:cxn>
                  <a:cxn ang="0">
                    <a:pos x="24" y="2680"/>
                  </a:cxn>
                  <a:cxn ang="0">
                    <a:pos x="12" y="2374"/>
                  </a:cxn>
                  <a:cxn ang="0">
                    <a:pos x="18" y="2062"/>
                  </a:cxn>
                  <a:cxn ang="0">
                    <a:pos x="18" y="2062"/>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1" hangingPunct="1">
                  <a:defRPr/>
                </a:pPr>
                <a:endParaRPr lang="en-AU">
                  <a:cs typeface="+mn-cs"/>
                </a:endParaRPr>
              </a:p>
            </p:txBody>
          </p:sp>
          <p:sp>
            <p:nvSpPr>
              <p:cNvPr id="36" name="Freeform 16"/>
              <p:cNvSpPr>
                <a:spLocks/>
              </p:cNvSpPr>
              <p:nvPr/>
            </p:nvSpPr>
            <p:spPr bwMode="hidden">
              <a:xfrm>
                <a:off x="1566" y="0"/>
                <a:ext cx="425" cy="4316"/>
              </a:xfrm>
              <a:custGeom>
                <a:avLst/>
                <a:gdLst/>
                <a:ahLst/>
                <a:cxnLst>
                  <a:cxn ang="0">
                    <a:pos x="424" y="0"/>
                  </a:cxn>
                  <a:cxn ang="0">
                    <a:pos x="412" y="0"/>
                  </a:cxn>
                  <a:cxn ang="0">
                    <a:pos x="316" y="222"/>
                  </a:cxn>
                  <a:cxn ang="0">
                    <a:pos x="239" y="462"/>
                  </a:cxn>
                  <a:cxn ang="0">
                    <a:pos x="167" y="707"/>
                  </a:cxn>
                  <a:cxn ang="0">
                    <a:pos x="107" y="971"/>
                  </a:cxn>
                  <a:cxn ang="0">
                    <a:pos x="65" y="1247"/>
                  </a:cxn>
                  <a:cxn ang="0">
                    <a:pos x="29" y="1529"/>
                  </a:cxn>
                  <a:cxn ang="0">
                    <a:pos x="6" y="1822"/>
                  </a:cxn>
                  <a:cxn ang="0">
                    <a:pos x="0" y="2122"/>
                  </a:cxn>
                  <a:cxn ang="0">
                    <a:pos x="6" y="2404"/>
                  </a:cxn>
                  <a:cxn ang="0">
                    <a:pos x="24" y="2686"/>
                  </a:cxn>
                  <a:cxn ang="0">
                    <a:pos x="47" y="2961"/>
                  </a:cxn>
                  <a:cxn ang="0">
                    <a:pos x="89" y="3243"/>
                  </a:cxn>
                  <a:cxn ang="0">
                    <a:pos x="137" y="3519"/>
                  </a:cxn>
                  <a:cxn ang="0">
                    <a:pos x="197" y="3788"/>
                  </a:cxn>
                  <a:cxn ang="0">
                    <a:pos x="269" y="4058"/>
                  </a:cxn>
                  <a:cxn ang="0">
                    <a:pos x="346" y="4316"/>
                  </a:cxn>
                  <a:cxn ang="0">
                    <a:pos x="358" y="4316"/>
                  </a:cxn>
                  <a:cxn ang="0">
                    <a:pos x="281" y="4058"/>
                  </a:cxn>
                  <a:cxn ang="0">
                    <a:pos x="209" y="3788"/>
                  </a:cxn>
                  <a:cxn ang="0">
                    <a:pos x="149" y="3519"/>
                  </a:cxn>
                  <a:cxn ang="0">
                    <a:pos x="101" y="3243"/>
                  </a:cxn>
                  <a:cxn ang="0">
                    <a:pos x="59" y="2961"/>
                  </a:cxn>
                  <a:cxn ang="0">
                    <a:pos x="35" y="2686"/>
                  </a:cxn>
                  <a:cxn ang="0">
                    <a:pos x="18" y="2404"/>
                  </a:cxn>
                  <a:cxn ang="0">
                    <a:pos x="12" y="2122"/>
                  </a:cxn>
                  <a:cxn ang="0">
                    <a:pos x="18" y="1822"/>
                  </a:cxn>
                  <a:cxn ang="0">
                    <a:pos x="41" y="1529"/>
                  </a:cxn>
                  <a:cxn ang="0">
                    <a:pos x="71" y="1247"/>
                  </a:cxn>
                  <a:cxn ang="0">
                    <a:pos x="119" y="971"/>
                  </a:cxn>
                  <a:cxn ang="0">
                    <a:pos x="179" y="707"/>
                  </a:cxn>
                  <a:cxn ang="0">
                    <a:pos x="245" y="462"/>
                  </a:cxn>
                  <a:cxn ang="0">
                    <a:pos x="328" y="222"/>
                  </a:cxn>
                  <a:cxn ang="0">
                    <a:pos x="424" y="0"/>
                  </a:cxn>
                  <a:cxn ang="0">
                    <a:pos x="424" y="0"/>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1" hangingPunct="1">
                  <a:defRPr/>
                </a:pPr>
                <a:endParaRPr lang="en-AU">
                  <a:cs typeface="+mn-cs"/>
                </a:endParaRPr>
              </a:p>
            </p:txBody>
          </p:sp>
          <p:sp>
            <p:nvSpPr>
              <p:cNvPr id="37" name="Freeform 17"/>
              <p:cNvSpPr>
                <a:spLocks/>
              </p:cNvSpPr>
              <p:nvPr/>
            </p:nvSpPr>
            <p:spPr bwMode="hidden">
              <a:xfrm>
                <a:off x="1128" y="0"/>
                <a:ext cx="575" cy="4316"/>
              </a:xfrm>
              <a:custGeom>
                <a:avLst/>
                <a:gdLst/>
                <a:ahLst/>
                <a:cxnLst>
                  <a:cxn ang="0">
                    <a:pos x="12" y="2146"/>
                  </a:cxn>
                  <a:cxn ang="0">
                    <a:pos x="24" y="1846"/>
                  </a:cxn>
                  <a:cxn ang="0">
                    <a:pos x="54" y="1559"/>
                  </a:cxn>
                  <a:cxn ang="0">
                    <a:pos x="96" y="1277"/>
                  </a:cxn>
                  <a:cxn ang="0">
                    <a:pos x="162" y="1001"/>
                  </a:cxn>
                  <a:cxn ang="0">
                    <a:pos x="239" y="731"/>
                  </a:cxn>
                  <a:cxn ang="0">
                    <a:pos x="335" y="480"/>
                  </a:cxn>
                  <a:cxn ang="0">
                    <a:pos x="449" y="234"/>
                  </a:cxn>
                  <a:cxn ang="0">
                    <a:pos x="574" y="0"/>
                  </a:cxn>
                  <a:cxn ang="0">
                    <a:pos x="562" y="0"/>
                  </a:cxn>
                  <a:cxn ang="0">
                    <a:pos x="437" y="234"/>
                  </a:cxn>
                  <a:cxn ang="0">
                    <a:pos x="323" y="480"/>
                  </a:cxn>
                  <a:cxn ang="0">
                    <a:pos x="227" y="737"/>
                  </a:cxn>
                  <a:cxn ang="0">
                    <a:pos x="150" y="1001"/>
                  </a:cxn>
                  <a:cxn ang="0">
                    <a:pos x="84" y="1277"/>
                  </a:cxn>
                  <a:cxn ang="0">
                    <a:pos x="42" y="1559"/>
                  </a:cxn>
                  <a:cxn ang="0">
                    <a:pos x="12" y="1852"/>
                  </a:cxn>
                  <a:cxn ang="0">
                    <a:pos x="0" y="2146"/>
                  </a:cxn>
                  <a:cxn ang="0">
                    <a:pos x="6" y="2434"/>
                  </a:cxn>
                  <a:cxn ang="0">
                    <a:pos x="30" y="2715"/>
                  </a:cxn>
                  <a:cxn ang="0">
                    <a:pos x="66" y="2997"/>
                  </a:cxn>
                  <a:cxn ang="0">
                    <a:pos x="120" y="3273"/>
                  </a:cxn>
                  <a:cxn ang="0">
                    <a:pos x="191" y="3549"/>
                  </a:cxn>
                  <a:cxn ang="0">
                    <a:pos x="275" y="3812"/>
                  </a:cxn>
                  <a:cxn ang="0">
                    <a:pos x="371" y="4070"/>
                  </a:cxn>
                  <a:cxn ang="0">
                    <a:pos x="484" y="4316"/>
                  </a:cxn>
                  <a:cxn ang="0">
                    <a:pos x="496" y="4316"/>
                  </a:cxn>
                  <a:cxn ang="0">
                    <a:pos x="383" y="4070"/>
                  </a:cxn>
                  <a:cxn ang="0">
                    <a:pos x="287" y="3812"/>
                  </a:cxn>
                  <a:cxn ang="0">
                    <a:pos x="203" y="3549"/>
                  </a:cxn>
                  <a:cxn ang="0">
                    <a:pos x="132" y="3273"/>
                  </a:cxn>
                  <a:cxn ang="0">
                    <a:pos x="78" y="2997"/>
                  </a:cxn>
                  <a:cxn ang="0">
                    <a:pos x="42" y="2715"/>
                  </a:cxn>
                  <a:cxn ang="0">
                    <a:pos x="18" y="2434"/>
                  </a:cxn>
                  <a:cxn ang="0">
                    <a:pos x="12" y="2146"/>
                  </a:cxn>
                  <a:cxn ang="0">
                    <a:pos x="12" y="2146"/>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1" hangingPunct="1">
                  <a:defRPr/>
                </a:pPr>
                <a:endParaRPr lang="en-AU">
                  <a:cs typeface="+mn-cs"/>
                </a:endParaRPr>
              </a:p>
            </p:txBody>
          </p:sp>
          <p:sp>
            <p:nvSpPr>
              <p:cNvPr id="38" name="Freeform 18"/>
              <p:cNvSpPr>
                <a:spLocks/>
              </p:cNvSpPr>
              <p:nvPr/>
            </p:nvSpPr>
            <p:spPr bwMode="hidden">
              <a:xfrm>
                <a:off x="702" y="0"/>
                <a:ext cx="737" cy="4316"/>
              </a:xfrm>
              <a:custGeom>
                <a:avLst/>
                <a:gdLst/>
                <a:ahLst/>
                <a:cxnLst>
                  <a:cxn ang="0">
                    <a:pos x="12" y="2098"/>
                  </a:cxn>
                  <a:cxn ang="0">
                    <a:pos x="29" y="1798"/>
                  </a:cxn>
                  <a:cxn ang="0">
                    <a:pos x="71" y="1505"/>
                  </a:cxn>
                  <a:cxn ang="0">
                    <a:pos x="131" y="1223"/>
                  </a:cxn>
                  <a:cxn ang="0">
                    <a:pos x="215" y="941"/>
                  </a:cxn>
                  <a:cxn ang="0">
                    <a:pos x="316" y="689"/>
                  </a:cxn>
                  <a:cxn ang="0">
                    <a:pos x="442" y="444"/>
                  </a:cxn>
                  <a:cxn ang="0">
                    <a:pos x="580" y="216"/>
                  </a:cxn>
                  <a:cxn ang="0">
                    <a:pos x="735" y="0"/>
                  </a:cxn>
                  <a:cxn ang="0">
                    <a:pos x="723" y="0"/>
                  </a:cxn>
                  <a:cxn ang="0">
                    <a:pos x="568" y="210"/>
                  </a:cxn>
                  <a:cxn ang="0">
                    <a:pos x="430" y="438"/>
                  </a:cxn>
                  <a:cxn ang="0">
                    <a:pos x="311" y="683"/>
                  </a:cxn>
                  <a:cxn ang="0">
                    <a:pos x="209" y="941"/>
                  </a:cxn>
                  <a:cxn ang="0">
                    <a:pos x="125" y="1217"/>
                  </a:cxn>
                  <a:cxn ang="0">
                    <a:pos x="59" y="1505"/>
                  </a:cxn>
                  <a:cxn ang="0">
                    <a:pos x="18" y="1798"/>
                  </a:cxn>
                  <a:cxn ang="0">
                    <a:pos x="0" y="2098"/>
                  </a:cxn>
                  <a:cxn ang="0">
                    <a:pos x="6" y="2404"/>
                  </a:cxn>
                  <a:cxn ang="0">
                    <a:pos x="29" y="2709"/>
                  </a:cxn>
                  <a:cxn ang="0">
                    <a:pos x="77" y="3015"/>
                  </a:cxn>
                  <a:cxn ang="0">
                    <a:pos x="149" y="3315"/>
                  </a:cxn>
                  <a:cxn ang="0">
                    <a:pos x="227" y="3573"/>
                  </a:cxn>
                  <a:cxn ang="0">
                    <a:pos x="316" y="3824"/>
                  </a:cxn>
                  <a:cxn ang="0">
                    <a:pos x="424" y="4076"/>
                  </a:cxn>
                  <a:cxn ang="0">
                    <a:pos x="544" y="4316"/>
                  </a:cxn>
                  <a:cxn ang="0">
                    <a:pos x="556" y="4316"/>
                  </a:cxn>
                  <a:cxn ang="0">
                    <a:pos x="436" y="4076"/>
                  </a:cxn>
                  <a:cxn ang="0">
                    <a:pos x="328" y="3824"/>
                  </a:cxn>
                  <a:cxn ang="0">
                    <a:pos x="239" y="3573"/>
                  </a:cxn>
                  <a:cxn ang="0">
                    <a:pos x="161" y="3315"/>
                  </a:cxn>
                  <a:cxn ang="0">
                    <a:pos x="89" y="3015"/>
                  </a:cxn>
                  <a:cxn ang="0">
                    <a:pos x="41" y="2709"/>
                  </a:cxn>
                  <a:cxn ang="0">
                    <a:pos x="18" y="2404"/>
                  </a:cxn>
                  <a:cxn ang="0">
                    <a:pos x="12" y="2098"/>
                  </a:cxn>
                  <a:cxn ang="0">
                    <a:pos x="12" y="2098"/>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1" hangingPunct="1">
                  <a:defRPr/>
                </a:pPr>
                <a:endParaRPr lang="en-AU">
                  <a:cs typeface="+mn-cs"/>
                </a:endParaRPr>
              </a:p>
            </p:txBody>
          </p:sp>
          <p:sp>
            <p:nvSpPr>
              <p:cNvPr id="39" name="Freeform 19"/>
              <p:cNvSpPr>
                <a:spLocks/>
              </p:cNvSpPr>
              <p:nvPr/>
            </p:nvSpPr>
            <p:spPr bwMode="hidden">
              <a:xfrm>
                <a:off x="288" y="0"/>
                <a:ext cx="840" cy="4316"/>
              </a:xfrm>
              <a:custGeom>
                <a:avLst/>
                <a:gdLst/>
                <a:ahLst/>
                <a:cxnLst>
                  <a:cxn ang="0">
                    <a:pos x="18" y="1948"/>
                  </a:cxn>
                  <a:cxn ang="0">
                    <a:pos x="48" y="1708"/>
                  </a:cxn>
                  <a:cxn ang="0">
                    <a:pos x="96" y="1475"/>
                  </a:cxn>
                  <a:cxn ang="0">
                    <a:pos x="161" y="1235"/>
                  </a:cxn>
                  <a:cxn ang="0">
                    <a:pos x="251" y="995"/>
                  </a:cxn>
                  <a:cxn ang="0">
                    <a:pos x="365" y="755"/>
                  </a:cxn>
                  <a:cxn ang="0">
                    <a:pos x="496" y="510"/>
                  </a:cxn>
                  <a:cxn ang="0">
                    <a:pos x="658" y="258"/>
                  </a:cxn>
                  <a:cxn ang="0">
                    <a:pos x="741" y="132"/>
                  </a:cxn>
                  <a:cxn ang="0">
                    <a:pos x="837" y="0"/>
                  </a:cxn>
                  <a:cxn ang="0">
                    <a:pos x="825" y="0"/>
                  </a:cxn>
                  <a:cxn ang="0">
                    <a:pos x="729" y="132"/>
                  </a:cxn>
                  <a:cxn ang="0">
                    <a:pos x="640" y="258"/>
                  </a:cxn>
                  <a:cxn ang="0">
                    <a:pos x="562" y="384"/>
                  </a:cxn>
                  <a:cxn ang="0">
                    <a:pos x="484" y="510"/>
                  </a:cxn>
                  <a:cxn ang="0">
                    <a:pos x="353" y="755"/>
                  </a:cxn>
                  <a:cxn ang="0">
                    <a:pos x="239" y="995"/>
                  </a:cxn>
                  <a:cxn ang="0">
                    <a:pos x="150" y="1235"/>
                  </a:cxn>
                  <a:cxn ang="0">
                    <a:pos x="84" y="1469"/>
                  </a:cxn>
                  <a:cxn ang="0">
                    <a:pos x="36" y="1702"/>
                  </a:cxn>
                  <a:cxn ang="0">
                    <a:pos x="6" y="1942"/>
                  </a:cxn>
                  <a:cxn ang="0">
                    <a:pos x="0" y="2200"/>
                  </a:cxn>
                  <a:cxn ang="0">
                    <a:pos x="12" y="2470"/>
                  </a:cxn>
                  <a:cxn ang="0">
                    <a:pos x="48" y="2739"/>
                  </a:cxn>
                  <a:cxn ang="0">
                    <a:pos x="114" y="3027"/>
                  </a:cxn>
                  <a:cxn ang="0">
                    <a:pos x="150" y="3171"/>
                  </a:cxn>
                  <a:cxn ang="0">
                    <a:pos x="197" y="3321"/>
                  </a:cxn>
                  <a:cxn ang="0">
                    <a:pos x="245" y="3477"/>
                  </a:cxn>
                  <a:cxn ang="0">
                    <a:pos x="305" y="3639"/>
                  </a:cxn>
                  <a:cxn ang="0">
                    <a:pos x="365" y="3800"/>
                  </a:cxn>
                  <a:cxn ang="0">
                    <a:pos x="437" y="3968"/>
                  </a:cxn>
                  <a:cxn ang="0">
                    <a:pos x="508" y="4136"/>
                  </a:cxn>
                  <a:cxn ang="0">
                    <a:pos x="592" y="4316"/>
                  </a:cxn>
                  <a:cxn ang="0">
                    <a:pos x="604" y="4316"/>
                  </a:cxn>
                  <a:cxn ang="0">
                    <a:pos x="520" y="4136"/>
                  </a:cxn>
                  <a:cxn ang="0">
                    <a:pos x="448" y="3968"/>
                  </a:cxn>
                  <a:cxn ang="0">
                    <a:pos x="377" y="3800"/>
                  </a:cxn>
                  <a:cxn ang="0">
                    <a:pos x="317" y="3639"/>
                  </a:cxn>
                  <a:cxn ang="0">
                    <a:pos x="257" y="3477"/>
                  </a:cxn>
                  <a:cxn ang="0">
                    <a:pos x="209" y="3327"/>
                  </a:cxn>
                  <a:cxn ang="0">
                    <a:pos x="161" y="3171"/>
                  </a:cxn>
                  <a:cxn ang="0">
                    <a:pos x="126" y="3027"/>
                  </a:cxn>
                  <a:cxn ang="0">
                    <a:pos x="60" y="2739"/>
                  </a:cxn>
                  <a:cxn ang="0">
                    <a:pos x="24" y="2470"/>
                  </a:cxn>
                  <a:cxn ang="0">
                    <a:pos x="12" y="2206"/>
                  </a:cxn>
                  <a:cxn ang="0">
                    <a:pos x="18" y="1948"/>
                  </a:cxn>
                  <a:cxn ang="0">
                    <a:pos x="18" y="1948"/>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1" hangingPunct="1">
                  <a:defRPr/>
                </a:pPr>
                <a:endParaRPr lang="en-AU">
                  <a:cs typeface="+mn-cs"/>
                </a:endParaRPr>
              </a:p>
            </p:txBody>
          </p:sp>
        </p:grpSp>
        <p:sp>
          <p:nvSpPr>
            <p:cNvPr id="8" name="Freeform 20"/>
            <p:cNvSpPr>
              <a:spLocks/>
            </p:cNvSpPr>
            <p:nvPr/>
          </p:nvSpPr>
          <p:spPr bwMode="hidden">
            <a:xfrm>
              <a:off x="6" y="2901"/>
              <a:ext cx="606" cy="1415"/>
            </a:xfrm>
            <a:custGeom>
              <a:avLst/>
              <a:gdLst/>
              <a:ahLst/>
              <a:cxnLst>
                <a:cxn ang="0">
                  <a:pos x="0" y="54"/>
                </a:cxn>
                <a:cxn ang="0">
                  <a:pos x="42" y="228"/>
                </a:cxn>
                <a:cxn ang="0">
                  <a:pos x="96" y="402"/>
                </a:cxn>
                <a:cxn ang="0">
                  <a:pos x="161" y="576"/>
                </a:cxn>
                <a:cxn ang="0">
                  <a:pos x="227" y="744"/>
                </a:cxn>
                <a:cxn ang="0">
                  <a:pos x="305" y="917"/>
                </a:cxn>
                <a:cxn ang="0">
                  <a:pos x="389" y="1085"/>
                </a:cxn>
                <a:cxn ang="0">
                  <a:pos x="484" y="1253"/>
                </a:cxn>
                <a:cxn ang="0">
                  <a:pos x="586" y="1415"/>
                </a:cxn>
                <a:cxn ang="0">
                  <a:pos x="604" y="1415"/>
                </a:cxn>
                <a:cxn ang="0">
                  <a:pos x="496" y="1247"/>
                </a:cxn>
                <a:cxn ang="0">
                  <a:pos x="401" y="1073"/>
                </a:cxn>
                <a:cxn ang="0">
                  <a:pos x="311" y="899"/>
                </a:cxn>
                <a:cxn ang="0">
                  <a:pos x="233" y="720"/>
                </a:cxn>
                <a:cxn ang="0">
                  <a:pos x="161" y="546"/>
                </a:cxn>
                <a:cxn ang="0">
                  <a:pos x="102" y="366"/>
                </a:cxn>
                <a:cxn ang="0">
                  <a:pos x="48" y="180"/>
                </a:cxn>
                <a:cxn ang="0">
                  <a:pos x="0" y="0"/>
                </a:cxn>
                <a:cxn ang="0">
                  <a:pos x="0" y="54"/>
                </a:cxn>
                <a:cxn ang="0">
                  <a:pos x="0" y="54"/>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eaLnBrk="1" hangingPunct="1">
                <a:defRPr/>
              </a:pPr>
              <a:endParaRPr lang="en-AU">
                <a:cs typeface="+mn-cs"/>
              </a:endParaRPr>
            </a:p>
          </p:txBody>
        </p:sp>
        <p:sp>
          <p:nvSpPr>
            <p:cNvPr id="9" name="Freeform 21"/>
            <p:cNvSpPr>
              <a:spLocks/>
            </p:cNvSpPr>
            <p:nvPr/>
          </p:nvSpPr>
          <p:spPr bwMode="hidden">
            <a:xfrm>
              <a:off x="6" y="3890"/>
              <a:ext cx="228" cy="426"/>
            </a:xfrm>
            <a:custGeom>
              <a:avLst/>
              <a:gdLst/>
              <a:ahLst/>
              <a:cxnLst>
                <a:cxn ang="0">
                  <a:pos x="0" y="30"/>
                </a:cxn>
                <a:cxn ang="0">
                  <a:pos x="108" y="240"/>
                </a:cxn>
                <a:cxn ang="0">
                  <a:pos x="215" y="426"/>
                </a:cxn>
                <a:cxn ang="0">
                  <a:pos x="227" y="426"/>
                </a:cxn>
                <a:cxn ang="0">
                  <a:pos x="167" y="330"/>
                </a:cxn>
                <a:cxn ang="0">
                  <a:pos x="114" y="222"/>
                </a:cxn>
                <a:cxn ang="0">
                  <a:pos x="0" y="0"/>
                </a:cxn>
                <a:cxn ang="0">
                  <a:pos x="0" y="30"/>
                </a:cxn>
                <a:cxn ang="0">
                  <a:pos x="0" y="30"/>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eaLnBrk="1" hangingPunct="1">
                <a:defRPr/>
              </a:pPr>
              <a:endParaRPr lang="en-AU">
                <a:cs typeface="+mn-cs"/>
              </a:endParaRPr>
            </a:p>
          </p:txBody>
        </p:sp>
        <p:sp>
          <p:nvSpPr>
            <p:cNvPr id="10" name="Freeform 22"/>
            <p:cNvSpPr>
              <a:spLocks/>
            </p:cNvSpPr>
            <p:nvPr/>
          </p:nvSpPr>
          <p:spPr bwMode="hidden">
            <a:xfrm>
              <a:off x="4776" y="0"/>
              <a:ext cx="984" cy="1786"/>
            </a:xfrm>
            <a:custGeom>
              <a:avLst/>
              <a:gdLst/>
              <a:ahLst/>
              <a:cxnLst>
                <a:cxn ang="0">
                  <a:pos x="981" y="1786"/>
                </a:cxn>
                <a:cxn ang="0">
                  <a:pos x="981" y="1720"/>
                </a:cxn>
                <a:cxn ang="0">
                  <a:pos x="969" y="1666"/>
                </a:cxn>
                <a:cxn ang="0">
                  <a:pos x="957" y="1613"/>
                </a:cxn>
                <a:cxn ang="0">
                  <a:pos x="921" y="1487"/>
                </a:cxn>
                <a:cxn ang="0">
                  <a:pos x="885" y="1361"/>
                </a:cxn>
                <a:cxn ang="0">
                  <a:pos x="796" y="1121"/>
                </a:cxn>
                <a:cxn ang="0">
                  <a:pos x="682" y="899"/>
                </a:cxn>
                <a:cxn ang="0">
                  <a:pos x="562" y="689"/>
                </a:cxn>
                <a:cxn ang="0">
                  <a:pos x="431" y="498"/>
                </a:cxn>
                <a:cxn ang="0">
                  <a:pos x="293" y="318"/>
                </a:cxn>
                <a:cxn ang="0">
                  <a:pos x="150" y="150"/>
                </a:cxn>
                <a:cxn ang="0">
                  <a:pos x="12" y="0"/>
                </a:cxn>
                <a:cxn ang="0">
                  <a:pos x="0" y="0"/>
                </a:cxn>
                <a:cxn ang="0">
                  <a:pos x="138" y="150"/>
                </a:cxn>
                <a:cxn ang="0">
                  <a:pos x="275" y="318"/>
                </a:cxn>
                <a:cxn ang="0">
                  <a:pos x="413" y="498"/>
                </a:cxn>
                <a:cxn ang="0">
                  <a:pos x="545" y="689"/>
                </a:cxn>
                <a:cxn ang="0">
                  <a:pos x="670" y="899"/>
                </a:cxn>
                <a:cxn ang="0">
                  <a:pos x="778" y="1121"/>
                </a:cxn>
                <a:cxn ang="0">
                  <a:pos x="873" y="1361"/>
                </a:cxn>
                <a:cxn ang="0">
                  <a:pos x="909" y="1487"/>
                </a:cxn>
                <a:cxn ang="0">
                  <a:pos x="945" y="1619"/>
                </a:cxn>
                <a:cxn ang="0">
                  <a:pos x="963" y="1702"/>
                </a:cxn>
                <a:cxn ang="0">
                  <a:pos x="981" y="1786"/>
                </a:cxn>
                <a:cxn ang="0">
                  <a:pos x="981" y="1786"/>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eaLnBrk="1" hangingPunct="1">
                <a:defRPr/>
              </a:pPr>
              <a:endParaRPr lang="en-AU">
                <a:cs typeface="+mn-cs"/>
              </a:endParaRPr>
            </a:p>
          </p:txBody>
        </p:sp>
        <p:sp>
          <p:nvSpPr>
            <p:cNvPr id="11" name="Freeform 23"/>
            <p:cNvSpPr>
              <a:spLocks/>
            </p:cNvSpPr>
            <p:nvPr/>
          </p:nvSpPr>
          <p:spPr bwMode="hidden">
            <a:xfrm>
              <a:off x="5041" y="0"/>
              <a:ext cx="719" cy="845"/>
            </a:xfrm>
            <a:custGeom>
              <a:avLst/>
              <a:gdLst>
                <a:gd name="T0" fmla="*/ 747 w 717"/>
                <a:gd name="T1" fmla="*/ 845 h 845"/>
                <a:gd name="T2" fmla="*/ 747 w 717"/>
                <a:gd name="T3" fmla="*/ 821 h 845"/>
                <a:gd name="T4" fmla="*/ 604 w 717"/>
                <a:gd name="T5" fmla="*/ 605 h 845"/>
                <a:gd name="T6" fmla="*/ 421 w 717"/>
                <a:gd name="T7" fmla="*/ 396 h 845"/>
                <a:gd name="T8" fmla="*/ 236 w 717"/>
                <a:gd name="T9" fmla="*/ 192 h 845"/>
                <a:gd name="T10" fmla="*/ 17 w 717"/>
                <a:gd name="T11" fmla="*/ 0 h 845"/>
                <a:gd name="T12" fmla="*/ 0 w 717"/>
                <a:gd name="T13" fmla="*/ 0 h 845"/>
                <a:gd name="T14" fmla="*/ 224 w 717"/>
                <a:gd name="T15" fmla="*/ 198 h 845"/>
                <a:gd name="T16" fmla="*/ 415 w 717"/>
                <a:gd name="T17" fmla="*/ 408 h 845"/>
                <a:gd name="T18" fmla="*/ 598 w 717"/>
                <a:gd name="T19" fmla="*/ 623 h 845"/>
                <a:gd name="T20" fmla="*/ 747 w 717"/>
                <a:gd name="T21" fmla="*/ 845 h 845"/>
                <a:gd name="T22" fmla="*/ 747 w 717"/>
                <a:gd name="T23" fmla="*/ 845 h 84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 name="Freeform 24"/>
            <p:cNvSpPr>
              <a:spLocks/>
            </p:cNvSpPr>
            <p:nvPr/>
          </p:nvSpPr>
          <p:spPr bwMode="hidden">
            <a:xfrm>
              <a:off x="5352" y="0"/>
              <a:ext cx="408" cy="414"/>
            </a:xfrm>
            <a:custGeom>
              <a:avLst/>
              <a:gdLst>
                <a:gd name="T0" fmla="*/ 422 w 407"/>
                <a:gd name="T1" fmla="*/ 414 h 414"/>
                <a:gd name="T2" fmla="*/ 422 w 407"/>
                <a:gd name="T3" fmla="*/ 396 h 414"/>
                <a:gd name="T4" fmla="*/ 237 w 407"/>
                <a:gd name="T5" fmla="*/ 192 h 414"/>
                <a:gd name="T6" fmla="*/ 12 w 407"/>
                <a:gd name="T7" fmla="*/ 0 h 414"/>
                <a:gd name="T8" fmla="*/ 0 w 407"/>
                <a:gd name="T9" fmla="*/ 0 h 414"/>
                <a:gd name="T10" fmla="*/ 108 w 407"/>
                <a:gd name="T11" fmla="*/ 102 h 414"/>
                <a:gd name="T12" fmla="*/ 231 w 407"/>
                <a:gd name="T13" fmla="*/ 204 h 414"/>
                <a:gd name="T14" fmla="*/ 422 w 407"/>
                <a:gd name="T15" fmla="*/ 414 h 414"/>
                <a:gd name="T16" fmla="*/ 422 w 407"/>
                <a:gd name="T17" fmla="*/ 414 h 41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07" h="414">
                  <a:moveTo>
                    <a:pt x="407" y="414"/>
                  </a:moveTo>
                  <a:lnTo>
                    <a:pt x="407" y="396"/>
                  </a:lnTo>
                  <a:lnTo>
                    <a:pt x="222" y="192"/>
                  </a:lnTo>
                  <a:lnTo>
                    <a:pt x="12" y="0"/>
                  </a:lnTo>
                  <a:lnTo>
                    <a:pt x="0" y="0"/>
                  </a:lnTo>
                  <a:lnTo>
                    <a:pt x="108" y="102"/>
                  </a:lnTo>
                  <a:lnTo>
                    <a:pt x="216" y="204"/>
                  </a:lnTo>
                  <a:lnTo>
                    <a:pt x="407" y="414"/>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 name="Freeform 25"/>
            <p:cNvSpPr>
              <a:spLocks/>
            </p:cNvSpPr>
            <p:nvPr/>
          </p:nvSpPr>
          <p:spPr bwMode="hidden">
            <a:xfrm>
              <a:off x="6" y="0"/>
              <a:ext cx="858" cy="1409"/>
            </a:xfrm>
            <a:custGeom>
              <a:avLst/>
              <a:gdLst/>
              <a:ahLst/>
              <a:cxnLst>
                <a:cxn ang="0">
                  <a:pos x="0" y="1361"/>
                </a:cxn>
                <a:cxn ang="0">
                  <a:pos x="0" y="1409"/>
                </a:cxn>
                <a:cxn ang="0">
                  <a:pos x="54" y="1211"/>
                </a:cxn>
                <a:cxn ang="0">
                  <a:pos x="126" y="1013"/>
                </a:cxn>
                <a:cxn ang="0">
                  <a:pos x="215" y="827"/>
                </a:cxn>
                <a:cxn ang="0">
                  <a:pos x="311" y="647"/>
                </a:cxn>
                <a:cxn ang="0">
                  <a:pos x="431" y="474"/>
                </a:cxn>
                <a:cxn ang="0">
                  <a:pos x="556" y="312"/>
                </a:cxn>
                <a:cxn ang="0">
                  <a:pos x="700" y="150"/>
                </a:cxn>
                <a:cxn ang="0">
                  <a:pos x="855" y="0"/>
                </a:cxn>
                <a:cxn ang="0">
                  <a:pos x="837" y="0"/>
                </a:cxn>
                <a:cxn ang="0">
                  <a:pos x="688" y="144"/>
                </a:cxn>
                <a:cxn ang="0">
                  <a:pos x="550" y="300"/>
                </a:cxn>
                <a:cxn ang="0">
                  <a:pos x="425" y="462"/>
                </a:cxn>
                <a:cxn ang="0">
                  <a:pos x="311" y="629"/>
                </a:cxn>
                <a:cxn ang="0">
                  <a:pos x="215" y="803"/>
                </a:cxn>
                <a:cxn ang="0">
                  <a:pos x="132" y="983"/>
                </a:cxn>
                <a:cxn ang="0">
                  <a:pos x="60" y="1169"/>
                </a:cxn>
                <a:cxn ang="0">
                  <a:pos x="0" y="1361"/>
                </a:cxn>
                <a:cxn ang="0">
                  <a:pos x="0" y="1361"/>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eaLnBrk="1" hangingPunct="1">
                <a:defRPr/>
              </a:pPr>
              <a:endParaRPr lang="en-AU">
                <a:cs typeface="+mn-cs"/>
              </a:endParaRPr>
            </a:p>
          </p:txBody>
        </p:sp>
        <p:sp>
          <p:nvSpPr>
            <p:cNvPr id="14" name="Freeform 26"/>
            <p:cNvSpPr>
              <a:spLocks/>
            </p:cNvSpPr>
            <p:nvPr/>
          </p:nvSpPr>
          <p:spPr bwMode="hidden">
            <a:xfrm>
              <a:off x="6" y="0"/>
              <a:ext cx="588" cy="599"/>
            </a:xfrm>
            <a:custGeom>
              <a:avLst/>
              <a:gdLst>
                <a:gd name="T0" fmla="*/ 616 w 586"/>
                <a:gd name="T1" fmla="*/ 0 h 599"/>
                <a:gd name="T2" fmla="*/ 598 w 586"/>
                <a:gd name="T3" fmla="*/ 0 h 599"/>
                <a:gd name="T4" fmla="*/ 422 w 586"/>
                <a:gd name="T5" fmla="*/ 132 h 599"/>
                <a:gd name="T6" fmla="*/ 272 w 586"/>
                <a:gd name="T7" fmla="*/ 270 h 599"/>
                <a:gd name="T8" fmla="*/ 120 w 586"/>
                <a:gd name="T9" fmla="*/ 420 h 599"/>
                <a:gd name="T10" fmla="*/ 0 w 586"/>
                <a:gd name="T11" fmla="*/ 575 h 599"/>
                <a:gd name="T12" fmla="*/ 0 w 586"/>
                <a:gd name="T13" fmla="*/ 599 h 599"/>
                <a:gd name="T14" fmla="*/ 120 w 586"/>
                <a:gd name="T15" fmla="*/ 432 h 599"/>
                <a:gd name="T16" fmla="*/ 272 w 586"/>
                <a:gd name="T17" fmla="*/ 282 h 599"/>
                <a:gd name="T18" fmla="*/ 428 w 586"/>
                <a:gd name="T19" fmla="*/ 138 h 599"/>
                <a:gd name="T20" fmla="*/ 616 w 586"/>
                <a:gd name="T21" fmla="*/ 0 h 599"/>
                <a:gd name="T22" fmla="*/ 616 w 586"/>
                <a:gd name="T23" fmla="*/ 0 h 59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 name="Freeform 27"/>
            <p:cNvSpPr>
              <a:spLocks/>
            </p:cNvSpPr>
            <p:nvPr/>
          </p:nvSpPr>
          <p:spPr bwMode="hidden">
            <a:xfrm>
              <a:off x="6" y="0"/>
              <a:ext cx="270" cy="252"/>
            </a:xfrm>
            <a:custGeom>
              <a:avLst/>
              <a:gdLst>
                <a:gd name="T0" fmla="*/ 284 w 269"/>
                <a:gd name="T1" fmla="*/ 0 h 252"/>
                <a:gd name="T2" fmla="*/ 266 w 269"/>
                <a:gd name="T3" fmla="*/ 0 h 252"/>
                <a:gd name="T4" fmla="*/ 120 w 269"/>
                <a:gd name="T5" fmla="*/ 114 h 252"/>
                <a:gd name="T6" fmla="*/ 60 w 269"/>
                <a:gd name="T7" fmla="*/ 174 h 252"/>
                <a:gd name="T8" fmla="*/ 0 w 269"/>
                <a:gd name="T9" fmla="*/ 234 h 252"/>
                <a:gd name="T10" fmla="*/ 0 w 269"/>
                <a:gd name="T11" fmla="*/ 252 h 252"/>
                <a:gd name="T12" fmla="*/ 126 w 269"/>
                <a:gd name="T13" fmla="*/ 120 h 252"/>
                <a:gd name="T14" fmla="*/ 284 w 269"/>
                <a:gd name="T15" fmla="*/ 0 h 252"/>
                <a:gd name="T16" fmla="*/ 284 w 269"/>
                <a:gd name="T17" fmla="*/ 0 h 25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69" h="252">
                  <a:moveTo>
                    <a:pt x="269" y="0"/>
                  </a:moveTo>
                  <a:lnTo>
                    <a:pt x="251" y="0"/>
                  </a:lnTo>
                  <a:lnTo>
                    <a:pt x="120" y="114"/>
                  </a:lnTo>
                  <a:lnTo>
                    <a:pt x="60" y="174"/>
                  </a:lnTo>
                  <a:lnTo>
                    <a:pt x="0" y="234"/>
                  </a:lnTo>
                  <a:lnTo>
                    <a:pt x="0" y="252"/>
                  </a:lnTo>
                  <a:lnTo>
                    <a:pt x="126" y="120"/>
                  </a:lnTo>
                  <a:lnTo>
                    <a:pt x="269"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6" name="Line 28"/>
            <p:cNvSpPr>
              <a:spLocks noChangeShapeType="1"/>
            </p:cNvSpPr>
            <p:nvPr/>
          </p:nvSpPr>
          <p:spPr bwMode="hidden">
            <a:xfrm>
              <a:off x="1" y="2749"/>
              <a:ext cx="5758" cy="0"/>
            </a:xfrm>
            <a:prstGeom prst="line">
              <a:avLst/>
            </a:prstGeom>
            <a:noFill/>
            <a:ln w="158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 name="Line 29"/>
            <p:cNvSpPr>
              <a:spLocks noChangeShapeType="1"/>
            </p:cNvSpPr>
            <p:nvPr/>
          </p:nvSpPr>
          <p:spPr bwMode="hidden">
            <a:xfrm>
              <a:off x="1" y="2356"/>
              <a:ext cx="5758" cy="0"/>
            </a:xfrm>
            <a:prstGeom prst="line">
              <a:avLst/>
            </a:prstGeom>
            <a:noFill/>
            <a:ln w="158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 name="Line 30"/>
            <p:cNvSpPr>
              <a:spLocks noChangeShapeType="1"/>
            </p:cNvSpPr>
            <p:nvPr/>
          </p:nvSpPr>
          <p:spPr bwMode="hidden">
            <a:xfrm>
              <a:off x="1" y="3142"/>
              <a:ext cx="5758" cy="0"/>
            </a:xfrm>
            <a:prstGeom prst="line">
              <a:avLst/>
            </a:prstGeom>
            <a:noFill/>
            <a:ln w="15875">
              <a:solidFill>
                <a:schemeClr val="bg2"/>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19" name="Group 31"/>
            <p:cNvGrpSpPr>
              <a:grpSpLocks/>
            </p:cNvGrpSpPr>
            <p:nvPr/>
          </p:nvGrpSpPr>
          <p:grpSpPr bwMode="auto">
            <a:xfrm>
              <a:off x="1" y="392"/>
              <a:ext cx="5758" cy="1571"/>
              <a:chOff x="1" y="392"/>
              <a:chExt cx="5758" cy="1571"/>
            </a:xfrm>
          </p:grpSpPr>
          <p:sp>
            <p:nvSpPr>
              <p:cNvPr id="22" name="Line 32"/>
              <p:cNvSpPr>
                <a:spLocks noChangeShapeType="1"/>
              </p:cNvSpPr>
              <p:nvPr/>
            </p:nvSpPr>
            <p:spPr bwMode="hidden">
              <a:xfrm>
                <a:off x="1" y="784"/>
                <a:ext cx="5758" cy="0"/>
              </a:xfrm>
              <a:prstGeom prst="line">
                <a:avLst/>
              </a:prstGeom>
              <a:noFill/>
              <a:ln w="158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 name="Line 33"/>
              <p:cNvSpPr>
                <a:spLocks noChangeShapeType="1"/>
              </p:cNvSpPr>
              <p:nvPr/>
            </p:nvSpPr>
            <p:spPr bwMode="hidden">
              <a:xfrm>
                <a:off x="1" y="1963"/>
                <a:ext cx="5758" cy="0"/>
              </a:xfrm>
              <a:prstGeom prst="line">
                <a:avLst/>
              </a:prstGeom>
              <a:noFill/>
              <a:ln w="158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 name="Line 34"/>
              <p:cNvSpPr>
                <a:spLocks noChangeShapeType="1"/>
              </p:cNvSpPr>
              <p:nvPr/>
            </p:nvSpPr>
            <p:spPr bwMode="hidden">
              <a:xfrm>
                <a:off x="1" y="1570"/>
                <a:ext cx="5758" cy="0"/>
              </a:xfrm>
              <a:prstGeom prst="line">
                <a:avLst/>
              </a:prstGeom>
              <a:noFill/>
              <a:ln w="158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 name="Line 35"/>
              <p:cNvSpPr>
                <a:spLocks noChangeShapeType="1"/>
              </p:cNvSpPr>
              <p:nvPr/>
            </p:nvSpPr>
            <p:spPr bwMode="hidden">
              <a:xfrm>
                <a:off x="1" y="1177"/>
                <a:ext cx="5758" cy="0"/>
              </a:xfrm>
              <a:prstGeom prst="line">
                <a:avLst/>
              </a:prstGeom>
              <a:noFill/>
              <a:ln w="158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 name="Line 36"/>
              <p:cNvSpPr>
                <a:spLocks noChangeShapeType="1"/>
              </p:cNvSpPr>
              <p:nvPr/>
            </p:nvSpPr>
            <p:spPr bwMode="hidden">
              <a:xfrm>
                <a:off x="1" y="392"/>
                <a:ext cx="5758" cy="0"/>
              </a:xfrm>
              <a:prstGeom prst="line">
                <a:avLst/>
              </a:prstGeom>
              <a:noFill/>
              <a:ln w="158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20" name="Line 37"/>
            <p:cNvSpPr>
              <a:spLocks noChangeShapeType="1"/>
            </p:cNvSpPr>
            <p:nvPr/>
          </p:nvSpPr>
          <p:spPr bwMode="hidden">
            <a:xfrm>
              <a:off x="1" y="3928"/>
              <a:ext cx="5758" cy="0"/>
            </a:xfrm>
            <a:prstGeom prst="line">
              <a:avLst/>
            </a:prstGeom>
            <a:noFill/>
            <a:ln w="15875">
              <a:solidFill>
                <a:schemeClr val="bg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1" name="Line 38"/>
            <p:cNvSpPr>
              <a:spLocks noChangeShapeType="1"/>
            </p:cNvSpPr>
            <p:nvPr/>
          </p:nvSpPr>
          <p:spPr bwMode="hidden">
            <a:xfrm>
              <a:off x="1" y="3535"/>
              <a:ext cx="5758" cy="0"/>
            </a:xfrm>
            <a:prstGeom prst="line">
              <a:avLst/>
            </a:prstGeom>
            <a:noFill/>
            <a:ln w="15875">
              <a:solidFill>
                <a:schemeClr val="bg2"/>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40" name="Rectangle 79"/>
          <p:cNvSpPr/>
          <p:nvPr/>
        </p:nvSpPr>
        <p:spPr>
          <a:xfrm>
            <a:off x="2293938" y="1730375"/>
            <a:ext cx="4335462" cy="708025"/>
          </a:xfrm>
          <a:prstGeom prst="rect">
            <a:avLst/>
          </a:prstGeom>
        </p:spPr>
        <p:txBody>
          <a:bodyPr wrap="none">
            <a:spAutoFit/>
          </a:bodyPr>
          <a:lstStyle/>
          <a:p>
            <a:pPr algn="ctr" eaLnBrk="1" hangingPunct="1">
              <a:defRPr/>
            </a:pPr>
            <a:r>
              <a:rPr lang="en-US" sz="2000" dirty="0">
                <a:solidFill>
                  <a:schemeClr val="accent4"/>
                </a:solidFill>
                <a:effectLst>
                  <a:outerShdw blurRad="38100" dist="38100" dir="2700000" algn="tl">
                    <a:srgbClr val="000000"/>
                  </a:outerShdw>
                </a:effectLst>
                <a:latin typeface="+mn-lt"/>
                <a:cs typeface="+mn-cs"/>
              </a:rPr>
              <a:t>Report on the Work of the IHO for the Period</a:t>
            </a:r>
            <a:br>
              <a:rPr lang="en-US" sz="2000" dirty="0">
                <a:solidFill>
                  <a:schemeClr val="accent4"/>
                </a:solidFill>
                <a:effectLst>
                  <a:outerShdw blurRad="38100" dist="38100" dir="2700000" algn="tl">
                    <a:srgbClr val="000000"/>
                  </a:outerShdw>
                </a:effectLst>
                <a:latin typeface="+mn-lt"/>
                <a:cs typeface="+mn-cs"/>
              </a:rPr>
            </a:br>
            <a:r>
              <a:rPr lang="en-US" sz="2000" dirty="0">
                <a:solidFill>
                  <a:schemeClr val="accent4"/>
                </a:solidFill>
                <a:effectLst>
                  <a:outerShdw blurRad="38100" dist="38100" dir="2700000" algn="tl">
                    <a:srgbClr val="000000"/>
                  </a:outerShdw>
                </a:effectLst>
                <a:latin typeface="+mn-lt"/>
                <a:cs typeface="+mn-cs"/>
              </a:rPr>
              <a:t>2012 - 2016</a:t>
            </a:r>
          </a:p>
        </p:txBody>
      </p:sp>
      <p:pic>
        <p:nvPicPr>
          <p:cNvPr id="41" name="Picture 81"/>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784600" y="349250"/>
            <a:ext cx="974725" cy="1279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88840" name="Rectangle 40"/>
          <p:cNvSpPr>
            <a:spLocks noGrp="1" noChangeArrowheads="1"/>
          </p:cNvSpPr>
          <p:nvPr>
            <p:ph type="subTitle" sz="quarter" idx="1"/>
          </p:nvPr>
        </p:nvSpPr>
        <p:spPr>
          <a:xfrm>
            <a:off x="1275946" y="2564904"/>
            <a:ext cx="6400800" cy="3163958"/>
          </a:xfrm>
        </p:spPr>
        <p:txBody>
          <a:bodyPr/>
          <a:lstStyle>
            <a:lvl1pPr marL="0" indent="0" algn="ctr">
              <a:spcBef>
                <a:spcPts val="1200"/>
              </a:spcBef>
              <a:spcAft>
                <a:spcPts val="600"/>
              </a:spcAft>
              <a:buFont typeface="Wingdings" pitchFamily="2" charset="2"/>
              <a:buNone/>
              <a:defRPr sz="2400"/>
            </a:lvl1pPr>
          </a:lstStyle>
          <a:p>
            <a:r>
              <a:rPr lang="fr-FR" dirty="0" smtClean="0"/>
              <a:t>Cliquez pour modifier le style des sous-titres du masque</a:t>
            </a:r>
            <a:endParaRPr lang="en-AU" dirty="0"/>
          </a:p>
        </p:txBody>
      </p:sp>
    </p:spTree>
    <p:extLst>
      <p:ext uri="{BB962C8B-B14F-4D97-AF65-F5344CB8AC3E}">
        <p14:creationId xmlns:p14="http://schemas.microsoft.com/office/powerpoint/2010/main" val="687989278"/>
      </p:ext>
    </p:extLst>
  </p:cSld>
  <p:clrMapOvr>
    <a:masterClrMapping/>
  </p:clrMapOvr>
  <p:transition>
    <p:wipe dir="d"/>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showMasterPhAnim="0" type="obj" preserve="1">
  <p:cSld name="Title and Content">
    <p:spTree>
      <p:nvGrpSpPr>
        <p:cNvPr id="1" name=""/>
        <p:cNvGrpSpPr/>
        <p:nvPr/>
      </p:nvGrpSpPr>
      <p:grpSpPr>
        <a:xfrm>
          <a:off x="0" y="0"/>
          <a:ext cx="0" cy="0"/>
          <a:chOff x="0" y="0"/>
          <a:chExt cx="0" cy="0"/>
        </a:xfrm>
      </p:grpSpPr>
      <p:grpSp>
        <p:nvGrpSpPr>
          <p:cNvPr id="4" name="Group 2"/>
          <p:cNvGrpSpPr>
            <a:grpSpLocks/>
          </p:cNvGrpSpPr>
          <p:nvPr/>
        </p:nvGrpSpPr>
        <p:grpSpPr bwMode="auto">
          <a:xfrm>
            <a:off x="1588" y="0"/>
            <a:ext cx="9148762" cy="6851650"/>
            <a:chOff x="1" y="0"/>
            <a:chExt cx="5763" cy="4316"/>
          </a:xfrm>
        </p:grpSpPr>
        <p:sp>
          <p:nvSpPr>
            <p:cNvPr id="5" name="Freeform 3"/>
            <p:cNvSpPr>
              <a:spLocks/>
            </p:cNvSpPr>
            <p:nvPr/>
          </p:nvSpPr>
          <p:spPr bwMode="hidden">
            <a:xfrm>
              <a:off x="5045" y="2626"/>
              <a:ext cx="719" cy="1690"/>
            </a:xfrm>
            <a:custGeom>
              <a:avLst/>
              <a:gdLst/>
              <a:ahLst/>
              <a:cxnLst>
                <a:cxn ang="0">
                  <a:pos x="717" y="72"/>
                </a:cxn>
                <a:cxn ang="0">
                  <a:pos x="717" y="0"/>
                </a:cxn>
                <a:cxn ang="0">
                  <a:pos x="699" y="101"/>
                </a:cxn>
                <a:cxn ang="0">
                  <a:pos x="675" y="209"/>
                </a:cxn>
                <a:cxn ang="0">
                  <a:pos x="627" y="389"/>
                </a:cxn>
                <a:cxn ang="0">
                  <a:pos x="574" y="569"/>
                </a:cxn>
                <a:cxn ang="0">
                  <a:pos x="502" y="749"/>
                </a:cxn>
                <a:cxn ang="0">
                  <a:pos x="424" y="935"/>
                </a:cxn>
                <a:cxn ang="0">
                  <a:pos x="334" y="1121"/>
                </a:cxn>
                <a:cxn ang="0">
                  <a:pos x="233" y="1312"/>
                </a:cxn>
                <a:cxn ang="0">
                  <a:pos x="125" y="1498"/>
                </a:cxn>
                <a:cxn ang="0">
                  <a:pos x="0" y="1690"/>
                </a:cxn>
                <a:cxn ang="0">
                  <a:pos x="11" y="1690"/>
                </a:cxn>
                <a:cxn ang="0">
                  <a:pos x="137" y="1498"/>
                </a:cxn>
                <a:cxn ang="0">
                  <a:pos x="245" y="1312"/>
                </a:cxn>
                <a:cxn ang="0">
                  <a:pos x="346" y="1121"/>
                </a:cxn>
                <a:cxn ang="0">
                  <a:pos x="436" y="935"/>
                </a:cxn>
                <a:cxn ang="0">
                  <a:pos x="514" y="749"/>
                </a:cxn>
                <a:cxn ang="0">
                  <a:pos x="585" y="569"/>
                </a:cxn>
                <a:cxn ang="0">
                  <a:pos x="639" y="389"/>
                </a:cxn>
                <a:cxn ang="0">
                  <a:pos x="687" y="209"/>
                </a:cxn>
                <a:cxn ang="0">
                  <a:pos x="705" y="143"/>
                </a:cxn>
                <a:cxn ang="0">
                  <a:pos x="717" y="72"/>
                </a:cxn>
                <a:cxn ang="0">
                  <a:pos x="717" y="72"/>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eaLnBrk="1" hangingPunct="1">
                <a:defRPr/>
              </a:pPr>
              <a:endParaRPr lang="en-AU">
                <a:cs typeface="+mn-cs"/>
              </a:endParaRPr>
            </a:p>
          </p:txBody>
        </p:sp>
        <p:sp>
          <p:nvSpPr>
            <p:cNvPr id="6" name="Freeform 4"/>
            <p:cNvSpPr>
              <a:spLocks/>
            </p:cNvSpPr>
            <p:nvPr/>
          </p:nvSpPr>
          <p:spPr bwMode="hidden">
            <a:xfrm>
              <a:off x="5386" y="3794"/>
              <a:ext cx="378" cy="522"/>
            </a:xfrm>
            <a:custGeom>
              <a:avLst/>
              <a:gdLst/>
              <a:ahLst/>
              <a:cxnLst>
                <a:cxn ang="0">
                  <a:pos x="377" y="0"/>
                </a:cxn>
                <a:cxn ang="0">
                  <a:pos x="293" y="132"/>
                </a:cxn>
                <a:cxn ang="0">
                  <a:pos x="204" y="264"/>
                </a:cxn>
                <a:cxn ang="0">
                  <a:pos x="102" y="396"/>
                </a:cxn>
                <a:cxn ang="0">
                  <a:pos x="0" y="522"/>
                </a:cxn>
                <a:cxn ang="0">
                  <a:pos x="12" y="522"/>
                </a:cxn>
                <a:cxn ang="0">
                  <a:pos x="114" y="402"/>
                </a:cxn>
                <a:cxn ang="0">
                  <a:pos x="204" y="282"/>
                </a:cxn>
                <a:cxn ang="0">
                  <a:pos x="377" y="24"/>
                </a:cxn>
                <a:cxn ang="0">
                  <a:pos x="377" y="0"/>
                </a:cxn>
                <a:cxn ang="0">
                  <a:pos x="377" y="0"/>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eaLnBrk="1" hangingPunct="1">
                <a:defRPr/>
              </a:pPr>
              <a:endParaRPr lang="en-AU">
                <a:cs typeface="+mn-cs"/>
              </a:endParaRPr>
            </a:p>
          </p:txBody>
        </p:sp>
        <p:sp>
          <p:nvSpPr>
            <p:cNvPr id="7" name="Freeform 5"/>
            <p:cNvSpPr>
              <a:spLocks/>
            </p:cNvSpPr>
            <p:nvPr/>
          </p:nvSpPr>
          <p:spPr bwMode="hidden">
            <a:xfrm>
              <a:off x="5680" y="4214"/>
              <a:ext cx="84" cy="102"/>
            </a:xfrm>
            <a:custGeom>
              <a:avLst/>
              <a:gdLst/>
              <a:ahLst/>
              <a:cxnLst>
                <a:cxn ang="0">
                  <a:pos x="0" y="102"/>
                </a:cxn>
                <a:cxn ang="0">
                  <a:pos x="18" y="102"/>
                </a:cxn>
                <a:cxn ang="0">
                  <a:pos x="48" y="60"/>
                </a:cxn>
                <a:cxn ang="0">
                  <a:pos x="84" y="24"/>
                </a:cxn>
                <a:cxn ang="0">
                  <a:pos x="84" y="0"/>
                </a:cxn>
                <a:cxn ang="0">
                  <a:pos x="42" y="54"/>
                </a:cxn>
                <a:cxn ang="0">
                  <a:pos x="0" y="102"/>
                </a:cxn>
                <a:cxn ang="0">
                  <a:pos x="0" y="102"/>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eaLnBrk="1" hangingPunct="1">
                <a:defRPr/>
              </a:pPr>
              <a:endParaRPr lang="en-AU">
                <a:cs typeface="+mn-cs"/>
              </a:endParaRPr>
            </a:p>
          </p:txBody>
        </p:sp>
        <p:grpSp>
          <p:nvGrpSpPr>
            <p:cNvPr id="8" name="Group 6"/>
            <p:cNvGrpSpPr>
              <a:grpSpLocks/>
            </p:cNvGrpSpPr>
            <p:nvPr/>
          </p:nvGrpSpPr>
          <p:grpSpPr bwMode="auto">
            <a:xfrm>
              <a:off x="288" y="0"/>
              <a:ext cx="5098" cy="4316"/>
              <a:chOff x="288" y="0"/>
              <a:chExt cx="5098" cy="4316"/>
            </a:xfrm>
          </p:grpSpPr>
          <p:sp>
            <p:nvSpPr>
              <p:cNvPr id="28" name="Freeform 7"/>
              <p:cNvSpPr>
                <a:spLocks/>
              </p:cNvSpPr>
              <p:nvPr/>
            </p:nvSpPr>
            <p:spPr bwMode="hidden">
              <a:xfrm>
                <a:off x="2789" y="0"/>
                <a:ext cx="72" cy="4316"/>
              </a:xfrm>
              <a:custGeom>
                <a:avLst/>
                <a:gdLst/>
                <a:ahLst/>
                <a:cxnLst>
                  <a:cxn ang="0">
                    <a:pos x="0" y="0"/>
                  </a:cxn>
                  <a:cxn ang="0">
                    <a:pos x="60" y="4316"/>
                  </a:cxn>
                  <a:cxn ang="0">
                    <a:pos x="72" y="4316"/>
                  </a:cxn>
                  <a:cxn ang="0">
                    <a:pos x="12" y="0"/>
                  </a:cxn>
                  <a:cxn ang="0">
                    <a:pos x="0" y="0"/>
                  </a:cxn>
                  <a:cxn ang="0">
                    <a:pos x="0" y="0"/>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1" hangingPunct="1">
                  <a:defRPr/>
                </a:pPr>
                <a:endParaRPr lang="en-AU">
                  <a:cs typeface="+mn-cs"/>
                </a:endParaRPr>
              </a:p>
            </p:txBody>
          </p:sp>
          <p:sp>
            <p:nvSpPr>
              <p:cNvPr id="29" name="Freeform 8"/>
              <p:cNvSpPr>
                <a:spLocks/>
              </p:cNvSpPr>
              <p:nvPr/>
            </p:nvSpPr>
            <p:spPr bwMode="hidden">
              <a:xfrm>
                <a:off x="3089" y="0"/>
                <a:ext cx="174" cy="4316"/>
              </a:xfrm>
              <a:custGeom>
                <a:avLst/>
                <a:gdLst/>
                <a:ahLst/>
                <a:cxnLst>
                  <a:cxn ang="0">
                    <a:pos x="24" y="0"/>
                  </a:cxn>
                  <a:cxn ang="0">
                    <a:pos x="12" y="0"/>
                  </a:cxn>
                  <a:cxn ang="0">
                    <a:pos x="42" y="216"/>
                  </a:cxn>
                  <a:cxn ang="0">
                    <a:pos x="72" y="444"/>
                  </a:cxn>
                  <a:cxn ang="0">
                    <a:pos x="96" y="689"/>
                  </a:cxn>
                  <a:cxn ang="0">
                    <a:pos x="120" y="947"/>
                  </a:cxn>
                  <a:cxn ang="0">
                    <a:pos x="132" y="1211"/>
                  </a:cxn>
                  <a:cxn ang="0">
                    <a:pos x="150" y="1487"/>
                  </a:cxn>
                  <a:cxn ang="0">
                    <a:pos x="156" y="1768"/>
                  </a:cxn>
                  <a:cxn ang="0">
                    <a:pos x="162" y="2062"/>
                  </a:cxn>
                  <a:cxn ang="0">
                    <a:pos x="156" y="2644"/>
                  </a:cxn>
                  <a:cxn ang="0">
                    <a:pos x="126" y="3225"/>
                  </a:cxn>
                  <a:cxn ang="0">
                    <a:pos x="108" y="3507"/>
                  </a:cxn>
                  <a:cxn ang="0">
                    <a:pos x="78" y="3788"/>
                  </a:cxn>
                  <a:cxn ang="0">
                    <a:pos x="42" y="4058"/>
                  </a:cxn>
                  <a:cxn ang="0">
                    <a:pos x="0" y="4316"/>
                  </a:cxn>
                  <a:cxn ang="0">
                    <a:pos x="12" y="4316"/>
                  </a:cxn>
                  <a:cxn ang="0">
                    <a:pos x="54" y="4058"/>
                  </a:cxn>
                  <a:cxn ang="0">
                    <a:pos x="90" y="3782"/>
                  </a:cxn>
                  <a:cxn ang="0">
                    <a:pos x="120" y="3507"/>
                  </a:cxn>
                  <a:cxn ang="0">
                    <a:pos x="138" y="3219"/>
                  </a:cxn>
                  <a:cxn ang="0">
                    <a:pos x="168" y="2638"/>
                  </a:cxn>
                  <a:cxn ang="0">
                    <a:pos x="174" y="2056"/>
                  </a:cxn>
                  <a:cxn ang="0">
                    <a:pos x="168" y="1768"/>
                  </a:cxn>
                  <a:cxn ang="0">
                    <a:pos x="162" y="1487"/>
                  </a:cxn>
                  <a:cxn ang="0">
                    <a:pos x="144" y="1211"/>
                  </a:cxn>
                  <a:cxn ang="0">
                    <a:pos x="132" y="941"/>
                  </a:cxn>
                  <a:cxn ang="0">
                    <a:pos x="108" y="689"/>
                  </a:cxn>
                  <a:cxn ang="0">
                    <a:pos x="84" y="444"/>
                  </a:cxn>
                  <a:cxn ang="0">
                    <a:pos x="54" y="216"/>
                  </a:cxn>
                  <a:cxn ang="0">
                    <a:pos x="24" y="0"/>
                  </a:cxn>
                  <a:cxn ang="0">
                    <a:pos x="24" y="0"/>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1" hangingPunct="1">
                  <a:defRPr/>
                </a:pPr>
                <a:endParaRPr lang="en-AU">
                  <a:cs typeface="+mn-cs"/>
                </a:endParaRPr>
              </a:p>
            </p:txBody>
          </p:sp>
          <p:sp>
            <p:nvSpPr>
              <p:cNvPr id="30" name="Freeform 9"/>
              <p:cNvSpPr>
                <a:spLocks/>
              </p:cNvSpPr>
              <p:nvPr/>
            </p:nvSpPr>
            <p:spPr bwMode="hidden">
              <a:xfrm>
                <a:off x="3358" y="0"/>
                <a:ext cx="337" cy="4316"/>
              </a:xfrm>
              <a:custGeom>
                <a:avLst/>
                <a:gdLst/>
                <a:ahLst/>
                <a:cxnLst>
                  <a:cxn ang="0">
                    <a:pos x="329" y="2014"/>
                  </a:cxn>
                  <a:cxn ang="0">
                    <a:pos x="317" y="1726"/>
                  </a:cxn>
                  <a:cxn ang="0">
                    <a:pos x="293" y="1445"/>
                  </a:cxn>
                  <a:cxn ang="0">
                    <a:pos x="263" y="1175"/>
                  </a:cxn>
                  <a:cxn ang="0">
                    <a:pos x="228" y="917"/>
                  </a:cxn>
                  <a:cxn ang="0">
                    <a:pos x="186" y="665"/>
                  </a:cxn>
                  <a:cxn ang="0">
                    <a:pos x="132" y="432"/>
                  </a:cxn>
                  <a:cxn ang="0">
                    <a:pos x="78" y="204"/>
                  </a:cxn>
                  <a:cxn ang="0">
                    <a:pos x="12" y="0"/>
                  </a:cxn>
                  <a:cxn ang="0">
                    <a:pos x="0" y="0"/>
                  </a:cxn>
                  <a:cxn ang="0">
                    <a:pos x="66" y="204"/>
                  </a:cxn>
                  <a:cxn ang="0">
                    <a:pos x="120" y="432"/>
                  </a:cxn>
                  <a:cxn ang="0">
                    <a:pos x="174" y="665"/>
                  </a:cxn>
                  <a:cxn ang="0">
                    <a:pos x="216" y="917"/>
                  </a:cxn>
                  <a:cxn ang="0">
                    <a:pos x="251" y="1175"/>
                  </a:cxn>
                  <a:cxn ang="0">
                    <a:pos x="281" y="1445"/>
                  </a:cxn>
                  <a:cxn ang="0">
                    <a:pos x="305" y="1726"/>
                  </a:cxn>
                  <a:cxn ang="0">
                    <a:pos x="317" y="2014"/>
                  </a:cxn>
                  <a:cxn ang="0">
                    <a:pos x="323" y="2314"/>
                  </a:cxn>
                  <a:cxn ang="0">
                    <a:pos x="317" y="2608"/>
                  </a:cxn>
                  <a:cxn ang="0">
                    <a:pos x="305" y="2907"/>
                  </a:cxn>
                  <a:cxn ang="0">
                    <a:pos x="281" y="3201"/>
                  </a:cxn>
                  <a:cxn ang="0">
                    <a:pos x="257" y="3489"/>
                  </a:cxn>
                  <a:cxn ang="0">
                    <a:pos x="216" y="3777"/>
                  </a:cxn>
                  <a:cxn ang="0">
                    <a:pos x="174" y="4052"/>
                  </a:cxn>
                  <a:cxn ang="0">
                    <a:pos x="120" y="4316"/>
                  </a:cxn>
                  <a:cxn ang="0">
                    <a:pos x="132" y="4316"/>
                  </a:cxn>
                  <a:cxn ang="0">
                    <a:pos x="186" y="4052"/>
                  </a:cxn>
                  <a:cxn ang="0">
                    <a:pos x="228" y="3777"/>
                  </a:cxn>
                  <a:cxn ang="0">
                    <a:pos x="269" y="3489"/>
                  </a:cxn>
                  <a:cxn ang="0">
                    <a:pos x="293" y="3201"/>
                  </a:cxn>
                  <a:cxn ang="0">
                    <a:pos x="317" y="2907"/>
                  </a:cxn>
                  <a:cxn ang="0">
                    <a:pos x="329" y="2608"/>
                  </a:cxn>
                  <a:cxn ang="0">
                    <a:pos x="335" y="2314"/>
                  </a:cxn>
                  <a:cxn ang="0">
                    <a:pos x="329" y="2014"/>
                  </a:cxn>
                  <a:cxn ang="0">
                    <a:pos x="329" y="2014"/>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1" hangingPunct="1">
                  <a:defRPr/>
                </a:pPr>
                <a:endParaRPr lang="en-AU">
                  <a:cs typeface="+mn-cs"/>
                </a:endParaRPr>
              </a:p>
            </p:txBody>
          </p:sp>
          <p:sp>
            <p:nvSpPr>
              <p:cNvPr id="31" name="Freeform 10"/>
              <p:cNvSpPr>
                <a:spLocks/>
              </p:cNvSpPr>
              <p:nvPr/>
            </p:nvSpPr>
            <p:spPr bwMode="hidden">
              <a:xfrm>
                <a:off x="3676" y="0"/>
                <a:ext cx="427" cy="4316"/>
              </a:xfrm>
              <a:custGeom>
                <a:avLst/>
                <a:gdLst/>
                <a:ahLst/>
                <a:cxnLst>
                  <a:cxn ang="0">
                    <a:pos x="413" y="1924"/>
                  </a:cxn>
                  <a:cxn ang="0">
                    <a:pos x="395" y="1690"/>
                  </a:cxn>
                  <a:cxn ang="0">
                    <a:pos x="365" y="1457"/>
                  </a:cxn>
                  <a:cxn ang="0">
                    <a:pos x="329" y="1229"/>
                  </a:cxn>
                  <a:cxn ang="0">
                    <a:pos x="281" y="1001"/>
                  </a:cxn>
                  <a:cxn ang="0">
                    <a:pos x="227" y="761"/>
                  </a:cxn>
                  <a:cxn ang="0">
                    <a:pos x="162" y="522"/>
                  </a:cxn>
                  <a:cxn ang="0">
                    <a:pos x="90" y="270"/>
                  </a:cxn>
                  <a:cxn ang="0">
                    <a:pos x="12" y="0"/>
                  </a:cxn>
                  <a:cxn ang="0">
                    <a:pos x="0" y="0"/>
                  </a:cxn>
                  <a:cxn ang="0">
                    <a:pos x="84" y="270"/>
                  </a:cxn>
                  <a:cxn ang="0">
                    <a:pos x="156" y="522"/>
                  </a:cxn>
                  <a:cxn ang="0">
                    <a:pos x="216" y="767"/>
                  </a:cxn>
                  <a:cxn ang="0">
                    <a:pos x="275" y="1001"/>
                  </a:cxn>
                  <a:cxn ang="0">
                    <a:pos x="317" y="1235"/>
                  </a:cxn>
                  <a:cxn ang="0">
                    <a:pos x="353" y="1463"/>
                  </a:cxn>
                  <a:cxn ang="0">
                    <a:pos x="383" y="1690"/>
                  </a:cxn>
                  <a:cxn ang="0">
                    <a:pos x="401" y="1924"/>
                  </a:cxn>
                  <a:cxn ang="0">
                    <a:pos x="413" y="2188"/>
                  </a:cxn>
                  <a:cxn ang="0">
                    <a:pos x="407" y="2458"/>
                  </a:cxn>
                  <a:cxn ang="0">
                    <a:pos x="395" y="2733"/>
                  </a:cxn>
                  <a:cxn ang="0">
                    <a:pos x="365" y="3021"/>
                  </a:cxn>
                  <a:cxn ang="0">
                    <a:pos x="329" y="3321"/>
                  </a:cxn>
                  <a:cxn ang="0">
                    <a:pos x="275" y="3639"/>
                  </a:cxn>
                  <a:cxn ang="0">
                    <a:pos x="204" y="3968"/>
                  </a:cxn>
                  <a:cxn ang="0">
                    <a:pos x="126" y="4316"/>
                  </a:cxn>
                  <a:cxn ang="0">
                    <a:pos x="138" y="4316"/>
                  </a:cxn>
                  <a:cxn ang="0">
                    <a:pos x="216" y="3968"/>
                  </a:cxn>
                  <a:cxn ang="0">
                    <a:pos x="287" y="3639"/>
                  </a:cxn>
                  <a:cxn ang="0">
                    <a:pos x="341" y="3321"/>
                  </a:cxn>
                  <a:cxn ang="0">
                    <a:pos x="377" y="3021"/>
                  </a:cxn>
                  <a:cxn ang="0">
                    <a:pos x="407" y="2733"/>
                  </a:cxn>
                  <a:cxn ang="0">
                    <a:pos x="419" y="2458"/>
                  </a:cxn>
                  <a:cxn ang="0">
                    <a:pos x="425" y="2188"/>
                  </a:cxn>
                  <a:cxn ang="0">
                    <a:pos x="413" y="1924"/>
                  </a:cxn>
                  <a:cxn ang="0">
                    <a:pos x="413" y="1924"/>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1" hangingPunct="1">
                  <a:defRPr/>
                </a:pPr>
                <a:endParaRPr lang="en-AU">
                  <a:cs typeface="+mn-cs"/>
                </a:endParaRPr>
              </a:p>
            </p:txBody>
          </p:sp>
          <p:sp>
            <p:nvSpPr>
              <p:cNvPr id="32" name="Freeform 11"/>
              <p:cNvSpPr>
                <a:spLocks/>
              </p:cNvSpPr>
              <p:nvPr/>
            </p:nvSpPr>
            <p:spPr bwMode="hidden">
              <a:xfrm>
                <a:off x="3946" y="0"/>
                <a:ext cx="558" cy="4316"/>
              </a:xfrm>
              <a:custGeom>
                <a:avLst/>
                <a:gdLst/>
                <a:ahLst/>
                <a:cxnLst>
                  <a:cxn ang="0">
                    <a:pos x="556" y="2020"/>
                  </a:cxn>
                  <a:cxn ang="0">
                    <a:pos x="538" y="1732"/>
                  </a:cxn>
                  <a:cxn ang="0">
                    <a:pos x="503" y="1445"/>
                  </a:cxn>
                  <a:cxn ang="0">
                    <a:pos x="455" y="1175"/>
                  </a:cxn>
                  <a:cxn ang="0">
                    <a:pos x="395" y="911"/>
                  </a:cxn>
                  <a:cxn ang="0">
                    <a:pos x="317" y="659"/>
                  </a:cxn>
                  <a:cxn ang="0">
                    <a:pos x="228" y="426"/>
                  </a:cxn>
                  <a:cxn ang="0">
                    <a:pos x="126" y="204"/>
                  </a:cxn>
                  <a:cxn ang="0">
                    <a:pos x="12" y="0"/>
                  </a:cxn>
                  <a:cxn ang="0">
                    <a:pos x="0" y="0"/>
                  </a:cxn>
                  <a:cxn ang="0">
                    <a:pos x="114" y="204"/>
                  </a:cxn>
                  <a:cxn ang="0">
                    <a:pos x="216" y="426"/>
                  </a:cxn>
                  <a:cxn ang="0">
                    <a:pos x="305" y="659"/>
                  </a:cxn>
                  <a:cxn ang="0">
                    <a:pos x="383" y="911"/>
                  </a:cxn>
                  <a:cxn ang="0">
                    <a:pos x="443" y="1175"/>
                  </a:cxn>
                  <a:cxn ang="0">
                    <a:pos x="491" y="1445"/>
                  </a:cxn>
                  <a:cxn ang="0">
                    <a:pos x="526" y="1732"/>
                  </a:cxn>
                  <a:cxn ang="0">
                    <a:pos x="544" y="2020"/>
                  </a:cxn>
                  <a:cxn ang="0">
                    <a:pos x="544" y="2326"/>
                  </a:cxn>
                  <a:cxn ang="0">
                    <a:pos x="532" y="2632"/>
                  </a:cxn>
                  <a:cxn ang="0">
                    <a:pos x="503" y="2931"/>
                  </a:cxn>
                  <a:cxn ang="0">
                    <a:pos x="455" y="3225"/>
                  </a:cxn>
                  <a:cxn ang="0">
                    <a:pos x="389" y="3513"/>
                  </a:cxn>
                  <a:cxn ang="0">
                    <a:pos x="311" y="3788"/>
                  </a:cxn>
                  <a:cxn ang="0">
                    <a:pos x="216" y="4058"/>
                  </a:cxn>
                  <a:cxn ang="0">
                    <a:pos x="102" y="4316"/>
                  </a:cxn>
                  <a:cxn ang="0">
                    <a:pos x="114" y="4316"/>
                  </a:cxn>
                  <a:cxn ang="0">
                    <a:pos x="228" y="4058"/>
                  </a:cxn>
                  <a:cxn ang="0">
                    <a:pos x="323" y="3788"/>
                  </a:cxn>
                  <a:cxn ang="0">
                    <a:pos x="401" y="3513"/>
                  </a:cxn>
                  <a:cxn ang="0">
                    <a:pos x="467" y="3225"/>
                  </a:cxn>
                  <a:cxn ang="0">
                    <a:pos x="515" y="2931"/>
                  </a:cxn>
                  <a:cxn ang="0">
                    <a:pos x="544" y="2632"/>
                  </a:cxn>
                  <a:cxn ang="0">
                    <a:pos x="556" y="2326"/>
                  </a:cxn>
                  <a:cxn ang="0">
                    <a:pos x="556" y="2020"/>
                  </a:cxn>
                  <a:cxn ang="0">
                    <a:pos x="556" y="2020"/>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1" hangingPunct="1">
                  <a:defRPr/>
                </a:pPr>
                <a:endParaRPr lang="en-AU">
                  <a:cs typeface="+mn-cs"/>
                </a:endParaRPr>
              </a:p>
            </p:txBody>
          </p:sp>
          <p:sp>
            <p:nvSpPr>
              <p:cNvPr id="33" name="Freeform 12"/>
              <p:cNvSpPr>
                <a:spLocks/>
              </p:cNvSpPr>
              <p:nvPr/>
            </p:nvSpPr>
            <p:spPr bwMode="hidden">
              <a:xfrm>
                <a:off x="4246" y="0"/>
                <a:ext cx="690" cy="4316"/>
              </a:xfrm>
              <a:custGeom>
                <a:avLst/>
                <a:gdLst/>
                <a:ahLst/>
                <a:cxnLst>
                  <a:cxn ang="0">
                    <a:pos x="688" y="2086"/>
                  </a:cxn>
                  <a:cxn ang="0">
                    <a:pos x="670" y="1810"/>
                  </a:cxn>
                  <a:cxn ang="0">
                    <a:pos x="634" y="1541"/>
                  </a:cxn>
                  <a:cxn ang="0">
                    <a:pos x="574" y="1271"/>
                  </a:cxn>
                  <a:cxn ang="0">
                    <a:pos x="497" y="1007"/>
                  </a:cxn>
                  <a:cxn ang="0">
                    <a:pos x="401" y="749"/>
                  </a:cxn>
                  <a:cxn ang="0">
                    <a:pos x="293" y="492"/>
                  </a:cxn>
                  <a:cxn ang="0">
                    <a:pos x="162" y="240"/>
                  </a:cxn>
                  <a:cxn ang="0">
                    <a:pos x="12" y="0"/>
                  </a:cxn>
                  <a:cxn ang="0">
                    <a:pos x="0" y="0"/>
                  </a:cxn>
                  <a:cxn ang="0">
                    <a:pos x="150" y="240"/>
                  </a:cxn>
                  <a:cxn ang="0">
                    <a:pos x="281" y="492"/>
                  </a:cxn>
                  <a:cxn ang="0">
                    <a:pos x="389" y="749"/>
                  </a:cxn>
                  <a:cxn ang="0">
                    <a:pos x="485" y="1007"/>
                  </a:cxn>
                  <a:cxn ang="0">
                    <a:pos x="562" y="1271"/>
                  </a:cxn>
                  <a:cxn ang="0">
                    <a:pos x="622" y="1541"/>
                  </a:cxn>
                  <a:cxn ang="0">
                    <a:pos x="658" y="1810"/>
                  </a:cxn>
                  <a:cxn ang="0">
                    <a:pos x="676" y="2086"/>
                  </a:cxn>
                  <a:cxn ang="0">
                    <a:pos x="676" y="2368"/>
                  </a:cxn>
                  <a:cxn ang="0">
                    <a:pos x="658" y="2650"/>
                  </a:cxn>
                  <a:cxn ang="0">
                    <a:pos x="616" y="2931"/>
                  </a:cxn>
                  <a:cxn ang="0">
                    <a:pos x="556" y="3213"/>
                  </a:cxn>
                  <a:cxn ang="0">
                    <a:pos x="473" y="3495"/>
                  </a:cxn>
                  <a:cxn ang="0">
                    <a:pos x="371" y="3777"/>
                  </a:cxn>
                  <a:cxn ang="0">
                    <a:pos x="251" y="4046"/>
                  </a:cxn>
                  <a:cxn ang="0">
                    <a:pos x="114" y="4316"/>
                  </a:cxn>
                  <a:cxn ang="0">
                    <a:pos x="126" y="4316"/>
                  </a:cxn>
                  <a:cxn ang="0">
                    <a:pos x="263" y="4046"/>
                  </a:cxn>
                  <a:cxn ang="0">
                    <a:pos x="383" y="3777"/>
                  </a:cxn>
                  <a:cxn ang="0">
                    <a:pos x="485" y="3495"/>
                  </a:cxn>
                  <a:cxn ang="0">
                    <a:pos x="568" y="3219"/>
                  </a:cxn>
                  <a:cxn ang="0">
                    <a:pos x="628" y="2937"/>
                  </a:cxn>
                  <a:cxn ang="0">
                    <a:pos x="670" y="2656"/>
                  </a:cxn>
                  <a:cxn ang="0">
                    <a:pos x="688" y="2368"/>
                  </a:cxn>
                  <a:cxn ang="0">
                    <a:pos x="688" y="2086"/>
                  </a:cxn>
                  <a:cxn ang="0">
                    <a:pos x="688" y="2086"/>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1" hangingPunct="1">
                  <a:defRPr/>
                </a:pPr>
                <a:endParaRPr lang="en-AU">
                  <a:cs typeface="+mn-cs"/>
                </a:endParaRPr>
              </a:p>
            </p:txBody>
          </p:sp>
          <p:sp>
            <p:nvSpPr>
              <p:cNvPr id="34" name="Freeform 13"/>
              <p:cNvSpPr>
                <a:spLocks/>
              </p:cNvSpPr>
              <p:nvPr/>
            </p:nvSpPr>
            <p:spPr bwMode="hidden">
              <a:xfrm>
                <a:off x="4522" y="0"/>
                <a:ext cx="864" cy="4316"/>
              </a:xfrm>
              <a:custGeom>
                <a:avLst/>
                <a:gdLst/>
                <a:ahLst/>
                <a:cxnLst>
                  <a:cxn ang="0">
                    <a:pos x="855" y="2128"/>
                  </a:cxn>
                  <a:cxn ang="0">
                    <a:pos x="831" y="1834"/>
                  </a:cxn>
                  <a:cxn ang="0">
                    <a:pos x="808" y="1684"/>
                  </a:cxn>
                  <a:cxn ang="0">
                    <a:pos x="784" y="1541"/>
                  </a:cxn>
                  <a:cxn ang="0">
                    <a:pos x="748" y="1397"/>
                  </a:cxn>
                  <a:cxn ang="0">
                    <a:pos x="712" y="1253"/>
                  </a:cxn>
                  <a:cxn ang="0">
                    <a:pos x="664" y="1115"/>
                  </a:cxn>
                  <a:cxn ang="0">
                    <a:pos x="610" y="977"/>
                  </a:cxn>
                  <a:cxn ang="0">
                    <a:pos x="491" y="719"/>
                  </a:cxn>
                  <a:cxn ang="0">
                    <a:pos x="353" y="468"/>
                  </a:cxn>
                  <a:cxn ang="0">
                    <a:pos x="192" y="228"/>
                  </a:cxn>
                  <a:cxn ang="0">
                    <a:pos x="12" y="0"/>
                  </a:cxn>
                  <a:cxn ang="0">
                    <a:pos x="0" y="0"/>
                  </a:cxn>
                  <a:cxn ang="0">
                    <a:pos x="180" y="228"/>
                  </a:cxn>
                  <a:cxn ang="0">
                    <a:pos x="341" y="468"/>
                  </a:cxn>
                  <a:cxn ang="0">
                    <a:pos x="479" y="719"/>
                  </a:cxn>
                  <a:cxn ang="0">
                    <a:pos x="598" y="983"/>
                  </a:cxn>
                  <a:cxn ang="0">
                    <a:pos x="652" y="1121"/>
                  </a:cxn>
                  <a:cxn ang="0">
                    <a:pos x="700" y="1259"/>
                  </a:cxn>
                  <a:cxn ang="0">
                    <a:pos x="736" y="1403"/>
                  </a:cxn>
                  <a:cxn ang="0">
                    <a:pos x="772" y="1547"/>
                  </a:cxn>
                  <a:cxn ang="0">
                    <a:pos x="802" y="1690"/>
                  </a:cxn>
                  <a:cxn ang="0">
                    <a:pos x="819" y="1834"/>
                  </a:cxn>
                  <a:cxn ang="0">
                    <a:pos x="837" y="1984"/>
                  </a:cxn>
                  <a:cxn ang="0">
                    <a:pos x="843" y="2128"/>
                  </a:cxn>
                  <a:cxn ang="0">
                    <a:pos x="849" y="2278"/>
                  </a:cxn>
                  <a:cxn ang="0">
                    <a:pos x="843" y="2428"/>
                  </a:cxn>
                  <a:cxn ang="0">
                    <a:pos x="831" y="2572"/>
                  </a:cxn>
                  <a:cxn ang="0">
                    <a:pos x="819" y="2721"/>
                  </a:cxn>
                  <a:cxn ang="0">
                    <a:pos x="796" y="2865"/>
                  </a:cxn>
                  <a:cxn ang="0">
                    <a:pos x="766" y="3015"/>
                  </a:cxn>
                  <a:cxn ang="0">
                    <a:pos x="724" y="3159"/>
                  </a:cxn>
                  <a:cxn ang="0">
                    <a:pos x="682" y="3303"/>
                  </a:cxn>
                  <a:cxn ang="0">
                    <a:pos x="586" y="3567"/>
                  </a:cxn>
                  <a:cxn ang="0">
                    <a:pos x="473" y="3824"/>
                  </a:cxn>
                  <a:cxn ang="0">
                    <a:pos x="335" y="4076"/>
                  </a:cxn>
                  <a:cxn ang="0">
                    <a:pos x="180" y="4316"/>
                  </a:cxn>
                  <a:cxn ang="0">
                    <a:pos x="192" y="4316"/>
                  </a:cxn>
                  <a:cxn ang="0">
                    <a:pos x="347" y="4076"/>
                  </a:cxn>
                  <a:cxn ang="0">
                    <a:pos x="485" y="3824"/>
                  </a:cxn>
                  <a:cxn ang="0">
                    <a:pos x="598" y="3573"/>
                  </a:cxn>
                  <a:cxn ang="0">
                    <a:pos x="694" y="3309"/>
                  </a:cxn>
                  <a:cxn ang="0">
                    <a:pos x="736" y="3165"/>
                  </a:cxn>
                  <a:cxn ang="0">
                    <a:pos x="778" y="3021"/>
                  </a:cxn>
                  <a:cxn ang="0">
                    <a:pos x="808" y="2871"/>
                  </a:cxn>
                  <a:cxn ang="0">
                    <a:pos x="831" y="2727"/>
                  </a:cxn>
                  <a:cxn ang="0">
                    <a:pos x="843" y="2578"/>
                  </a:cxn>
                  <a:cxn ang="0">
                    <a:pos x="855" y="2428"/>
                  </a:cxn>
                  <a:cxn ang="0">
                    <a:pos x="861" y="2278"/>
                  </a:cxn>
                  <a:cxn ang="0">
                    <a:pos x="855" y="2128"/>
                  </a:cxn>
                  <a:cxn ang="0">
                    <a:pos x="855" y="2128"/>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1" hangingPunct="1">
                  <a:defRPr/>
                </a:pPr>
                <a:endParaRPr lang="en-AU">
                  <a:cs typeface="+mn-cs"/>
                </a:endParaRPr>
              </a:p>
            </p:txBody>
          </p:sp>
          <p:sp>
            <p:nvSpPr>
              <p:cNvPr id="35" name="Freeform 14"/>
              <p:cNvSpPr>
                <a:spLocks/>
              </p:cNvSpPr>
              <p:nvPr/>
            </p:nvSpPr>
            <p:spPr bwMode="hidden">
              <a:xfrm>
                <a:off x="2399" y="0"/>
                <a:ext cx="150" cy="4316"/>
              </a:xfrm>
              <a:custGeom>
                <a:avLst/>
                <a:gdLst/>
                <a:ahLst/>
                <a:cxnLst>
                  <a:cxn ang="0">
                    <a:pos x="18" y="1942"/>
                  </a:cxn>
                  <a:cxn ang="0">
                    <a:pos x="30" y="1630"/>
                  </a:cxn>
                  <a:cxn ang="0">
                    <a:pos x="42" y="1331"/>
                  </a:cxn>
                  <a:cxn ang="0">
                    <a:pos x="59" y="1055"/>
                  </a:cxn>
                  <a:cxn ang="0">
                    <a:pos x="77" y="791"/>
                  </a:cxn>
                  <a:cxn ang="0">
                    <a:pos x="83" y="671"/>
                  </a:cxn>
                  <a:cxn ang="0">
                    <a:pos x="95" y="557"/>
                  </a:cxn>
                  <a:cxn ang="0">
                    <a:pos x="107" y="444"/>
                  </a:cxn>
                  <a:cxn ang="0">
                    <a:pos x="113" y="342"/>
                  </a:cxn>
                  <a:cxn ang="0">
                    <a:pos x="125" y="246"/>
                  </a:cxn>
                  <a:cxn ang="0">
                    <a:pos x="131" y="156"/>
                  </a:cxn>
                  <a:cxn ang="0">
                    <a:pos x="143" y="72"/>
                  </a:cxn>
                  <a:cxn ang="0">
                    <a:pos x="149" y="0"/>
                  </a:cxn>
                  <a:cxn ang="0">
                    <a:pos x="137" y="0"/>
                  </a:cxn>
                  <a:cxn ang="0">
                    <a:pos x="131" y="72"/>
                  </a:cxn>
                  <a:cxn ang="0">
                    <a:pos x="119" y="156"/>
                  </a:cxn>
                  <a:cxn ang="0">
                    <a:pos x="113" y="246"/>
                  </a:cxn>
                  <a:cxn ang="0">
                    <a:pos x="101" y="342"/>
                  </a:cxn>
                  <a:cxn ang="0">
                    <a:pos x="95" y="444"/>
                  </a:cxn>
                  <a:cxn ang="0">
                    <a:pos x="83" y="557"/>
                  </a:cxn>
                  <a:cxn ang="0">
                    <a:pos x="71" y="671"/>
                  </a:cxn>
                  <a:cxn ang="0">
                    <a:pos x="65" y="791"/>
                  </a:cxn>
                  <a:cxn ang="0">
                    <a:pos x="48" y="1055"/>
                  </a:cxn>
                  <a:cxn ang="0">
                    <a:pos x="30" y="1331"/>
                  </a:cxn>
                  <a:cxn ang="0">
                    <a:pos x="18" y="1630"/>
                  </a:cxn>
                  <a:cxn ang="0">
                    <a:pos x="6" y="1942"/>
                  </a:cxn>
                  <a:cxn ang="0">
                    <a:pos x="0" y="2278"/>
                  </a:cxn>
                  <a:cxn ang="0">
                    <a:pos x="6" y="2602"/>
                  </a:cxn>
                  <a:cxn ang="0">
                    <a:pos x="12" y="2919"/>
                  </a:cxn>
                  <a:cxn ang="0">
                    <a:pos x="24" y="3219"/>
                  </a:cxn>
                  <a:cxn ang="0">
                    <a:pos x="36" y="3513"/>
                  </a:cxn>
                  <a:cxn ang="0">
                    <a:pos x="59" y="3794"/>
                  </a:cxn>
                  <a:cxn ang="0">
                    <a:pos x="89" y="4058"/>
                  </a:cxn>
                  <a:cxn ang="0">
                    <a:pos x="125" y="4316"/>
                  </a:cxn>
                  <a:cxn ang="0">
                    <a:pos x="137" y="4316"/>
                  </a:cxn>
                  <a:cxn ang="0">
                    <a:pos x="101" y="4058"/>
                  </a:cxn>
                  <a:cxn ang="0">
                    <a:pos x="71" y="3794"/>
                  </a:cxn>
                  <a:cxn ang="0">
                    <a:pos x="48" y="3513"/>
                  </a:cxn>
                  <a:cxn ang="0">
                    <a:pos x="36" y="3225"/>
                  </a:cxn>
                  <a:cxn ang="0">
                    <a:pos x="24" y="2919"/>
                  </a:cxn>
                  <a:cxn ang="0">
                    <a:pos x="18" y="2608"/>
                  </a:cxn>
                  <a:cxn ang="0">
                    <a:pos x="12" y="2278"/>
                  </a:cxn>
                  <a:cxn ang="0">
                    <a:pos x="18" y="1942"/>
                  </a:cxn>
                  <a:cxn ang="0">
                    <a:pos x="18" y="1942"/>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1" hangingPunct="1">
                  <a:defRPr/>
                </a:pPr>
                <a:endParaRPr lang="en-AU">
                  <a:cs typeface="+mn-cs"/>
                </a:endParaRPr>
              </a:p>
            </p:txBody>
          </p:sp>
          <p:sp>
            <p:nvSpPr>
              <p:cNvPr id="36" name="Freeform 15"/>
              <p:cNvSpPr>
                <a:spLocks/>
              </p:cNvSpPr>
              <p:nvPr/>
            </p:nvSpPr>
            <p:spPr bwMode="hidden">
              <a:xfrm>
                <a:off x="1967" y="0"/>
                <a:ext cx="300" cy="4316"/>
              </a:xfrm>
              <a:custGeom>
                <a:avLst/>
                <a:gdLst/>
                <a:ahLst/>
                <a:cxnLst>
                  <a:cxn ang="0">
                    <a:pos x="18" y="2062"/>
                  </a:cxn>
                  <a:cxn ang="0">
                    <a:pos x="30" y="1750"/>
                  </a:cxn>
                  <a:cxn ang="0">
                    <a:pos x="54" y="1451"/>
                  </a:cxn>
                  <a:cxn ang="0">
                    <a:pos x="84" y="1169"/>
                  </a:cxn>
                  <a:cxn ang="0">
                    <a:pos x="126" y="899"/>
                  </a:cxn>
                  <a:cxn ang="0">
                    <a:pos x="162" y="641"/>
                  </a:cxn>
                  <a:cxn ang="0">
                    <a:pos x="209" y="408"/>
                  </a:cxn>
                  <a:cxn ang="0">
                    <a:pos x="251" y="192"/>
                  </a:cxn>
                  <a:cxn ang="0">
                    <a:pos x="299" y="0"/>
                  </a:cxn>
                  <a:cxn ang="0">
                    <a:pos x="287" y="0"/>
                  </a:cxn>
                  <a:cxn ang="0">
                    <a:pos x="239" y="192"/>
                  </a:cxn>
                  <a:cxn ang="0">
                    <a:pos x="198" y="408"/>
                  </a:cxn>
                  <a:cxn ang="0">
                    <a:pos x="156" y="641"/>
                  </a:cxn>
                  <a:cxn ang="0">
                    <a:pos x="114" y="899"/>
                  </a:cxn>
                  <a:cxn ang="0">
                    <a:pos x="78" y="1169"/>
                  </a:cxn>
                  <a:cxn ang="0">
                    <a:pos x="48" y="1451"/>
                  </a:cxn>
                  <a:cxn ang="0">
                    <a:pos x="24" y="1750"/>
                  </a:cxn>
                  <a:cxn ang="0">
                    <a:pos x="6" y="2062"/>
                  </a:cxn>
                  <a:cxn ang="0">
                    <a:pos x="0" y="2374"/>
                  </a:cxn>
                  <a:cxn ang="0">
                    <a:pos x="12" y="2674"/>
                  </a:cxn>
                  <a:cxn ang="0">
                    <a:pos x="30" y="2973"/>
                  </a:cxn>
                  <a:cxn ang="0">
                    <a:pos x="54" y="3255"/>
                  </a:cxn>
                  <a:cxn ang="0">
                    <a:pos x="96" y="3537"/>
                  </a:cxn>
                  <a:cxn ang="0">
                    <a:pos x="144" y="3806"/>
                  </a:cxn>
                  <a:cxn ang="0">
                    <a:pos x="203" y="4064"/>
                  </a:cxn>
                  <a:cxn ang="0">
                    <a:pos x="275" y="4316"/>
                  </a:cxn>
                  <a:cxn ang="0">
                    <a:pos x="287" y="4316"/>
                  </a:cxn>
                  <a:cxn ang="0">
                    <a:pos x="215" y="4064"/>
                  </a:cxn>
                  <a:cxn ang="0">
                    <a:pos x="156" y="3806"/>
                  </a:cxn>
                  <a:cxn ang="0">
                    <a:pos x="108" y="3537"/>
                  </a:cxn>
                  <a:cxn ang="0">
                    <a:pos x="66" y="3261"/>
                  </a:cxn>
                  <a:cxn ang="0">
                    <a:pos x="42" y="2973"/>
                  </a:cxn>
                  <a:cxn ang="0">
                    <a:pos x="24" y="2680"/>
                  </a:cxn>
                  <a:cxn ang="0">
                    <a:pos x="12" y="2374"/>
                  </a:cxn>
                  <a:cxn ang="0">
                    <a:pos x="18" y="2062"/>
                  </a:cxn>
                  <a:cxn ang="0">
                    <a:pos x="18" y="2062"/>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1" hangingPunct="1">
                  <a:defRPr/>
                </a:pPr>
                <a:endParaRPr lang="en-AU">
                  <a:cs typeface="+mn-cs"/>
                </a:endParaRPr>
              </a:p>
            </p:txBody>
          </p:sp>
          <p:sp>
            <p:nvSpPr>
              <p:cNvPr id="37" name="Freeform 16"/>
              <p:cNvSpPr>
                <a:spLocks/>
              </p:cNvSpPr>
              <p:nvPr/>
            </p:nvSpPr>
            <p:spPr bwMode="hidden">
              <a:xfrm>
                <a:off x="1566" y="0"/>
                <a:ext cx="425" cy="4316"/>
              </a:xfrm>
              <a:custGeom>
                <a:avLst/>
                <a:gdLst/>
                <a:ahLst/>
                <a:cxnLst>
                  <a:cxn ang="0">
                    <a:pos x="424" y="0"/>
                  </a:cxn>
                  <a:cxn ang="0">
                    <a:pos x="412" y="0"/>
                  </a:cxn>
                  <a:cxn ang="0">
                    <a:pos x="316" y="222"/>
                  </a:cxn>
                  <a:cxn ang="0">
                    <a:pos x="239" y="462"/>
                  </a:cxn>
                  <a:cxn ang="0">
                    <a:pos x="167" y="707"/>
                  </a:cxn>
                  <a:cxn ang="0">
                    <a:pos x="107" y="971"/>
                  </a:cxn>
                  <a:cxn ang="0">
                    <a:pos x="65" y="1247"/>
                  </a:cxn>
                  <a:cxn ang="0">
                    <a:pos x="29" y="1529"/>
                  </a:cxn>
                  <a:cxn ang="0">
                    <a:pos x="6" y="1822"/>
                  </a:cxn>
                  <a:cxn ang="0">
                    <a:pos x="0" y="2122"/>
                  </a:cxn>
                  <a:cxn ang="0">
                    <a:pos x="6" y="2404"/>
                  </a:cxn>
                  <a:cxn ang="0">
                    <a:pos x="24" y="2686"/>
                  </a:cxn>
                  <a:cxn ang="0">
                    <a:pos x="47" y="2961"/>
                  </a:cxn>
                  <a:cxn ang="0">
                    <a:pos x="89" y="3243"/>
                  </a:cxn>
                  <a:cxn ang="0">
                    <a:pos x="137" y="3519"/>
                  </a:cxn>
                  <a:cxn ang="0">
                    <a:pos x="197" y="3788"/>
                  </a:cxn>
                  <a:cxn ang="0">
                    <a:pos x="269" y="4058"/>
                  </a:cxn>
                  <a:cxn ang="0">
                    <a:pos x="346" y="4316"/>
                  </a:cxn>
                  <a:cxn ang="0">
                    <a:pos x="358" y="4316"/>
                  </a:cxn>
                  <a:cxn ang="0">
                    <a:pos x="281" y="4058"/>
                  </a:cxn>
                  <a:cxn ang="0">
                    <a:pos x="209" y="3788"/>
                  </a:cxn>
                  <a:cxn ang="0">
                    <a:pos x="149" y="3519"/>
                  </a:cxn>
                  <a:cxn ang="0">
                    <a:pos x="101" y="3243"/>
                  </a:cxn>
                  <a:cxn ang="0">
                    <a:pos x="59" y="2961"/>
                  </a:cxn>
                  <a:cxn ang="0">
                    <a:pos x="35" y="2686"/>
                  </a:cxn>
                  <a:cxn ang="0">
                    <a:pos x="18" y="2404"/>
                  </a:cxn>
                  <a:cxn ang="0">
                    <a:pos x="12" y="2122"/>
                  </a:cxn>
                  <a:cxn ang="0">
                    <a:pos x="18" y="1822"/>
                  </a:cxn>
                  <a:cxn ang="0">
                    <a:pos x="41" y="1529"/>
                  </a:cxn>
                  <a:cxn ang="0">
                    <a:pos x="71" y="1247"/>
                  </a:cxn>
                  <a:cxn ang="0">
                    <a:pos x="119" y="971"/>
                  </a:cxn>
                  <a:cxn ang="0">
                    <a:pos x="179" y="707"/>
                  </a:cxn>
                  <a:cxn ang="0">
                    <a:pos x="245" y="462"/>
                  </a:cxn>
                  <a:cxn ang="0">
                    <a:pos x="328" y="222"/>
                  </a:cxn>
                  <a:cxn ang="0">
                    <a:pos x="424" y="0"/>
                  </a:cxn>
                  <a:cxn ang="0">
                    <a:pos x="424" y="0"/>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1" hangingPunct="1">
                  <a:defRPr/>
                </a:pPr>
                <a:endParaRPr lang="en-AU">
                  <a:cs typeface="+mn-cs"/>
                </a:endParaRPr>
              </a:p>
            </p:txBody>
          </p:sp>
          <p:sp>
            <p:nvSpPr>
              <p:cNvPr id="38" name="Freeform 17"/>
              <p:cNvSpPr>
                <a:spLocks/>
              </p:cNvSpPr>
              <p:nvPr/>
            </p:nvSpPr>
            <p:spPr bwMode="hidden">
              <a:xfrm>
                <a:off x="1128" y="0"/>
                <a:ext cx="575" cy="4316"/>
              </a:xfrm>
              <a:custGeom>
                <a:avLst/>
                <a:gdLst/>
                <a:ahLst/>
                <a:cxnLst>
                  <a:cxn ang="0">
                    <a:pos x="12" y="2146"/>
                  </a:cxn>
                  <a:cxn ang="0">
                    <a:pos x="24" y="1846"/>
                  </a:cxn>
                  <a:cxn ang="0">
                    <a:pos x="54" y="1559"/>
                  </a:cxn>
                  <a:cxn ang="0">
                    <a:pos x="96" y="1277"/>
                  </a:cxn>
                  <a:cxn ang="0">
                    <a:pos x="162" y="1001"/>
                  </a:cxn>
                  <a:cxn ang="0">
                    <a:pos x="239" y="731"/>
                  </a:cxn>
                  <a:cxn ang="0">
                    <a:pos x="335" y="480"/>
                  </a:cxn>
                  <a:cxn ang="0">
                    <a:pos x="449" y="234"/>
                  </a:cxn>
                  <a:cxn ang="0">
                    <a:pos x="574" y="0"/>
                  </a:cxn>
                  <a:cxn ang="0">
                    <a:pos x="562" y="0"/>
                  </a:cxn>
                  <a:cxn ang="0">
                    <a:pos x="437" y="234"/>
                  </a:cxn>
                  <a:cxn ang="0">
                    <a:pos x="323" y="480"/>
                  </a:cxn>
                  <a:cxn ang="0">
                    <a:pos x="227" y="737"/>
                  </a:cxn>
                  <a:cxn ang="0">
                    <a:pos x="150" y="1001"/>
                  </a:cxn>
                  <a:cxn ang="0">
                    <a:pos x="84" y="1277"/>
                  </a:cxn>
                  <a:cxn ang="0">
                    <a:pos x="42" y="1559"/>
                  </a:cxn>
                  <a:cxn ang="0">
                    <a:pos x="12" y="1852"/>
                  </a:cxn>
                  <a:cxn ang="0">
                    <a:pos x="0" y="2146"/>
                  </a:cxn>
                  <a:cxn ang="0">
                    <a:pos x="6" y="2434"/>
                  </a:cxn>
                  <a:cxn ang="0">
                    <a:pos x="30" y="2715"/>
                  </a:cxn>
                  <a:cxn ang="0">
                    <a:pos x="66" y="2997"/>
                  </a:cxn>
                  <a:cxn ang="0">
                    <a:pos x="120" y="3273"/>
                  </a:cxn>
                  <a:cxn ang="0">
                    <a:pos x="191" y="3549"/>
                  </a:cxn>
                  <a:cxn ang="0">
                    <a:pos x="275" y="3812"/>
                  </a:cxn>
                  <a:cxn ang="0">
                    <a:pos x="371" y="4070"/>
                  </a:cxn>
                  <a:cxn ang="0">
                    <a:pos x="484" y="4316"/>
                  </a:cxn>
                  <a:cxn ang="0">
                    <a:pos x="496" y="4316"/>
                  </a:cxn>
                  <a:cxn ang="0">
                    <a:pos x="383" y="4070"/>
                  </a:cxn>
                  <a:cxn ang="0">
                    <a:pos x="287" y="3812"/>
                  </a:cxn>
                  <a:cxn ang="0">
                    <a:pos x="203" y="3549"/>
                  </a:cxn>
                  <a:cxn ang="0">
                    <a:pos x="132" y="3273"/>
                  </a:cxn>
                  <a:cxn ang="0">
                    <a:pos x="78" y="2997"/>
                  </a:cxn>
                  <a:cxn ang="0">
                    <a:pos x="42" y="2715"/>
                  </a:cxn>
                  <a:cxn ang="0">
                    <a:pos x="18" y="2434"/>
                  </a:cxn>
                  <a:cxn ang="0">
                    <a:pos x="12" y="2146"/>
                  </a:cxn>
                  <a:cxn ang="0">
                    <a:pos x="12" y="2146"/>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1" hangingPunct="1">
                  <a:defRPr/>
                </a:pPr>
                <a:endParaRPr lang="en-AU">
                  <a:cs typeface="+mn-cs"/>
                </a:endParaRPr>
              </a:p>
            </p:txBody>
          </p:sp>
          <p:sp>
            <p:nvSpPr>
              <p:cNvPr id="39" name="Freeform 18"/>
              <p:cNvSpPr>
                <a:spLocks/>
              </p:cNvSpPr>
              <p:nvPr/>
            </p:nvSpPr>
            <p:spPr bwMode="hidden">
              <a:xfrm>
                <a:off x="702" y="0"/>
                <a:ext cx="737" cy="4316"/>
              </a:xfrm>
              <a:custGeom>
                <a:avLst/>
                <a:gdLst/>
                <a:ahLst/>
                <a:cxnLst>
                  <a:cxn ang="0">
                    <a:pos x="12" y="2098"/>
                  </a:cxn>
                  <a:cxn ang="0">
                    <a:pos x="29" y="1798"/>
                  </a:cxn>
                  <a:cxn ang="0">
                    <a:pos x="71" y="1505"/>
                  </a:cxn>
                  <a:cxn ang="0">
                    <a:pos x="131" y="1223"/>
                  </a:cxn>
                  <a:cxn ang="0">
                    <a:pos x="215" y="941"/>
                  </a:cxn>
                  <a:cxn ang="0">
                    <a:pos x="316" y="689"/>
                  </a:cxn>
                  <a:cxn ang="0">
                    <a:pos x="442" y="444"/>
                  </a:cxn>
                  <a:cxn ang="0">
                    <a:pos x="580" y="216"/>
                  </a:cxn>
                  <a:cxn ang="0">
                    <a:pos x="735" y="0"/>
                  </a:cxn>
                  <a:cxn ang="0">
                    <a:pos x="723" y="0"/>
                  </a:cxn>
                  <a:cxn ang="0">
                    <a:pos x="568" y="210"/>
                  </a:cxn>
                  <a:cxn ang="0">
                    <a:pos x="430" y="438"/>
                  </a:cxn>
                  <a:cxn ang="0">
                    <a:pos x="311" y="683"/>
                  </a:cxn>
                  <a:cxn ang="0">
                    <a:pos x="209" y="941"/>
                  </a:cxn>
                  <a:cxn ang="0">
                    <a:pos x="125" y="1217"/>
                  </a:cxn>
                  <a:cxn ang="0">
                    <a:pos x="59" y="1505"/>
                  </a:cxn>
                  <a:cxn ang="0">
                    <a:pos x="18" y="1798"/>
                  </a:cxn>
                  <a:cxn ang="0">
                    <a:pos x="0" y="2098"/>
                  </a:cxn>
                  <a:cxn ang="0">
                    <a:pos x="6" y="2404"/>
                  </a:cxn>
                  <a:cxn ang="0">
                    <a:pos x="29" y="2709"/>
                  </a:cxn>
                  <a:cxn ang="0">
                    <a:pos x="77" y="3015"/>
                  </a:cxn>
                  <a:cxn ang="0">
                    <a:pos x="149" y="3315"/>
                  </a:cxn>
                  <a:cxn ang="0">
                    <a:pos x="227" y="3573"/>
                  </a:cxn>
                  <a:cxn ang="0">
                    <a:pos x="316" y="3824"/>
                  </a:cxn>
                  <a:cxn ang="0">
                    <a:pos x="424" y="4076"/>
                  </a:cxn>
                  <a:cxn ang="0">
                    <a:pos x="544" y="4316"/>
                  </a:cxn>
                  <a:cxn ang="0">
                    <a:pos x="556" y="4316"/>
                  </a:cxn>
                  <a:cxn ang="0">
                    <a:pos x="436" y="4076"/>
                  </a:cxn>
                  <a:cxn ang="0">
                    <a:pos x="328" y="3824"/>
                  </a:cxn>
                  <a:cxn ang="0">
                    <a:pos x="239" y="3573"/>
                  </a:cxn>
                  <a:cxn ang="0">
                    <a:pos x="161" y="3315"/>
                  </a:cxn>
                  <a:cxn ang="0">
                    <a:pos x="89" y="3015"/>
                  </a:cxn>
                  <a:cxn ang="0">
                    <a:pos x="41" y="2709"/>
                  </a:cxn>
                  <a:cxn ang="0">
                    <a:pos x="18" y="2404"/>
                  </a:cxn>
                  <a:cxn ang="0">
                    <a:pos x="12" y="2098"/>
                  </a:cxn>
                  <a:cxn ang="0">
                    <a:pos x="12" y="2098"/>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1" hangingPunct="1">
                  <a:defRPr/>
                </a:pPr>
                <a:endParaRPr lang="en-AU">
                  <a:cs typeface="+mn-cs"/>
                </a:endParaRPr>
              </a:p>
            </p:txBody>
          </p:sp>
          <p:sp>
            <p:nvSpPr>
              <p:cNvPr id="40" name="Freeform 19"/>
              <p:cNvSpPr>
                <a:spLocks/>
              </p:cNvSpPr>
              <p:nvPr/>
            </p:nvSpPr>
            <p:spPr bwMode="hidden">
              <a:xfrm>
                <a:off x="288" y="0"/>
                <a:ext cx="840" cy="4316"/>
              </a:xfrm>
              <a:custGeom>
                <a:avLst/>
                <a:gdLst/>
                <a:ahLst/>
                <a:cxnLst>
                  <a:cxn ang="0">
                    <a:pos x="18" y="1948"/>
                  </a:cxn>
                  <a:cxn ang="0">
                    <a:pos x="48" y="1708"/>
                  </a:cxn>
                  <a:cxn ang="0">
                    <a:pos x="96" y="1475"/>
                  </a:cxn>
                  <a:cxn ang="0">
                    <a:pos x="161" y="1235"/>
                  </a:cxn>
                  <a:cxn ang="0">
                    <a:pos x="251" y="995"/>
                  </a:cxn>
                  <a:cxn ang="0">
                    <a:pos x="365" y="755"/>
                  </a:cxn>
                  <a:cxn ang="0">
                    <a:pos x="496" y="510"/>
                  </a:cxn>
                  <a:cxn ang="0">
                    <a:pos x="658" y="258"/>
                  </a:cxn>
                  <a:cxn ang="0">
                    <a:pos x="741" y="132"/>
                  </a:cxn>
                  <a:cxn ang="0">
                    <a:pos x="837" y="0"/>
                  </a:cxn>
                  <a:cxn ang="0">
                    <a:pos x="825" y="0"/>
                  </a:cxn>
                  <a:cxn ang="0">
                    <a:pos x="729" y="132"/>
                  </a:cxn>
                  <a:cxn ang="0">
                    <a:pos x="640" y="258"/>
                  </a:cxn>
                  <a:cxn ang="0">
                    <a:pos x="562" y="384"/>
                  </a:cxn>
                  <a:cxn ang="0">
                    <a:pos x="484" y="510"/>
                  </a:cxn>
                  <a:cxn ang="0">
                    <a:pos x="353" y="755"/>
                  </a:cxn>
                  <a:cxn ang="0">
                    <a:pos x="239" y="995"/>
                  </a:cxn>
                  <a:cxn ang="0">
                    <a:pos x="150" y="1235"/>
                  </a:cxn>
                  <a:cxn ang="0">
                    <a:pos x="84" y="1469"/>
                  </a:cxn>
                  <a:cxn ang="0">
                    <a:pos x="36" y="1702"/>
                  </a:cxn>
                  <a:cxn ang="0">
                    <a:pos x="6" y="1942"/>
                  </a:cxn>
                  <a:cxn ang="0">
                    <a:pos x="0" y="2200"/>
                  </a:cxn>
                  <a:cxn ang="0">
                    <a:pos x="12" y="2470"/>
                  </a:cxn>
                  <a:cxn ang="0">
                    <a:pos x="48" y="2739"/>
                  </a:cxn>
                  <a:cxn ang="0">
                    <a:pos x="114" y="3027"/>
                  </a:cxn>
                  <a:cxn ang="0">
                    <a:pos x="150" y="3171"/>
                  </a:cxn>
                  <a:cxn ang="0">
                    <a:pos x="197" y="3321"/>
                  </a:cxn>
                  <a:cxn ang="0">
                    <a:pos x="245" y="3477"/>
                  </a:cxn>
                  <a:cxn ang="0">
                    <a:pos x="305" y="3639"/>
                  </a:cxn>
                  <a:cxn ang="0">
                    <a:pos x="365" y="3800"/>
                  </a:cxn>
                  <a:cxn ang="0">
                    <a:pos x="437" y="3968"/>
                  </a:cxn>
                  <a:cxn ang="0">
                    <a:pos x="508" y="4136"/>
                  </a:cxn>
                  <a:cxn ang="0">
                    <a:pos x="592" y="4316"/>
                  </a:cxn>
                  <a:cxn ang="0">
                    <a:pos x="604" y="4316"/>
                  </a:cxn>
                  <a:cxn ang="0">
                    <a:pos x="520" y="4136"/>
                  </a:cxn>
                  <a:cxn ang="0">
                    <a:pos x="448" y="3968"/>
                  </a:cxn>
                  <a:cxn ang="0">
                    <a:pos x="377" y="3800"/>
                  </a:cxn>
                  <a:cxn ang="0">
                    <a:pos x="317" y="3639"/>
                  </a:cxn>
                  <a:cxn ang="0">
                    <a:pos x="257" y="3477"/>
                  </a:cxn>
                  <a:cxn ang="0">
                    <a:pos x="209" y="3327"/>
                  </a:cxn>
                  <a:cxn ang="0">
                    <a:pos x="161" y="3171"/>
                  </a:cxn>
                  <a:cxn ang="0">
                    <a:pos x="126" y="3027"/>
                  </a:cxn>
                  <a:cxn ang="0">
                    <a:pos x="60" y="2739"/>
                  </a:cxn>
                  <a:cxn ang="0">
                    <a:pos x="24" y="2470"/>
                  </a:cxn>
                  <a:cxn ang="0">
                    <a:pos x="12" y="2206"/>
                  </a:cxn>
                  <a:cxn ang="0">
                    <a:pos x="18" y="1948"/>
                  </a:cxn>
                  <a:cxn ang="0">
                    <a:pos x="18" y="1948"/>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1" hangingPunct="1">
                  <a:defRPr/>
                </a:pPr>
                <a:endParaRPr lang="en-AU">
                  <a:cs typeface="+mn-cs"/>
                </a:endParaRPr>
              </a:p>
            </p:txBody>
          </p:sp>
        </p:grpSp>
        <p:sp>
          <p:nvSpPr>
            <p:cNvPr id="9" name="Freeform 20"/>
            <p:cNvSpPr>
              <a:spLocks/>
            </p:cNvSpPr>
            <p:nvPr/>
          </p:nvSpPr>
          <p:spPr bwMode="hidden">
            <a:xfrm>
              <a:off x="6" y="2901"/>
              <a:ext cx="606" cy="1415"/>
            </a:xfrm>
            <a:custGeom>
              <a:avLst/>
              <a:gdLst/>
              <a:ahLst/>
              <a:cxnLst>
                <a:cxn ang="0">
                  <a:pos x="0" y="54"/>
                </a:cxn>
                <a:cxn ang="0">
                  <a:pos x="42" y="228"/>
                </a:cxn>
                <a:cxn ang="0">
                  <a:pos x="96" y="402"/>
                </a:cxn>
                <a:cxn ang="0">
                  <a:pos x="161" y="576"/>
                </a:cxn>
                <a:cxn ang="0">
                  <a:pos x="227" y="744"/>
                </a:cxn>
                <a:cxn ang="0">
                  <a:pos x="305" y="917"/>
                </a:cxn>
                <a:cxn ang="0">
                  <a:pos x="389" y="1085"/>
                </a:cxn>
                <a:cxn ang="0">
                  <a:pos x="484" y="1253"/>
                </a:cxn>
                <a:cxn ang="0">
                  <a:pos x="586" y="1415"/>
                </a:cxn>
                <a:cxn ang="0">
                  <a:pos x="604" y="1415"/>
                </a:cxn>
                <a:cxn ang="0">
                  <a:pos x="496" y="1247"/>
                </a:cxn>
                <a:cxn ang="0">
                  <a:pos x="401" y="1073"/>
                </a:cxn>
                <a:cxn ang="0">
                  <a:pos x="311" y="899"/>
                </a:cxn>
                <a:cxn ang="0">
                  <a:pos x="233" y="720"/>
                </a:cxn>
                <a:cxn ang="0">
                  <a:pos x="161" y="546"/>
                </a:cxn>
                <a:cxn ang="0">
                  <a:pos x="102" y="366"/>
                </a:cxn>
                <a:cxn ang="0">
                  <a:pos x="48" y="180"/>
                </a:cxn>
                <a:cxn ang="0">
                  <a:pos x="0" y="0"/>
                </a:cxn>
                <a:cxn ang="0">
                  <a:pos x="0" y="54"/>
                </a:cxn>
                <a:cxn ang="0">
                  <a:pos x="0" y="54"/>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eaLnBrk="1" hangingPunct="1">
                <a:defRPr/>
              </a:pPr>
              <a:endParaRPr lang="en-AU">
                <a:cs typeface="+mn-cs"/>
              </a:endParaRPr>
            </a:p>
          </p:txBody>
        </p:sp>
        <p:sp>
          <p:nvSpPr>
            <p:cNvPr id="10" name="Freeform 21"/>
            <p:cNvSpPr>
              <a:spLocks/>
            </p:cNvSpPr>
            <p:nvPr/>
          </p:nvSpPr>
          <p:spPr bwMode="hidden">
            <a:xfrm>
              <a:off x="6" y="3890"/>
              <a:ext cx="228" cy="426"/>
            </a:xfrm>
            <a:custGeom>
              <a:avLst/>
              <a:gdLst/>
              <a:ahLst/>
              <a:cxnLst>
                <a:cxn ang="0">
                  <a:pos x="0" y="30"/>
                </a:cxn>
                <a:cxn ang="0">
                  <a:pos x="108" y="240"/>
                </a:cxn>
                <a:cxn ang="0">
                  <a:pos x="215" y="426"/>
                </a:cxn>
                <a:cxn ang="0">
                  <a:pos x="227" y="426"/>
                </a:cxn>
                <a:cxn ang="0">
                  <a:pos x="167" y="330"/>
                </a:cxn>
                <a:cxn ang="0">
                  <a:pos x="114" y="222"/>
                </a:cxn>
                <a:cxn ang="0">
                  <a:pos x="0" y="0"/>
                </a:cxn>
                <a:cxn ang="0">
                  <a:pos x="0" y="30"/>
                </a:cxn>
                <a:cxn ang="0">
                  <a:pos x="0" y="30"/>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eaLnBrk="1" hangingPunct="1">
                <a:defRPr/>
              </a:pPr>
              <a:endParaRPr lang="en-AU">
                <a:cs typeface="+mn-cs"/>
              </a:endParaRPr>
            </a:p>
          </p:txBody>
        </p:sp>
        <p:sp>
          <p:nvSpPr>
            <p:cNvPr id="11" name="Freeform 22"/>
            <p:cNvSpPr>
              <a:spLocks/>
            </p:cNvSpPr>
            <p:nvPr/>
          </p:nvSpPr>
          <p:spPr bwMode="hidden">
            <a:xfrm>
              <a:off x="4776" y="0"/>
              <a:ext cx="984" cy="1786"/>
            </a:xfrm>
            <a:custGeom>
              <a:avLst/>
              <a:gdLst/>
              <a:ahLst/>
              <a:cxnLst>
                <a:cxn ang="0">
                  <a:pos x="981" y="1786"/>
                </a:cxn>
                <a:cxn ang="0">
                  <a:pos x="981" y="1720"/>
                </a:cxn>
                <a:cxn ang="0">
                  <a:pos x="969" y="1666"/>
                </a:cxn>
                <a:cxn ang="0">
                  <a:pos x="957" y="1613"/>
                </a:cxn>
                <a:cxn ang="0">
                  <a:pos x="921" y="1487"/>
                </a:cxn>
                <a:cxn ang="0">
                  <a:pos x="885" y="1361"/>
                </a:cxn>
                <a:cxn ang="0">
                  <a:pos x="796" y="1121"/>
                </a:cxn>
                <a:cxn ang="0">
                  <a:pos x="682" y="899"/>
                </a:cxn>
                <a:cxn ang="0">
                  <a:pos x="562" y="689"/>
                </a:cxn>
                <a:cxn ang="0">
                  <a:pos x="431" y="498"/>
                </a:cxn>
                <a:cxn ang="0">
                  <a:pos x="293" y="318"/>
                </a:cxn>
                <a:cxn ang="0">
                  <a:pos x="150" y="150"/>
                </a:cxn>
                <a:cxn ang="0">
                  <a:pos x="12" y="0"/>
                </a:cxn>
                <a:cxn ang="0">
                  <a:pos x="0" y="0"/>
                </a:cxn>
                <a:cxn ang="0">
                  <a:pos x="138" y="150"/>
                </a:cxn>
                <a:cxn ang="0">
                  <a:pos x="275" y="318"/>
                </a:cxn>
                <a:cxn ang="0">
                  <a:pos x="413" y="498"/>
                </a:cxn>
                <a:cxn ang="0">
                  <a:pos x="545" y="689"/>
                </a:cxn>
                <a:cxn ang="0">
                  <a:pos x="670" y="899"/>
                </a:cxn>
                <a:cxn ang="0">
                  <a:pos x="778" y="1121"/>
                </a:cxn>
                <a:cxn ang="0">
                  <a:pos x="873" y="1361"/>
                </a:cxn>
                <a:cxn ang="0">
                  <a:pos x="909" y="1487"/>
                </a:cxn>
                <a:cxn ang="0">
                  <a:pos x="945" y="1619"/>
                </a:cxn>
                <a:cxn ang="0">
                  <a:pos x="963" y="1702"/>
                </a:cxn>
                <a:cxn ang="0">
                  <a:pos x="981" y="1786"/>
                </a:cxn>
                <a:cxn ang="0">
                  <a:pos x="981" y="1786"/>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eaLnBrk="1" hangingPunct="1">
                <a:defRPr/>
              </a:pPr>
              <a:endParaRPr lang="en-AU">
                <a:cs typeface="+mn-cs"/>
              </a:endParaRPr>
            </a:p>
          </p:txBody>
        </p:sp>
        <p:sp>
          <p:nvSpPr>
            <p:cNvPr id="12" name="Freeform 23"/>
            <p:cNvSpPr>
              <a:spLocks/>
            </p:cNvSpPr>
            <p:nvPr/>
          </p:nvSpPr>
          <p:spPr bwMode="hidden">
            <a:xfrm>
              <a:off x="5041" y="0"/>
              <a:ext cx="719" cy="845"/>
            </a:xfrm>
            <a:custGeom>
              <a:avLst/>
              <a:gdLst>
                <a:gd name="T0" fmla="*/ 739 w 717"/>
                <a:gd name="T1" fmla="*/ 845 h 845"/>
                <a:gd name="T2" fmla="*/ 739 w 717"/>
                <a:gd name="T3" fmla="*/ 821 h 845"/>
                <a:gd name="T4" fmla="*/ 596 w 717"/>
                <a:gd name="T5" fmla="*/ 605 h 845"/>
                <a:gd name="T6" fmla="*/ 417 w 717"/>
                <a:gd name="T7" fmla="*/ 396 h 845"/>
                <a:gd name="T8" fmla="*/ 232 w 717"/>
                <a:gd name="T9" fmla="*/ 192 h 845"/>
                <a:gd name="T10" fmla="*/ 17 w 717"/>
                <a:gd name="T11" fmla="*/ 0 h 845"/>
                <a:gd name="T12" fmla="*/ 0 w 717"/>
                <a:gd name="T13" fmla="*/ 0 h 845"/>
                <a:gd name="T14" fmla="*/ 220 w 717"/>
                <a:gd name="T15" fmla="*/ 198 h 845"/>
                <a:gd name="T16" fmla="*/ 411 w 717"/>
                <a:gd name="T17" fmla="*/ 408 h 845"/>
                <a:gd name="T18" fmla="*/ 590 w 717"/>
                <a:gd name="T19" fmla="*/ 623 h 845"/>
                <a:gd name="T20" fmla="*/ 739 w 717"/>
                <a:gd name="T21" fmla="*/ 845 h 845"/>
                <a:gd name="T22" fmla="*/ 739 w 717"/>
                <a:gd name="T23" fmla="*/ 845 h 84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 name="Freeform 24"/>
            <p:cNvSpPr>
              <a:spLocks/>
            </p:cNvSpPr>
            <p:nvPr/>
          </p:nvSpPr>
          <p:spPr bwMode="hidden">
            <a:xfrm>
              <a:off x="5352" y="0"/>
              <a:ext cx="408" cy="414"/>
            </a:xfrm>
            <a:custGeom>
              <a:avLst/>
              <a:gdLst>
                <a:gd name="T0" fmla="*/ 418 w 407"/>
                <a:gd name="T1" fmla="*/ 414 h 414"/>
                <a:gd name="T2" fmla="*/ 418 w 407"/>
                <a:gd name="T3" fmla="*/ 396 h 414"/>
                <a:gd name="T4" fmla="*/ 233 w 407"/>
                <a:gd name="T5" fmla="*/ 192 h 414"/>
                <a:gd name="T6" fmla="*/ 12 w 407"/>
                <a:gd name="T7" fmla="*/ 0 h 414"/>
                <a:gd name="T8" fmla="*/ 0 w 407"/>
                <a:gd name="T9" fmla="*/ 0 h 414"/>
                <a:gd name="T10" fmla="*/ 108 w 407"/>
                <a:gd name="T11" fmla="*/ 102 h 414"/>
                <a:gd name="T12" fmla="*/ 227 w 407"/>
                <a:gd name="T13" fmla="*/ 204 h 414"/>
                <a:gd name="T14" fmla="*/ 418 w 407"/>
                <a:gd name="T15" fmla="*/ 414 h 414"/>
                <a:gd name="T16" fmla="*/ 418 w 407"/>
                <a:gd name="T17" fmla="*/ 414 h 41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07" h="414">
                  <a:moveTo>
                    <a:pt x="407" y="414"/>
                  </a:moveTo>
                  <a:lnTo>
                    <a:pt x="407" y="396"/>
                  </a:lnTo>
                  <a:lnTo>
                    <a:pt x="222" y="192"/>
                  </a:lnTo>
                  <a:lnTo>
                    <a:pt x="12" y="0"/>
                  </a:lnTo>
                  <a:lnTo>
                    <a:pt x="0" y="0"/>
                  </a:lnTo>
                  <a:lnTo>
                    <a:pt x="108" y="102"/>
                  </a:lnTo>
                  <a:lnTo>
                    <a:pt x="216" y="204"/>
                  </a:lnTo>
                  <a:lnTo>
                    <a:pt x="407" y="414"/>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 name="Freeform 25"/>
            <p:cNvSpPr>
              <a:spLocks/>
            </p:cNvSpPr>
            <p:nvPr/>
          </p:nvSpPr>
          <p:spPr bwMode="hidden">
            <a:xfrm>
              <a:off x="6" y="0"/>
              <a:ext cx="858" cy="1409"/>
            </a:xfrm>
            <a:custGeom>
              <a:avLst/>
              <a:gdLst/>
              <a:ahLst/>
              <a:cxnLst>
                <a:cxn ang="0">
                  <a:pos x="0" y="1361"/>
                </a:cxn>
                <a:cxn ang="0">
                  <a:pos x="0" y="1409"/>
                </a:cxn>
                <a:cxn ang="0">
                  <a:pos x="54" y="1211"/>
                </a:cxn>
                <a:cxn ang="0">
                  <a:pos x="126" y="1013"/>
                </a:cxn>
                <a:cxn ang="0">
                  <a:pos x="215" y="827"/>
                </a:cxn>
                <a:cxn ang="0">
                  <a:pos x="311" y="647"/>
                </a:cxn>
                <a:cxn ang="0">
                  <a:pos x="431" y="474"/>
                </a:cxn>
                <a:cxn ang="0">
                  <a:pos x="556" y="312"/>
                </a:cxn>
                <a:cxn ang="0">
                  <a:pos x="700" y="150"/>
                </a:cxn>
                <a:cxn ang="0">
                  <a:pos x="855" y="0"/>
                </a:cxn>
                <a:cxn ang="0">
                  <a:pos x="837" y="0"/>
                </a:cxn>
                <a:cxn ang="0">
                  <a:pos x="688" y="144"/>
                </a:cxn>
                <a:cxn ang="0">
                  <a:pos x="550" y="300"/>
                </a:cxn>
                <a:cxn ang="0">
                  <a:pos x="425" y="462"/>
                </a:cxn>
                <a:cxn ang="0">
                  <a:pos x="311" y="629"/>
                </a:cxn>
                <a:cxn ang="0">
                  <a:pos x="215" y="803"/>
                </a:cxn>
                <a:cxn ang="0">
                  <a:pos x="132" y="983"/>
                </a:cxn>
                <a:cxn ang="0">
                  <a:pos x="60" y="1169"/>
                </a:cxn>
                <a:cxn ang="0">
                  <a:pos x="0" y="1361"/>
                </a:cxn>
                <a:cxn ang="0">
                  <a:pos x="0" y="1361"/>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eaLnBrk="1" hangingPunct="1">
                <a:defRPr/>
              </a:pPr>
              <a:endParaRPr lang="en-AU">
                <a:cs typeface="+mn-cs"/>
              </a:endParaRPr>
            </a:p>
          </p:txBody>
        </p:sp>
        <p:sp>
          <p:nvSpPr>
            <p:cNvPr id="15" name="Freeform 26"/>
            <p:cNvSpPr>
              <a:spLocks/>
            </p:cNvSpPr>
            <p:nvPr/>
          </p:nvSpPr>
          <p:spPr bwMode="hidden">
            <a:xfrm>
              <a:off x="6" y="0"/>
              <a:ext cx="588" cy="599"/>
            </a:xfrm>
            <a:custGeom>
              <a:avLst/>
              <a:gdLst>
                <a:gd name="T0" fmla="*/ 608 w 586"/>
                <a:gd name="T1" fmla="*/ 0 h 599"/>
                <a:gd name="T2" fmla="*/ 590 w 586"/>
                <a:gd name="T3" fmla="*/ 0 h 599"/>
                <a:gd name="T4" fmla="*/ 418 w 586"/>
                <a:gd name="T5" fmla="*/ 132 h 599"/>
                <a:gd name="T6" fmla="*/ 268 w 586"/>
                <a:gd name="T7" fmla="*/ 270 h 599"/>
                <a:gd name="T8" fmla="*/ 120 w 586"/>
                <a:gd name="T9" fmla="*/ 420 h 599"/>
                <a:gd name="T10" fmla="*/ 0 w 586"/>
                <a:gd name="T11" fmla="*/ 575 h 599"/>
                <a:gd name="T12" fmla="*/ 0 w 586"/>
                <a:gd name="T13" fmla="*/ 599 h 599"/>
                <a:gd name="T14" fmla="*/ 120 w 586"/>
                <a:gd name="T15" fmla="*/ 432 h 599"/>
                <a:gd name="T16" fmla="*/ 268 w 586"/>
                <a:gd name="T17" fmla="*/ 282 h 599"/>
                <a:gd name="T18" fmla="*/ 424 w 586"/>
                <a:gd name="T19" fmla="*/ 138 h 599"/>
                <a:gd name="T20" fmla="*/ 608 w 586"/>
                <a:gd name="T21" fmla="*/ 0 h 599"/>
                <a:gd name="T22" fmla="*/ 608 w 586"/>
                <a:gd name="T23" fmla="*/ 0 h 59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6" name="Freeform 27"/>
            <p:cNvSpPr>
              <a:spLocks/>
            </p:cNvSpPr>
            <p:nvPr/>
          </p:nvSpPr>
          <p:spPr bwMode="hidden">
            <a:xfrm>
              <a:off x="6" y="0"/>
              <a:ext cx="270" cy="252"/>
            </a:xfrm>
            <a:custGeom>
              <a:avLst/>
              <a:gdLst>
                <a:gd name="T0" fmla="*/ 280 w 269"/>
                <a:gd name="T1" fmla="*/ 0 h 252"/>
                <a:gd name="T2" fmla="*/ 262 w 269"/>
                <a:gd name="T3" fmla="*/ 0 h 252"/>
                <a:gd name="T4" fmla="*/ 120 w 269"/>
                <a:gd name="T5" fmla="*/ 114 h 252"/>
                <a:gd name="T6" fmla="*/ 60 w 269"/>
                <a:gd name="T7" fmla="*/ 174 h 252"/>
                <a:gd name="T8" fmla="*/ 0 w 269"/>
                <a:gd name="T9" fmla="*/ 234 h 252"/>
                <a:gd name="T10" fmla="*/ 0 w 269"/>
                <a:gd name="T11" fmla="*/ 252 h 252"/>
                <a:gd name="T12" fmla="*/ 126 w 269"/>
                <a:gd name="T13" fmla="*/ 120 h 252"/>
                <a:gd name="T14" fmla="*/ 280 w 269"/>
                <a:gd name="T15" fmla="*/ 0 h 252"/>
                <a:gd name="T16" fmla="*/ 280 w 269"/>
                <a:gd name="T17" fmla="*/ 0 h 25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69" h="252">
                  <a:moveTo>
                    <a:pt x="269" y="0"/>
                  </a:moveTo>
                  <a:lnTo>
                    <a:pt x="251" y="0"/>
                  </a:lnTo>
                  <a:lnTo>
                    <a:pt x="120" y="114"/>
                  </a:lnTo>
                  <a:lnTo>
                    <a:pt x="60" y="174"/>
                  </a:lnTo>
                  <a:lnTo>
                    <a:pt x="0" y="234"/>
                  </a:lnTo>
                  <a:lnTo>
                    <a:pt x="0" y="252"/>
                  </a:lnTo>
                  <a:lnTo>
                    <a:pt x="126" y="120"/>
                  </a:lnTo>
                  <a:lnTo>
                    <a:pt x="269"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 name="Line 28"/>
            <p:cNvSpPr>
              <a:spLocks noChangeShapeType="1"/>
            </p:cNvSpPr>
            <p:nvPr/>
          </p:nvSpPr>
          <p:spPr bwMode="hidden">
            <a:xfrm>
              <a:off x="1" y="2749"/>
              <a:ext cx="5758" cy="0"/>
            </a:xfrm>
            <a:prstGeom prst="line">
              <a:avLst/>
            </a:prstGeom>
            <a:noFill/>
            <a:ln w="158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 name="Line 29"/>
            <p:cNvSpPr>
              <a:spLocks noChangeShapeType="1"/>
            </p:cNvSpPr>
            <p:nvPr/>
          </p:nvSpPr>
          <p:spPr bwMode="hidden">
            <a:xfrm>
              <a:off x="1" y="2356"/>
              <a:ext cx="5758" cy="0"/>
            </a:xfrm>
            <a:prstGeom prst="line">
              <a:avLst/>
            </a:prstGeom>
            <a:noFill/>
            <a:ln w="158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 name="Line 30"/>
            <p:cNvSpPr>
              <a:spLocks noChangeShapeType="1"/>
            </p:cNvSpPr>
            <p:nvPr/>
          </p:nvSpPr>
          <p:spPr bwMode="hidden">
            <a:xfrm>
              <a:off x="1" y="3142"/>
              <a:ext cx="5758" cy="0"/>
            </a:xfrm>
            <a:prstGeom prst="line">
              <a:avLst/>
            </a:prstGeom>
            <a:noFill/>
            <a:ln w="15875">
              <a:solidFill>
                <a:schemeClr val="bg2"/>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20" name="Group 31"/>
            <p:cNvGrpSpPr>
              <a:grpSpLocks/>
            </p:cNvGrpSpPr>
            <p:nvPr/>
          </p:nvGrpSpPr>
          <p:grpSpPr bwMode="auto">
            <a:xfrm>
              <a:off x="1" y="392"/>
              <a:ext cx="5758" cy="1571"/>
              <a:chOff x="1" y="392"/>
              <a:chExt cx="5758" cy="1571"/>
            </a:xfrm>
          </p:grpSpPr>
          <p:sp>
            <p:nvSpPr>
              <p:cNvPr id="23" name="Line 32"/>
              <p:cNvSpPr>
                <a:spLocks noChangeShapeType="1"/>
              </p:cNvSpPr>
              <p:nvPr/>
            </p:nvSpPr>
            <p:spPr bwMode="hidden">
              <a:xfrm>
                <a:off x="1" y="784"/>
                <a:ext cx="5758" cy="0"/>
              </a:xfrm>
              <a:prstGeom prst="line">
                <a:avLst/>
              </a:prstGeom>
              <a:noFill/>
              <a:ln w="158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 name="Line 33"/>
              <p:cNvSpPr>
                <a:spLocks noChangeShapeType="1"/>
              </p:cNvSpPr>
              <p:nvPr/>
            </p:nvSpPr>
            <p:spPr bwMode="hidden">
              <a:xfrm>
                <a:off x="1" y="1963"/>
                <a:ext cx="5758" cy="0"/>
              </a:xfrm>
              <a:prstGeom prst="line">
                <a:avLst/>
              </a:prstGeom>
              <a:noFill/>
              <a:ln w="158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 name="Line 34"/>
              <p:cNvSpPr>
                <a:spLocks noChangeShapeType="1"/>
              </p:cNvSpPr>
              <p:nvPr/>
            </p:nvSpPr>
            <p:spPr bwMode="hidden">
              <a:xfrm>
                <a:off x="1" y="1570"/>
                <a:ext cx="5758" cy="0"/>
              </a:xfrm>
              <a:prstGeom prst="line">
                <a:avLst/>
              </a:prstGeom>
              <a:noFill/>
              <a:ln w="158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 name="Line 35"/>
              <p:cNvSpPr>
                <a:spLocks noChangeShapeType="1"/>
              </p:cNvSpPr>
              <p:nvPr/>
            </p:nvSpPr>
            <p:spPr bwMode="hidden">
              <a:xfrm>
                <a:off x="1" y="1177"/>
                <a:ext cx="5758" cy="0"/>
              </a:xfrm>
              <a:prstGeom prst="line">
                <a:avLst/>
              </a:prstGeom>
              <a:noFill/>
              <a:ln w="158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7" name="Line 36"/>
              <p:cNvSpPr>
                <a:spLocks noChangeShapeType="1"/>
              </p:cNvSpPr>
              <p:nvPr/>
            </p:nvSpPr>
            <p:spPr bwMode="hidden">
              <a:xfrm>
                <a:off x="1" y="392"/>
                <a:ext cx="5758" cy="0"/>
              </a:xfrm>
              <a:prstGeom prst="line">
                <a:avLst/>
              </a:prstGeom>
              <a:noFill/>
              <a:ln w="158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21" name="Line 37"/>
            <p:cNvSpPr>
              <a:spLocks noChangeShapeType="1"/>
            </p:cNvSpPr>
            <p:nvPr/>
          </p:nvSpPr>
          <p:spPr bwMode="hidden">
            <a:xfrm>
              <a:off x="1" y="3928"/>
              <a:ext cx="5758" cy="0"/>
            </a:xfrm>
            <a:prstGeom prst="line">
              <a:avLst/>
            </a:prstGeom>
            <a:noFill/>
            <a:ln w="15875">
              <a:solidFill>
                <a:schemeClr val="bg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 name="Line 38"/>
            <p:cNvSpPr>
              <a:spLocks noChangeShapeType="1"/>
            </p:cNvSpPr>
            <p:nvPr/>
          </p:nvSpPr>
          <p:spPr bwMode="hidden">
            <a:xfrm>
              <a:off x="1" y="3535"/>
              <a:ext cx="5758" cy="0"/>
            </a:xfrm>
            <a:prstGeom prst="line">
              <a:avLst/>
            </a:prstGeom>
            <a:noFill/>
            <a:ln w="15875">
              <a:solidFill>
                <a:schemeClr val="bg2"/>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41" name="Group 4"/>
          <p:cNvGrpSpPr>
            <a:grpSpLocks/>
          </p:cNvGrpSpPr>
          <p:nvPr/>
        </p:nvGrpSpPr>
        <p:grpSpPr bwMode="auto">
          <a:xfrm>
            <a:off x="438150" y="90488"/>
            <a:ext cx="8201025" cy="1154112"/>
            <a:chOff x="438150" y="90128"/>
            <a:chExt cx="8201739" cy="1154472"/>
          </a:xfrm>
        </p:grpSpPr>
        <p:sp>
          <p:nvSpPr>
            <p:cNvPr id="42" name="Rectangle 2"/>
            <p:cNvSpPr>
              <a:spLocks noChangeArrowheads="1"/>
            </p:cNvSpPr>
            <p:nvPr/>
          </p:nvSpPr>
          <p:spPr bwMode="auto">
            <a:xfrm>
              <a:off x="438150" y="90128"/>
              <a:ext cx="8201739" cy="1154472"/>
            </a:xfrm>
            <a:prstGeom prst="rect">
              <a:avLst/>
            </a:prstGeom>
            <a:solidFill>
              <a:schemeClr val="tx1"/>
            </a:solidFill>
            <a:ln w="12700" cap="sq" algn="ctr">
              <a:solidFill>
                <a:schemeClr val="tx1"/>
              </a:solidFill>
              <a:round/>
              <a:headEnd type="none" w="sm" len="sm"/>
              <a:tailEnd type="none" w="sm" len="sm"/>
            </a:ln>
          </p:spPr>
          <p:txBody>
            <a:bodyPr wrap="none"/>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defRPr/>
              </a:pPr>
              <a:endParaRPr lang="en-US" altLang="en-US" smtClean="0"/>
            </a:p>
          </p:txBody>
        </p:sp>
        <p:pic>
          <p:nvPicPr>
            <p:cNvPr id="43"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306959" y="97900"/>
              <a:ext cx="4161624" cy="1146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 name="Title 1"/>
          <p:cNvSpPr>
            <a:spLocks noGrp="1"/>
          </p:cNvSpPr>
          <p:nvPr>
            <p:ph type="title"/>
          </p:nvPr>
        </p:nvSpPr>
        <p:spPr>
          <a:xfrm>
            <a:off x="757042" y="993031"/>
            <a:ext cx="7429500" cy="1139825"/>
          </a:xfrm>
        </p:spPr>
        <p:txBody>
          <a:bodyPr/>
          <a:lstStyle/>
          <a:p>
            <a:r>
              <a:rPr lang="en-US" smtClean="0"/>
              <a:t>Click to edit Master title style</a:t>
            </a:r>
            <a:endParaRPr lang="en-AU" dirty="0"/>
          </a:p>
        </p:txBody>
      </p:sp>
      <p:sp>
        <p:nvSpPr>
          <p:cNvPr id="3" name="Content Placeholder 2"/>
          <p:cNvSpPr>
            <a:spLocks noGrp="1"/>
          </p:cNvSpPr>
          <p:nvPr>
            <p:ph idx="1"/>
          </p:nvPr>
        </p:nvSpPr>
        <p:spPr>
          <a:xfrm>
            <a:off x="774853" y="2138635"/>
            <a:ext cx="7488237" cy="4530725"/>
          </a:xfrm>
        </p:spPr>
        <p:txBody>
          <a:bodyPr/>
          <a:lstStyle>
            <a:lvl1pPr marL="363538" indent="-363538">
              <a:defRPr/>
            </a:lvl1pPr>
            <a:lvl2pPr marL="538163" indent="-174625">
              <a:defRPr/>
            </a:lvl2pPr>
            <a:lvl3pPr marL="901700" indent="-185738">
              <a:defRPr/>
            </a:lvl3pPr>
            <a:lvl4pPr marL="1077913" indent="-176213">
              <a:defRPr/>
            </a:lvl4pPr>
            <a:lvl5pPr marL="1252538" indent="-174625">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Tree>
    <p:extLst>
      <p:ext uri="{BB962C8B-B14F-4D97-AF65-F5344CB8AC3E}">
        <p14:creationId xmlns:p14="http://schemas.microsoft.com/office/powerpoint/2010/main" val="3652591782"/>
      </p:ext>
    </p:extLst>
  </p:cSld>
  <p:clrMapOvr>
    <a:masterClrMapping/>
  </p:clrMapOvr>
  <p:transition>
    <p:wipe dir="d"/>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498851229"/>
      </p:ext>
    </p:extLst>
  </p:cSld>
  <p:clrMapOvr>
    <a:masterClrMapping/>
  </p:clrMapOvr>
  <p:transition>
    <p:wipe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900113" y="2276872"/>
            <a:ext cx="3667125" cy="385405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Content Placeholder 3"/>
          <p:cNvSpPr>
            <a:spLocks noGrp="1"/>
          </p:cNvSpPr>
          <p:nvPr>
            <p:ph sz="half" idx="2"/>
          </p:nvPr>
        </p:nvSpPr>
        <p:spPr>
          <a:xfrm>
            <a:off x="4719638" y="2276872"/>
            <a:ext cx="3668712" cy="385405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5" name="Rectangle 40"/>
          <p:cNvSpPr>
            <a:spLocks noGrp="1" noChangeArrowheads="1"/>
          </p:cNvSpPr>
          <p:nvPr>
            <p:ph type="dt" sz="half" idx="10"/>
          </p:nvPr>
        </p:nvSpPr>
        <p:spPr>
          <a:xfrm>
            <a:off x="457200" y="6243638"/>
            <a:ext cx="2133600" cy="457200"/>
          </a:xfrm>
          <a:prstGeom prst="rect">
            <a:avLst/>
          </a:prstGeom>
        </p:spPr>
        <p:txBody>
          <a:bodyPr/>
          <a:lstStyle>
            <a:lvl1pPr eaLnBrk="1" hangingPunct="1">
              <a:defRPr>
                <a:cs typeface="+mn-cs"/>
              </a:defRPr>
            </a:lvl1pPr>
          </a:lstStyle>
          <a:p>
            <a:pPr>
              <a:defRPr/>
            </a:pPr>
            <a:endParaRPr lang="en-AU"/>
          </a:p>
        </p:txBody>
      </p:sp>
      <p:sp>
        <p:nvSpPr>
          <p:cNvPr id="6" name="Rectangle 41"/>
          <p:cNvSpPr>
            <a:spLocks noGrp="1" noChangeArrowheads="1"/>
          </p:cNvSpPr>
          <p:nvPr>
            <p:ph type="ftr" sz="quarter" idx="11"/>
          </p:nvPr>
        </p:nvSpPr>
        <p:spPr>
          <a:xfrm>
            <a:off x="3124200" y="6248400"/>
            <a:ext cx="2895600" cy="457200"/>
          </a:xfrm>
          <a:prstGeom prst="rect">
            <a:avLst/>
          </a:prstGeom>
        </p:spPr>
        <p:txBody>
          <a:bodyPr/>
          <a:lstStyle>
            <a:lvl1pPr eaLnBrk="1" hangingPunct="1">
              <a:defRPr>
                <a:cs typeface="+mn-cs"/>
              </a:defRPr>
            </a:lvl1pPr>
          </a:lstStyle>
          <a:p>
            <a:pPr>
              <a:defRPr/>
            </a:pPr>
            <a:endParaRPr lang="en-AU"/>
          </a:p>
        </p:txBody>
      </p:sp>
      <p:sp>
        <p:nvSpPr>
          <p:cNvPr id="7" name="Rectangle 42"/>
          <p:cNvSpPr>
            <a:spLocks noGrp="1" noChangeArrowheads="1"/>
          </p:cNvSpPr>
          <p:nvPr>
            <p:ph type="sldNum" sz="quarter" idx="12"/>
          </p:nvPr>
        </p:nvSpPr>
        <p:spPr>
          <a:xfrm>
            <a:off x="6553200" y="6243638"/>
            <a:ext cx="2133600" cy="457200"/>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050B3EAC-FB89-420D-BC4E-46E89231A684}" type="slidenum">
              <a:rPr lang="en-AU" altLang="en-US"/>
              <a:pPr>
                <a:defRPr/>
              </a:pPr>
              <a:t>‹#›</a:t>
            </a:fld>
            <a:endParaRPr lang="en-AU" altLang="en-US"/>
          </a:p>
        </p:txBody>
      </p:sp>
    </p:spTree>
    <p:extLst>
      <p:ext uri="{BB962C8B-B14F-4D97-AF65-F5344CB8AC3E}">
        <p14:creationId xmlns:p14="http://schemas.microsoft.com/office/powerpoint/2010/main" val="1630825524"/>
      </p:ext>
    </p:extLst>
  </p:cSld>
  <p:clrMapOvr>
    <a:masterClrMapping/>
  </p:clrMapOvr>
  <p:transition>
    <p:wipe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989856"/>
            <a:ext cx="8229600" cy="1143000"/>
          </a:xfrm>
        </p:spPr>
        <p:txBody>
          <a:bodyPr/>
          <a:lstStyle>
            <a:lvl1pPr>
              <a:defRPr/>
            </a:lvl1pPr>
          </a:lstStyle>
          <a:p>
            <a:r>
              <a:rPr lang="en-US" dirty="0" smtClean="0"/>
              <a:t>Click to edit Master title style</a:t>
            </a:r>
            <a:endParaRPr lang="en-AU" dirty="0"/>
          </a:p>
        </p:txBody>
      </p:sp>
      <p:sp>
        <p:nvSpPr>
          <p:cNvPr id="3" name="Text Placeholder 2"/>
          <p:cNvSpPr>
            <a:spLocks noGrp="1"/>
          </p:cNvSpPr>
          <p:nvPr>
            <p:ph type="body" idx="1"/>
          </p:nvPr>
        </p:nvSpPr>
        <p:spPr>
          <a:xfrm>
            <a:off x="457200" y="2069158"/>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790080"/>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5" name="Text Placeholder 4"/>
          <p:cNvSpPr>
            <a:spLocks noGrp="1"/>
          </p:cNvSpPr>
          <p:nvPr>
            <p:ph type="body" sz="quarter" idx="3"/>
          </p:nvPr>
        </p:nvSpPr>
        <p:spPr>
          <a:xfrm>
            <a:off x="4645025" y="2069158"/>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790080"/>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extLst>
      <p:ext uri="{BB962C8B-B14F-4D97-AF65-F5344CB8AC3E}">
        <p14:creationId xmlns:p14="http://schemas.microsoft.com/office/powerpoint/2010/main" val="642314745"/>
      </p:ext>
    </p:extLst>
  </p:cSld>
  <p:clrMapOvr>
    <a:masterClrMapping/>
  </p:clrMapOvr>
  <p:transition>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Tree>
    <p:extLst>
      <p:ext uri="{BB962C8B-B14F-4D97-AF65-F5344CB8AC3E}">
        <p14:creationId xmlns:p14="http://schemas.microsoft.com/office/powerpoint/2010/main" val="4217564453"/>
      </p:ext>
    </p:extLst>
  </p:cSld>
  <p:clrMapOvr>
    <a:masterClrMapping/>
  </p:clrMapOvr>
  <p:transition>
    <p:wipe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62652227"/>
      </p:ext>
    </p:extLst>
  </p:cSld>
  <p:clrMapOvr>
    <a:masterClrMapping/>
  </p:clrMapOvr>
  <p:transition>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898798"/>
            <a:ext cx="3008313" cy="1162050"/>
          </a:xfrm>
        </p:spPr>
        <p:txBody>
          <a:bodyPr anchor="b"/>
          <a:lstStyle>
            <a:lvl1pPr algn="l">
              <a:defRPr sz="2000" b="1"/>
            </a:lvl1pPr>
          </a:lstStyle>
          <a:p>
            <a:r>
              <a:rPr lang="en-US" dirty="0" smtClean="0"/>
              <a:t>Click to edit Master title style</a:t>
            </a:r>
            <a:endParaRPr lang="en-AU" dirty="0"/>
          </a:p>
        </p:txBody>
      </p:sp>
      <p:sp>
        <p:nvSpPr>
          <p:cNvPr id="3" name="Content Placeholder 2"/>
          <p:cNvSpPr>
            <a:spLocks noGrp="1"/>
          </p:cNvSpPr>
          <p:nvPr>
            <p:ph idx="1"/>
          </p:nvPr>
        </p:nvSpPr>
        <p:spPr>
          <a:xfrm>
            <a:off x="3575050" y="1268760"/>
            <a:ext cx="5111750" cy="547260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Text Placeholder 3"/>
          <p:cNvSpPr>
            <a:spLocks noGrp="1"/>
          </p:cNvSpPr>
          <p:nvPr>
            <p:ph type="body" sz="half" idx="2"/>
          </p:nvPr>
        </p:nvSpPr>
        <p:spPr>
          <a:xfrm>
            <a:off x="457200" y="2132856"/>
            <a:ext cx="3008313" cy="46085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Tree>
    <p:extLst>
      <p:ext uri="{BB962C8B-B14F-4D97-AF65-F5344CB8AC3E}">
        <p14:creationId xmlns:p14="http://schemas.microsoft.com/office/powerpoint/2010/main" val="2706168549"/>
      </p:ext>
    </p:extLst>
  </p:cSld>
  <p:clrMapOvr>
    <a:masterClrMapping/>
  </p:clrMapOvr>
  <p:transition>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1474440"/>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AU" noProof="0" smtClean="0"/>
          </a:p>
        </p:txBody>
      </p:sp>
      <p:sp>
        <p:nvSpPr>
          <p:cNvPr id="4" name="Text Placeholder 3"/>
          <p:cNvSpPr>
            <a:spLocks noGrp="1"/>
          </p:cNvSpPr>
          <p:nvPr>
            <p:ph type="body" sz="half" idx="2"/>
          </p:nvPr>
        </p:nvSpPr>
        <p:spPr>
          <a:xfrm>
            <a:off x="1792288" y="586449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012179793"/>
      </p:ext>
    </p:extLst>
  </p:cSld>
  <p:clrMapOvr>
    <a:masterClrMapping/>
  </p:clrMapOvr>
  <p:transition>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chemeClr val="bg1"/>
            </a:gs>
            <a:gs pos="100000">
              <a:srgbClr val="002850"/>
            </a:gs>
          </a:gsLst>
          <a:lin ang="54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1588" y="0"/>
            <a:ext cx="9148762" cy="6851650"/>
            <a:chOff x="1" y="0"/>
            <a:chExt cx="5763" cy="4316"/>
          </a:xfrm>
        </p:grpSpPr>
        <p:sp>
          <p:nvSpPr>
            <p:cNvPr id="587779" name="Freeform 3"/>
            <p:cNvSpPr>
              <a:spLocks/>
            </p:cNvSpPr>
            <p:nvPr/>
          </p:nvSpPr>
          <p:spPr bwMode="hidden">
            <a:xfrm>
              <a:off x="5045" y="2626"/>
              <a:ext cx="719" cy="1690"/>
            </a:xfrm>
            <a:custGeom>
              <a:avLst/>
              <a:gdLst/>
              <a:ahLst/>
              <a:cxnLst>
                <a:cxn ang="0">
                  <a:pos x="717" y="72"/>
                </a:cxn>
                <a:cxn ang="0">
                  <a:pos x="717" y="0"/>
                </a:cxn>
                <a:cxn ang="0">
                  <a:pos x="699" y="101"/>
                </a:cxn>
                <a:cxn ang="0">
                  <a:pos x="675" y="209"/>
                </a:cxn>
                <a:cxn ang="0">
                  <a:pos x="627" y="389"/>
                </a:cxn>
                <a:cxn ang="0">
                  <a:pos x="574" y="569"/>
                </a:cxn>
                <a:cxn ang="0">
                  <a:pos x="502" y="749"/>
                </a:cxn>
                <a:cxn ang="0">
                  <a:pos x="424" y="935"/>
                </a:cxn>
                <a:cxn ang="0">
                  <a:pos x="334" y="1121"/>
                </a:cxn>
                <a:cxn ang="0">
                  <a:pos x="233" y="1312"/>
                </a:cxn>
                <a:cxn ang="0">
                  <a:pos x="125" y="1498"/>
                </a:cxn>
                <a:cxn ang="0">
                  <a:pos x="0" y="1690"/>
                </a:cxn>
                <a:cxn ang="0">
                  <a:pos x="11" y="1690"/>
                </a:cxn>
                <a:cxn ang="0">
                  <a:pos x="137" y="1498"/>
                </a:cxn>
                <a:cxn ang="0">
                  <a:pos x="245" y="1312"/>
                </a:cxn>
                <a:cxn ang="0">
                  <a:pos x="346" y="1121"/>
                </a:cxn>
                <a:cxn ang="0">
                  <a:pos x="436" y="935"/>
                </a:cxn>
                <a:cxn ang="0">
                  <a:pos x="514" y="749"/>
                </a:cxn>
                <a:cxn ang="0">
                  <a:pos x="585" y="569"/>
                </a:cxn>
                <a:cxn ang="0">
                  <a:pos x="639" y="389"/>
                </a:cxn>
                <a:cxn ang="0">
                  <a:pos x="687" y="209"/>
                </a:cxn>
                <a:cxn ang="0">
                  <a:pos x="705" y="143"/>
                </a:cxn>
                <a:cxn ang="0">
                  <a:pos x="717" y="72"/>
                </a:cxn>
                <a:cxn ang="0">
                  <a:pos x="717" y="72"/>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eaLnBrk="1" hangingPunct="1">
                <a:defRPr/>
              </a:pPr>
              <a:endParaRPr lang="en-AU">
                <a:cs typeface="+mn-cs"/>
              </a:endParaRPr>
            </a:p>
          </p:txBody>
        </p:sp>
        <p:sp>
          <p:nvSpPr>
            <p:cNvPr id="587780" name="Freeform 4"/>
            <p:cNvSpPr>
              <a:spLocks/>
            </p:cNvSpPr>
            <p:nvPr/>
          </p:nvSpPr>
          <p:spPr bwMode="hidden">
            <a:xfrm>
              <a:off x="5386" y="3794"/>
              <a:ext cx="378" cy="522"/>
            </a:xfrm>
            <a:custGeom>
              <a:avLst/>
              <a:gdLst/>
              <a:ahLst/>
              <a:cxnLst>
                <a:cxn ang="0">
                  <a:pos x="377" y="0"/>
                </a:cxn>
                <a:cxn ang="0">
                  <a:pos x="293" y="132"/>
                </a:cxn>
                <a:cxn ang="0">
                  <a:pos x="204" y="264"/>
                </a:cxn>
                <a:cxn ang="0">
                  <a:pos x="102" y="396"/>
                </a:cxn>
                <a:cxn ang="0">
                  <a:pos x="0" y="522"/>
                </a:cxn>
                <a:cxn ang="0">
                  <a:pos x="12" y="522"/>
                </a:cxn>
                <a:cxn ang="0">
                  <a:pos x="114" y="402"/>
                </a:cxn>
                <a:cxn ang="0">
                  <a:pos x="204" y="282"/>
                </a:cxn>
                <a:cxn ang="0">
                  <a:pos x="377" y="24"/>
                </a:cxn>
                <a:cxn ang="0">
                  <a:pos x="377" y="0"/>
                </a:cxn>
                <a:cxn ang="0">
                  <a:pos x="377" y="0"/>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eaLnBrk="1" hangingPunct="1">
                <a:defRPr/>
              </a:pPr>
              <a:endParaRPr lang="en-AU">
                <a:cs typeface="+mn-cs"/>
              </a:endParaRPr>
            </a:p>
          </p:txBody>
        </p:sp>
        <p:sp>
          <p:nvSpPr>
            <p:cNvPr id="587781" name="Freeform 5"/>
            <p:cNvSpPr>
              <a:spLocks/>
            </p:cNvSpPr>
            <p:nvPr/>
          </p:nvSpPr>
          <p:spPr bwMode="hidden">
            <a:xfrm>
              <a:off x="5680" y="4214"/>
              <a:ext cx="84" cy="102"/>
            </a:xfrm>
            <a:custGeom>
              <a:avLst/>
              <a:gdLst/>
              <a:ahLst/>
              <a:cxnLst>
                <a:cxn ang="0">
                  <a:pos x="0" y="102"/>
                </a:cxn>
                <a:cxn ang="0">
                  <a:pos x="18" y="102"/>
                </a:cxn>
                <a:cxn ang="0">
                  <a:pos x="48" y="60"/>
                </a:cxn>
                <a:cxn ang="0">
                  <a:pos x="84" y="24"/>
                </a:cxn>
                <a:cxn ang="0">
                  <a:pos x="84" y="0"/>
                </a:cxn>
                <a:cxn ang="0">
                  <a:pos x="42" y="54"/>
                </a:cxn>
                <a:cxn ang="0">
                  <a:pos x="0" y="102"/>
                </a:cxn>
                <a:cxn ang="0">
                  <a:pos x="0" y="102"/>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eaLnBrk="1" hangingPunct="1">
                <a:defRPr/>
              </a:pPr>
              <a:endParaRPr lang="en-AU">
                <a:cs typeface="+mn-cs"/>
              </a:endParaRPr>
            </a:p>
          </p:txBody>
        </p:sp>
        <p:grpSp>
          <p:nvGrpSpPr>
            <p:cNvPr id="1035" name="Group 6"/>
            <p:cNvGrpSpPr>
              <a:grpSpLocks/>
            </p:cNvGrpSpPr>
            <p:nvPr/>
          </p:nvGrpSpPr>
          <p:grpSpPr bwMode="auto">
            <a:xfrm>
              <a:off x="288" y="0"/>
              <a:ext cx="5098" cy="4316"/>
              <a:chOff x="288" y="0"/>
              <a:chExt cx="5098" cy="4316"/>
            </a:xfrm>
          </p:grpSpPr>
          <p:sp>
            <p:nvSpPr>
              <p:cNvPr id="587783" name="Freeform 7"/>
              <p:cNvSpPr>
                <a:spLocks/>
              </p:cNvSpPr>
              <p:nvPr/>
            </p:nvSpPr>
            <p:spPr bwMode="hidden">
              <a:xfrm>
                <a:off x="2789" y="0"/>
                <a:ext cx="72" cy="4316"/>
              </a:xfrm>
              <a:custGeom>
                <a:avLst/>
                <a:gdLst/>
                <a:ahLst/>
                <a:cxnLst>
                  <a:cxn ang="0">
                    <a:pos x="0" y="0"/>
                  </a:cxn>
                  <a:cxn ang="0">
                    <a:pos x="60" y="4316"/>
                  </a:cxn>
                  <a:cxn ang="0">
                    <a:pos x="72" y="4316"/>
                  </a:cxn>
                  <a:cxn ang="0">
                    <a:pos x="12" y="0"/>
                  </a:cxn>
                  <a:cxn ang="0">
                    <a:pos x="0" y="0"/>
                  </a:cxn>
                  <a:cxn ang="0">
                    <a:pos x="0" y="0"/>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1" hangingPunct="1">
                  <a:defRPr/>
                </a:pPr>
                <a:endParaRPr lang="en-AU">
                  <a:cs typeface="+mn-cs"/>
                </a:endParaRPr>
              </a:p>
            </p:txBody>
          </p:sp>
          <p:sp>
            <p:nvSpPr>
              <p:cNvPr id="587784" name="Freeform 8"/>
              <p:cNvSpPr>
                <a:spLocks/>
              </p:cNvSpPr>
              <p:nvPr/>
            </p:nvSpPr>
            <p:spPr bwMode="hidden">
              <a:xfrm>
                <a:off x="3089" y="0"/>
                <a:ext cx="174" cy="4316"/>
              </a:xfrm>
              <a:custGeom>
                <a:avLst/>
                <a:gdLst/>
                <a:ahLst/>
                <a:cxnLst>
                  <a:cxn ang="0">
                    <a:pos x="24" y="0"/>
                  </a:cxn>
                  <a:cxn ang="0">
                    <a:pos x="12" y="0"/>
                  </a:cxn>
                  <a:cxn ang="0">
                    <a:pos x="42" y="216"/>
                  </a:cxn>
                  <a:cxn ang="0">
                    <a:pos x="72" y="444"/>
                  </a:cxn>
                  <a:cxn ang="0">
                    <a:pos x="96" y="689"/>
                  </a:cxn>
                  <a:cxn ang="0">
                    <a:pos x="120" y="947"/>
                  </a:cxn>
                  <a:cxn ang="0">
                    <a:pos x="132" y="1211"/>
                  </a:cxn>
                  <a:cxn ang="0">
                    <a:pos x="150" y="1487"/>
                  </a:cxn>
                  <a:cxn ang="0">
                    <a:pos x="156" y="1768"/>
                  </a:cxn>
                  <a:cxn ang="0">
                    <a:pos x="162" y="2062"/>
                  </a:cxn>
                  <a:cxn ang="0">
                    <a:pos x="156" y="2644"/>
                  </a:cxn>
                  <a:cxn ang="0">
                    <a:pos x="126" y="3225"/>
                  </a:cxn>
                  <a:cxn ang="0">
                    <a:pos x="108" y="3507"/>
                  </a:cxn>
                  <a:cxn ang="0">
                    <a:pos x="78" y="3788"/>
                  </a:cxn>
                  <a:cxn ang="0">
                    <a:pos x="42" y="4058"/>
                  </a:cxn>
                  <a:cxn ang="0">
                    <a:pos x="0" y="4316"/>
                  </a:cxn>
                  <a:cxn ang="0">
                    <a:pos x="12" y="4316"/>
                  </a:cxn>
                  <a:cxn ang="0">
                    <a:pos x="54" y="4058"/>
                  </a:cxn>
                  <a:cxn ang="0">
                    <a:pos x="90" y="3782"/>
                  </a:cxn>
                  <a:cxn ang="0">
                    <a:pos x="120" y="3507"/>
                  </a:cxn>
                  <a:cxn ang="0">
                    <a:pos x="138" y="3219"/>
                  </a:cxn>
                  <a:cxn ang="0">
                    <a:pos x="168" y="2638"/>
                  </a:cxn>
                  <a:cxn ang="0">
                    <a:pos x="174" y="2056"/>
                  </a:cxn>
                  <a:cxn ang="0">
                    <a:pos x="168" y="1768"/>
                  </a:cxn>
                  <a:cxn ang="0">
                    <a:pos x="162" y="1487"/>
                  </a:cxn>
                  <a:cxn ang="0">
                    <a:pos x="144" y="1211"/>
                  </a:cxn>
                  <a:cxn ang="0">
                    <a:pos x="132" y="941"/>
                  </a:cxn>
                  <a:cxn ang="0">
                    <a:pos x="108" y="689"/>
                  </a:cxn>
                  <a:cxn ang="0">
                    <a:pos x="84" y="444"/>
                  </a:cxn>
                  <a:cxn ang="0">
                    <a:pos x="54" y="216"/>
                  </a:cxn>
                  <a:cxn ang="0">
                    <a:pos x="24" y="0"/>
                  </a:cxn>
                  <a:cxn ang="0">
                    <a:pos x="24" y="0"/>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1" hangingPunct="1">
                  <a:defRPr/>
                </a:pPr>
                <a:endParaRPr lang="en-AU">
                  <a:cs typeface="+mn-cs"/>
                </a:endParaRPr>
              </a:p>
            </p:txBody>
          </p:sp>
          <p:sp>
            <p:nvSpPr>
              <p:cNvPr id="587785" name="Freeform 9"/>
              <p:cNvSpPr>
                <a:spLocks/>
              </p:cNvSpPr>
              <p:nvPr/>
            </p:nvSpPr>
            <p:spPr bwMode="hidden">
              <a:xfrm>
                <a:off x="3358" y="0"/>
                <a:ext cx="337" cy="4316"/>
              </a:xfrm>
              <a:custGeom>
                <a:avLst/>
                <a:gdLst/>
                <a:ahLst/>
                <a:cxnLst>
                  <a:cxn ang="0">
                    <a:pos x="329" y="2014"/>
                  </a:cxn>
                  <a:cxn ang="0">
                    <a:pos x="317" y="1726"/>
                  </a:cxn>
                  <a:cxn ang="0">
                    <a:pos x="293" y="1445"/>
                  </a:cxn>
                  <a:cxn ang="0">
                    <a:pos x="263" y="1175"/>
                  </a:cxn>
                  <a:cxn ang="0">
                    <a:pos x="228" y="917"/>
                  </a:cxn>
                  <a:cxn ang="0">
                    <a:pos x="186" y="665"/>
                  </a:cxn>
                  <a:cxn ang="0">
                    <a:pos x="132" y="432"/>
                  </a:cxn>
                  <a:cxn ang="0">
                    <a:pos x="78" y="204"/>
                  </a:cxn>
                  <a:cxn ang="0">
                    <a:pos x="12" y="0"/>
                  </a:cxn>
                  <a:cxn ang="0">
                    <a:pos x="0" y="0"/>
                  </a:cxn>
                  <a:cxn ang="0">
                    <a:pos x="66" y="204"/>
                  </a:cxn>
                  <a:cxn ang="0">
                    <a:pos x="120" y="432"/>
                  </a:cxn>
                  <a:cxn ang="0">
                    <a:pos x="174" y="665"/>
                  </a:cxn>
                  <a:cxn ang="0">
                    <a:pos x="216" y="917"/>
                  </a:cxn>
                  <a:cxn ang="0">
                    <a:pos x="251" y="1175"/>
                  </a:cxn>
                  <a:cxn ang="0">
                    <a:pos x="281" y="1445"/>
                  </a:cxn>
                  <a:cxn ang="0">
                    <a:pos x="305" y="1726"/>
                  </a:cxn>
                  <a:cxn ang="0">
                    <a:pos x="317" y="2014"/>
                  </a:cxn>
                  <a:cxn ang="0">
                    <a:pos x="323" y="2314"/>
                  </a:cxn>
                  <a:cxn ang="0">
                    <a:pos x="317" y="2608"/>
                  </a:cxn>
                  <a:cxn ang="0">
                    <a:pos x="305" y="2907"/>
                  </a:cxn>
                  <a:cxn ang="0">
                    <a:pos x="281" y="3201"/>
                  </a:cxn>
                  <a:cxn ang="0">
                    <a:pos x="257" y="3489"/>
                  </a:cxn>
                  <a:cxn ang="0">
                    <a:pos x="216" y="3777"/>
                  </a:cxn>
                  <a:cxn ang="0">
                    <a:pos x="174" y="4052"/>
                  </a:cxn>
                  <a:cxn ang="0">
                    <a:pos x="120" y="4316"/>
                  </a:cxn>
                  <a:cxn ang="0">
                    <a:pos x="132" y="4316"/>
                  </a:cxn>
                  <a:cxn ang="0">
                    <a:pos x="186" y="4052"/>
                  </a:cxn>
                  <a:cxn ang="0">
                    <a:pos x="228" y="3777"/>
                  </a:cxn>
                  <a:cxn ang="0">
                    <a:pos x="269" y="3489"/>
                  </a:cxn>
                  <a:cxn ang="0">
                    <a:pos x="293" y="3201"/>
                  </a:cxn>
                  <a:cxn ang="0">
                    <a:pos x="317" y="2907"/>
                  </a:cxn>
                  <a:cxn ang="0">
                    <a:pos x="329" y="2608"/>
                  </a:cxn>
                  <a:cxn ang="0">
                    <a:pos x="335" y="2314"/>
                  </a:cxn>
                  <a:cxn ang="0">
                    <a:pos x="329" y="2014"/>
                  </a:cxn>
                  <a:cxn ang="0">
                    <a:pos x="329" y="2014"/>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1" hangingPunct="1">
                  <a:defRPr/>
                </a:pPr>
                <a:endParaRPr lang="en-AU">
                  <a:cs typeface="+mn-cs"/>
                </a:endParaRPr>
              </a:p>
            </p:txBody>
          </p:sp>
          <p:sp>
            <p:nvSpPr>
              <p:cNvPr id="587786" name="Freeform 10"/>
              <p:cNvSpPr>
                <a:spLocks/>
              </p:cNvSpPr>
              <p:nvPr/>
            </p:nvSpPr>
            <p:spPr bwMode="hidden">
              <a:xfrm>
                <a:off x="3676" y="0"/>
                <a:ext cx="427" cy="4316"/>
              </a:xfrm>
              <a:custGeom>
                <a:avLst/>
                <a:gdLst/>
                <a:ahLst/>
                <a:cxnLst>
                  <a:cxn ang="0">
                    <a:pos x="413" y="1924"/>
                  </a:cxn>
                  <a:cxn ang="0">
                    <a:pos x="395" y="1690"/>
                  </a:cxn>
                  <a:cxn ang="0">
                    <a:pos x="365" y="1457"/>
                  </a:cxn>
                  <a:cxn ang="0">
                    <a:pos x="329" y="1229"/>
                  </a:cxn>
                  <a:cxn ang="0">
                    <a:pos x="281" y="1001"/>
                  </a:cxn>
                  <a:cxn ang="0">
                    <a:pos x="227" y="761"/>
                  </a:cxn>
                  <a:cxn ang="0">
                    <a:pos x="162" y="522"/>
                  </a:cxn>
                  <a:cxn ang="0">
                    <a:pos x="90" y="270"/>
                  </a:cxn>
                  <a:cxn ang="0">
                    <a:pos x="12" y="0"/>
                  </a:cxn>
                  <a:cxn ang="0">
                    <a:pos x="0" y="0"/>
                  </a:cxn>
                  <a:cxn ang="0">
                    <a:pos x="84" y="270"/>
                  </a:cxn>
                  <a:cxn ang="0">
                    <a:pos x="156" y="522"/>
                  </a:cxn>
                  <a:cxn ang="0">
                    <a:pos x="216" y="767"/>
                  </a:cxn>
                  <a:cxn ang="0">
                    <a:pos x="275" y="1001"/>
                  </a:cxn>
                  <a:cxn ang="0">
                    <a:pos x="317" y="1235"/>
                  </a:cxn>
                  <a:cxn ang="0">
                    <a:pos x="353" y="1463"/>
                  </a:cxn>
                  <a:cxn ang="0">
                    <a:pos x="383" y="1690"/>
                  </a:cxn>
                  <a:cxn ang="0">
                    <a:pos x="401" y="1924"/>
                  </a:cxn>
                  <a:cxn ang="0">
                    <a:pos x="413" y="2188"/>
                  </a:cxn>
                  <a:cxn ang="0">
                    <a:pos x="407" y="2458"/>
                  </a:cxn>
                  <a:cxn ang="0">
                    <a:pos x="395" y="2733"/>
                  </a:cxn>
                  <a:cxn ang="0">
                    <a:pos x="365" y="3021"/>
                  </a:cxn>
                  <a:cxn ang="0">
                    <a:pos x="329" y="3321"/>
                  </a:cxn>
                  <a:cxn ang="0">
                    <a:pos x="275" y="3639"/>
                  </a:cxn>
                  <a:cxn ang="0">
                    <a:pos x="204" y="3968"/>
                  </a:cxn>
                  <a:cxn ang="0">
                    <a:pos x="126" y="4316"/>
                  </a:cxn>
                  <a:cxn ang="0">
                    <a:pos x="138" y="4316"/>
                  </a:cxn>
                  <a:cxn ang="0">
                    <a:pos x="216" y="3968"/>
                  </a:cxn>
                  <a:cxn ang="0">
                    <a:pos x="287" y="3639"/>
                  </a:cxn>
                  <a:cxn ang="0">
                    <a:pos x="341" y="3321"/>
                  </a:cxn>
                  <a:cxn ang="0">
                    <a:pos x="377" y="3021"/>
                  </a:cxn>
                  <a:cxn ang="0">
                    <a:pos x="407" y="2733"/>
                  </a:cxn>
                  <a:cxn ang="0">
                    <a:pos x="419" y="2458"/>
                  </a:cxn>
                  <a:cxn ang="0">
                    <a:pos x="425" y="2188"/>
                  </a:cxn>
                  <a:cxn ang="0">
                    <a:pos x="413" y="1924"/>
                  </a:cxn>
                  <a:cxn ang="0">
                    <a:pos x="413" y="1924"/>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1" hangingPunct="1">
                  <a:defRPr/>
                </a:pPr>
                <a:endParaRPr lang="en-AU">
                  <a:cs typeface="+mn-cs"/>
                </a:endParaRPr>
              </a:p>
            </p:txBody>
          </p:sp>
          <p:sp>
            <p:nvSpPr>
              <p:cNvPr id="587787" name="Freeform 11"/>
              <p:cNvSpPr>
                <a:spLocks/>
              </p:cNvSpPr>
              <p:nvPr/>
            </p:nvSpPr>
            <p:spPr bwMode="hidden">
              <a:xfrm>
                <a:off x="3946" y="0"/>
                <a:ext cx="558" cy="4316"/>
              </a:xfrm>
              <a:custGeom>
                <a:avLst/>
                <a:gdLst/>
                <a:ahLst/>
                <a:cxnLst>
                  <a:cxn ang="0">
                    <a:pos x="556" y="2020"/>
                  </a:cxn>
                  <a:cxn ang="0">
                    <a:pos x="538" y="1732"/>
                  </a:cxn>
                  <a:cxn ang="0">
                    <a:pos x="503" y="1445"/>
                  </a:cxn>
                  <a:cxn ang="0">
                    <a:pos x="455" y="1175"/>
                  </a:cxn>
                  <a:cxn ang="0">
                    <a:pos x="395" y="911"/>
                  </a:cxn>
                  <a:cxn ang="0">
                    <a:pos x="317" y="659"/>
                  </a:cxn>
                  <a:cxn ang="0">
                    <a:pos x="228" y="426"/>
                  </a:cxn>
                  <a:cxn ang="0">
                    <a:pos x="126" y="204"/>
                  </a:cxn>
                  <a:cxn ang="0">
                    <a:pos x="12" y="0"/>
                  </a:cxn>
                  <a:cxn ang="0">
                    <a:pos x="0" y="0"/>
                  </a:cxn>
                  <a:cxn ang="0">
                    <a:pos x="114" y="204"/>
                  </a:cxn>
                  <a:cxn ang="0">
                    <a:pos x="216" y="426"/>
                  </a:cxn>
                  <a:cxn ang="0">
                    <a:pos x="305" y="659"/>
                  </a:cxn>
                  <a:cxn ang="0">
                    <a:pos x="383" y="911"/>
                  </a:cxn>
                  <a:cxn ang="0">
                    <a:pos x="443" y="1175"/>
                  </a:cxn>
                  <a:cxn ang="0">
                    <a:pos x="491" y="1445"/>
                  </a:cxn>
                  <a:cxn ang="0">
                    <a:pos x="526" y="1732"/>
                  </a:cxn>
                  <a:cxn ang="0">
                    <a:pos x="544" y="2020"/>
                  </a:cxn>
                  <a:cxn ang="0">
                    <a:pos x="544" y="2326"/>
                  </a:cxn>
                  <a:cxn ang="0">
                    <a:pos x="532" y="2632"/>
                  </a:cxn>
                  <a:cxn ang="0">
                    <a:pos x="503" y="2931"/>
                  </a:cxn>
                  <a:cxn ang="0">
                    <a:pos x="455" y="3225"/>
                  </a:cxn>
                  <a:cxn ang="0">
                    <a:pos x="389" y="3513"/>
                  </a:cxn>
                  <a:cxn ang="0">
                    <a:pos x="311" y="3788"/>
                  </a:cxn>
                  <a:cxn ang="0">
                    <a:pos x="216" y="4058"/>
                  </a:cxn>
                  <a:cxn ang="0">
                    <a:pos x="102" y="4316"/>
                  </a:cxn>
                  <a:cxn ang="0">
                    <a:pos x="114" y="4316"/>
                  </a:cxn>
                  <a:cxn ang="0">
                    <a:pos x="228" y="4058"/>
                  </a:cxn>
                  <a:cxn ang="0">
                    <a:pos x="323" y="3788"/>
                  </a:cxn>
                  <a:cxn ang="0">
                    <a:pos x="401" y="3513"/>
                  </a:cxn>
                  <a:cxn ang="0">
                    <a:pos x="467" y="3225"/>
                  </a:cxn>
                  <a:cxn ang="0">
                    <a:pos x="515" y="2931"/>
                  </a:cxn>
                  <a:cxn ang="0">
                    <a:pos x="544" y="2632"/>
                  </a:cxn>
                  <a:cxn ang="0">
                    <a:pos x="556" y="2326"/>
                  </a:cxn>
                  <a:cxn ang="0">
                    <a:pos x="556" y="2020"/>
                  </a:cxn>
                  <a:cxn ang="0">
                    <a:pos x="556" y="2020"/>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1" hangingPunct="1">
                  <a:defRPr/>
                </a:pPr>
                <a:endParaRPr lang="en-AU">
                  <a:cs typeface="+mn-cs"/>
                </a:endParaRPr>
              </a:p>
            </p:txBody>
          </p:sp>
          <p:sp>
            <p:nvSpPr>
              <p:cNvPr id="587788" name="Freeform 12"/>
              <p:cNvSpPr>
                <a:spLocks/>
              </p:cNvSpPr>
              <p:nvPr/>
            </p:nvSpPr>
            <p:spPr bwMode="hidden">
              <a:xfrm>
                <a:off x="4246" y="0"/>
                <a:ext cx="690" cy="4316"/>
              </a:xfrm>
              <a:custGeom>
                <a:avLst/>
                <a:gdLst/>
                <a:ahLst/>
                <a:cxnLst>
                  <a:cxn ang="0">
                    <a:pos x="688" y="2086"/>
                  </a:cxn>
                  <a:cxn ang="0">
                    <a:pos x="670" y="1810"/>
                  </a:cxn>
                  <a:cxn ang="0">
                    <a:pos x="634" y="1541"/>
                  </a:cxn>
                  <a:cxn ang="0">
                    <a:pos x="574" y="1271"/>
                  </a:cxn>
                  <a:cxn ang="0">
                    <a:pos x="497" y="1007"/>
                  </a:cxn>
                  <a:cxn ang="0">
                    <a:pos x="401" y="749"/>
                  </a:cxn>
                  <a:cxn ang="0">
                    <a:pos x="293" y="492"/>
                  </a:cxn>
                  <a:cxn ang="0">
                    <a:pos x="162" y="240"/>
                  </a:cxn>
                  <a:cxn ang="0">
                    <a:pos x="12" y="0"/>
                  </a:cxn>
                  <a:cxn ang="0">
                    <a:pos x="0" y="0"/>
                  </a:cxn>
                  <a:cxn ang="0">
                    <a:pos x="150" y="240"/>
                  </a:cxn>
                  <a:cxn ang="0">
                    <a:pos x="281" y="492"/>
                  </a:cxn>
                  <a:cxn ang="0">
                    <a:pos x="389" y="749"/>
                  </a:cxn>
                  <a:cxn ang="0">
                    <a:pos x="485" y="1007"/>
                  </a:cxn>
                  <a:cxn ang="0">
                    <a:pos x="562" y="1271"/>
                  </a:cxn>
                  <a:cxn ang="0">
                    <a:pos x="622" y="1541"/>
                  </a:cxn>
                  <a:cxn ang="0">
                    <a:pos x="658" y="1810"/>
                  </a:cxn>
                  <a:cxn ang="0">
                    <a:pos x="676" y="2086"/>
                  </a:cxn>
                  <a:cxn ang="0">
                    <a:pos x="676" y="2368"/>
                  </a:cxn>
                  <a:cxn ang="0">
                    <a:pos x="658" y="2650"/>
                  </a:cxn>
                  <a:cxn ang="0">
                    <a:pos x="616" y="2931"/>
                  </a:cxn>
                  <a:cxn ang="0">
                    <a:pos x="556" y="3213"/>
                  </a:cxn>
                  <a:cxn ang="0">
                    <a:pos x="473" y="3495"/>
                  </a:cxn>
                  <a:cxn ang="0">
                    <a:pos x="371" y="3777"/>
                  </a:cxn>
                  <a:cxn ang="0">
                    <a:pos x="251" y="4046"/>
                  </a:cxn>
                  <a:cxn ang="0">
                    <a:pos x="114" y="4316"/>
                  </a:cxn>
                  <a:cxn ang="0">
                    <a:pos x="126" y="4316"/>
                  </a:cxn>
                  <a:cxn ang="0">
                    <a:pos x="263" y="4046"/>
                  </a:cxn>
                  <a:cxn ang="0">
                    <a:pos x="383" y="3777"/>
                  </a:cxn>
                  <a:cxn ang="0">
                    <a:pos x="485" y="3495"/>
                  </a:cxn>
                  <a:cxn ang="0">
                    <a:pos x="568" y="3219"/>
                  </a:cxn>
                  <a:cxn ang="0">
                    <a:pos x="628" y="2937"/>
                  </a:cxn>
                  <a:cxn ang="0">
                    <a:pos x="670" y="2656"/>
                  </a:cxn>
                  <a:cxn ang="0">
                    <a:pos x="688" y="2368"/>
                  </a:cxn>
                  <a:cxn ang="0">
                    <a:pos x="688" y="2086"/>
                  </a:cxn>
                  <a:cxn ang="0">
                    <a:pos x="688" y="2086"/>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1" hangingPunct="1">
                  <a:defRPr/>
                </a:pPr>
                <a:endParaRPr lang="en-AU">
                  <a:cs typeface="+mn-cs"/>
                </a:endParaRPr>
              </a:p>
            </p:txBody>
          </p:sp>
          <p:sp>
            <p:nvSpPr>
              <p:cNvPr id="587789" name="Freeform 13"/>
              <p:cNvSpPr>
                <a:spLocks/>
              </p:cNvSpPr>
              <p:nvPr/>
            </p:nvSpPr>
            <p:spPr bwMode="hidden">
              <a:xfrm>
                <a:off x="4522" y="0"/>
                <a:ext cx="864" cy="4316"/>
              </a:xfrm>
              <a:custGeom>
                <a:avLst/>
                <a:gdLst/>
                <a:ahLst/>
                <a:cxnLst>
                  <a:cxn ang="0">
                    <a:pos x="855" y="2128"/>
                  </a:cxn>
                  <a:cxn ang="0">
                    <a:pos x="831" y="1834"/>
                  </a:cxn>
                  <a:cxn ang="0">
                    <a:pos x="808" y="1684"/>
                  </a:cxn>
                  <a:cxn ang="0">
                    <a:pos x="784" y="1541"/>
                  </a:cxn>
                  <a:cxn ang="0">
                    <a:pos x="748" y="1397"/>
                  </a:cxn>
                  <a:cxn ang="0">
                    <a:pos x="712" y="1253"/>
                  </a:cxn>
                  <a:cxn ang="0">
                    <a:pos x="664" y="1115"/>
                  </a:cxn>
                  <a:cxn ang="0">
                    <a:pos x="610" y="977"/>
                  </a:cxn>
                  <a:cxn ang="0">
                    <a:pos x="491" y="719"/>
                  </a:cxn>
                  <a:cxn ang="0">
                    <a:pos x="353" y="468"/>
                  </a:cxn>
                  <a:cxn ang="0">
                    <a:pos x="192" y="228"/>
                  </a:cxn>
                  <a:cxn ang="0">
                    <a:pos x="12" y="0"/>
                  </a:cxn>
                  <a:cxn ang="0">
                    <a:pos x="0" y="0"/>
                  </a:cxn>
                  <a:cxn ang="0">
                    <a:pos x="180" y="228"/>
                  </a:cxn>
                  <a:cxn ang="0">
                    <a:pos x="341" y="468"/>
                  </a:cxn>
                  <a:cxn ang="0">
                    <a:pos x="479" y="719"/>
                  </a:cxn>
                  <a:cxn ang="0">
                    <a:pos x="598" y="983"/>
                  </a:cxn>
                  <a:cxn ang="0">
                    <a:pos x="652" y="1121"/>
                  </a:cxn>
                  <a:cxn ang="0">
                    <a:pos x="700" y="1259"/>
                  </a:cxn>
                  <a:cxn ang="0">
                    <a:pos x="736" y="1403"/>
                  </a:cxn>
                  <a:cxn ang="0">
                    <a:pos x="772" y="1547"/>
                  </a:cxn>
                  <a:cxn ang="0">
                    <a:pos x="802" y="1690"/>
                  </a:cxn>
                  <a:cxn ang="0">
                    <a:pos x="819" y="1834"/>
                  </a:cxn>
                  <a:cxn ang="0">
                    <a:pos x="837" y="1984"/>
                  </a:cxn>
                  <a:cxn ang="0">
                    <a:pos x="843" y="2128"/>
                  </a:cxn>
                  <a:cxn ang="0">
                    <a:pos x="849" y="2278"/>
                  </a:cxn>
                  <a:cxn ang="0">
                    <a:pos x="843" y="2428"/>
                  </a:cxn>
                  <a:cxn ang="0">
                    <a:pos x="831" y="2572"/>
                  </a:cxn>
                  <a:cxn ang="0">
                    <a:pos x="819" y="2721"/>
                  </a:cxn>
                  <a:cxn ang="0">
                    <a:pos x="796" y="2865"/>
                  </a:cxn>
                  <a:cxn ang="0">
                    <a:pos x="766" y="3015"/>
                  </a:cxn>
                  <a:cxn ang="0">
                    <a:pos x="724" y="3159"/>
                  </a:cxn>
                  <a:cxn ang="0">
                    <a:pos x="682" y="3303"/>
                  </a:cxn>
                  <a:cxn ang="0">
                    <a:pos x="586" y="3567"/>
                  </a:cxn>
                  <a:cxn ang="0">
                    <a:pos x="473" y="3824"/>
                  </a:cxn>
                  <a:cxn ang="0">
                    <a:pos x="335" y="4076"/>
                  </a:cxn>
                  <a:cxn ang="0">
                    <a:pos x="180" y="4316"/>
                  </a:cxn>
                  <a:cxn ang="0">
                    <a:pos x="192" y="4316"/>
                  </a:cxn>
                  <a:cxn ang="0">
                    <a:pos x="347" y="4076"/>
                  </a:cxn>
                  <a:cxn ang="0">
                    <a:pos x="485" y="3824"/>
                  </a:cxn>
                  <a:cxn ang="0">
                    <a:pos x="598" y="3573"/>
                  </a:cxn>
                  <a:cxn ang="0">
                    <a:pos x="694" y="3309"/>
                  </a:cxn>
                  <a:cxn ang="0">
                    <a:pos x="736" y="3165"/>
                  </a:cxn>
                  <a:cxn ang="0">
                    <a:pos x="778" y="3021"/>
                  </a:cxn>
                  <a:cxn ang="0">
                    <a:pos x="808" y="2871"/>
                  </a:cxn>
                  <a:cxn ang="0">
                    <a:pos x="831" y="2727"/>
                  </a:cxn>
                  <a:cxn ang="0">
                    <a:pos x="843" y="2578"/>
                  </a:cxn>
                  <a:cxn ang="0">
                    <a:pos x="855" y="2428"/>
                  </a:cxn>
                  <a:cxn ang="0">
                    <a:pos x="861" y="2278"/>
                  </a:cxn>
                  <a:cxn ang="0">
                    <a:pos x="855" y="2128"/>
                  </a:cxn>
                  <a:cxn ang="0">
                    <a:pos x="855" y="2128"/>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1" hangingPunct="1">
                  <a:defRPr/>
                </a:pPr>
                <a:endParaRPr lang="en-AU">
                  <a:cs typeface="+mn-cs"/>
                </a:endParaRPr>
              </a:p>
            </p:txBody>
          </p:sp>
          <p:sp>
            <p:nvSpPr>
              <p:cNvPr id="587790" name="Freeform 14"/>
              <p:cNvSpPr>
                <a:spLocks/>
              </p:cNvSpPr>
              <p:nvPr/>
            </p:nvSpPr>
            <p:spPr bwMode="hidden">
              <a:xfrm>
                <a:off x="2399" y="0"/>
                <a:ext cx="150" cy="4316"/>
              </a:xfrm>
              <a:custGeom>
                <a:avLst/>
                <a:gdLst/>
                <a:ahLst/>
                <a:cxnLst>
                  <a:cxn ang="0">
                    <a:pos x="18" y="1942"/>
                  </a:cxn>
                  <a:cxn ang="0">
                    <a:pos x="30" y="1630"/>
                  </a:cxn>
                  <a:cxn ang="0">
                    <a:pos x="42" y="1331"/>
                  </a:cxn>
                  <a:cxn ang="0">
                    <a:pos x="59" y="1055"/>
                  </a:cxn>
                  <a:cxn ang="0">
                    <a:pos x="77" y="791"/>
                  </a:cxn>
                  <a:cxn ang="0">
                    <a:pos x="83" y="671"/>
                  </a:cxn>
                  <a:cxn ang="0">
                    <a:pos x="95" y="557"/>
                  </a:cxn>
                  <a:cxn ang="0">
                    <a:pos x="107" y="444"/>
                  </a:cxn>
                  <a:cxn ang="0">
                    <a:pos x="113" y="342"/>
                  </a:cxn>
                  <a:cxn ang="0">
                    <a:pos x="125" y="246"/>
                  </a:cxn>
                  <a:cxn ang="0">
                    <a:pos x="131" y="156"/>
                  </a:cxn>
                  <a:cxn ang="0">
                    <a:pos x="143" y="72"/>
                  </a:cxn>
                  <a:cxn ang="0">
                    <a:pos x="149" y="0"/>
                  </a:cxn>
                  <a:cxn ang="0">
                    <a:pos x="137" y="0"/>
                  </a:cxn>
                  <a:cxn ang="0">
                    <a:pos x="131" y="72"/>
                  </a:cxn>
                  <a:cxn ang="0">
                    <a:pos x="119" y="156"/>
                  </a:cxn>
                  <a:cxn ang="0">
                    <a:pos x="113" y="246"/>
                  </a:cxn>
                  <a:cxn ang="0">
                    <a:pos x="101" y="342"/>
                  </a:cxn>
                  <a:cxn ang="0">
                    <a:pos x="95" y="444"/>
                  </a:cxn>
                  <a:cxn ang="0">
                    <a:pos x="83" y="557"/>
                  </a:cxn>
                  <a:cxn ang="0">
                    <a:pos x="71" y="671"/>
                  </a:cxn>
                  <a:cxn ang="0">
                    <a:pos x="65" y="791"/>
                  </a:cxn>
                  <a:cxn ang="0">
                    <a:pos x="48" y="1055"/>
                  </a:cxn>
                  <a:cxn ang="0">
                    <a:pos x="30" y="1331"/>
                  </a:cxn>
                  <a:cxn ang="0">
                    <a:pos x="18" y="1630"/>
                  </a:cxn>
                  <a:cxn ang="0">
                    <a:pos x="6" y="1942"/>
                  </a:cxn>
                  <a:cxn ang="0">
                    <a:pos x="0" y="2278"/>
                  </a:cxn>
                  <a:cxn ang="0">
                    <a:pos x="6" y="2602"/>
                  </a:cxn>
                  <a:cxn ang="0">
                    <a:pos x="12" y="2919"/>
                  </a:cxn>
                  <a:cxn ang="0">
                    <a:pos x="24" y="3219"/>
                  </a:cxn>
                  <a:cxn ang="0">
                    <a:pos x="36" y="3513"/>
                  </a:cxn>
                  <a:cxn ang="0">
                    <a:pos x="59" y="3794"/>
                  </a:cxn>
                  <a:cxn ang="0">
                    <a:pos x="89" y="4058"/>
                  </a:cxn>
                  <a:cxn ang="0">
                    <a:pos x="125" y="4316"/>
                  </a:cxn>
                  <a:cxn ang="0">
                    <a:pos x="137" y="4316"/>
                  </a:cxn>
                  <a:cxn ang="0">
                    <a:pos x="101" y="4058"/>
                  </a:cxn>
                  <a:cxn ang="0">
                    <a:pos x="71" y="3794"/>
                  </a:cxn>
                  <a:cxn ang="0">
                    <a:pos x="48" y="3513"/>
                  </a:cxn>
                  <a:cxn ang="0">
                    <a:pos x="36" y="3225"/>
                  </a:cxn>
                  <a:cxn ang="0">
                    <a:pos x="24" y="2919"/>
                  </a:cxn>
                  <a:cxn ang="0">
                    <a:pos x="18" y="2608"/>
                  </a:cxn>
                  <a:cxn ang="0">
                    <a:pos x="12" y="2278"/>
                  </a:cxn>
                  <a:cxn ang="0">
                    <a:pos x="18" y="1942"/>
                  </a:cxn>
                  <a:cxn ang="0">
                    <a:pos x="18" y="1942"/>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1" hangingPunct="1">
                  <a:defRPr/>
                </a:pPr>
                <a:endParaRPr lang="en-AU">
                  <a:cs typeface="+mn-cs"/>
                </a:endParaRPr>
              </a:p>
            </p:txBody>
          </p:sp>
          <p:sp>
            <p:nvSpPr>
              <p:cNvPr id="587791" name="Freeform 15"/>
              <p:cNvSpPr>
                <a:spLocks/>
              </p:cNvSpPr>
              <p:nvPr/>
            </p:nvSpPr>
            <p:spPr bwMode="hidden">
              <a:xfrm>
                <a:off x="1967" y="0"/>
                <a:ext cx="300" cy="4316"/>
              </a:xfrm>
              <a:custGeom>
                <a:avLst/>
                <a:gdLst/>
                <a:ahLst/>
                <a:cxnLst>
                  <a:cxn ang="0">
                    <a:pos x="18" y="2062"/>
                  </a:cxn>
                  <a:cxn ang="0">
                    <a:pos x="30" y="1750"/>
                  </a:cxn>
                  <a:cxn ang="0">
                    <a:pos x="54" y="1451"/>
                  </a:cxn>
                  <a:cxn ang="0">
                    <a:pos x="84" y="1169"/>
                  </a:cxn>
                  <a:cxn ang="0">
                    <a:pos x="126" y="899"/>
                  </a:cxn>
                  <a:cxn ang="0">
                    <a:pos x="162" y="641"/>
                  </a:cxn>
                  <a:cxn ang="0">
                    <a:pos x="209" y="408"/>
                  </a:cxn>
                  <a:cxn ang="0">
                    <a:pos x="251" y="192"/>
                  </a:cxn>
                  <a:cxn ang="0">
                    <a:pos x="299" y="0"/>
                  </a:cxn>
                  <a:cxn ang="0">
                    <a:pos x="287" y="0"/>
                  </a:cxn>
                  <a:cxn ang="0">
                    <a:pos x="239" y="192"/>
                  </a:cxn>
                  <a:cxn ang="0">
                    <a:pos x="198" y="408"/>
                  </a:cxn>
                  <a:cxn ang="0">
                    <a:pos x="156" y="641"/>
                  </a:cxn>
                  <a:cxn ang="0">
                    <a:pos x="114" y="899"/>
                  </a:cxn>
                  <a:cxn ang="0">
                    <a:pos x="78" y="1169"/>
                  </a:cxn>
                  <a:cxn ang="0">
                    <a:pos x="48" y="1451"/>
                  </a:cxn>
                  <a:cxn ang="0">
                    <a:pos x="24" y="1750"/>
                  </a:cxn>
                  <a:cxn ang="0">
                    <a:pos x="6" y="2062"/>
                  </a:cxn>
                  <a:cxn ang="0">
                    <a:pos x="0" y="2374"/>
                  </a:cxn>
                  <a:cxn ang="0">
                    <a:pos x="12" y="2674"/>
                  </a:cxn>
                  <a:cxn ang="0">
                    <a:pos x="30" y="2973"/>
                  </a:cxn>
                  <a:cxn ang="0">
                    <a:pos x="54" y="3255"/>
                  </a:cxn>
                  <a:cxn ang="0">
                    <a:pos x="96" y="3537"/>
                  </a:cxn>
                  <a:cxn ang="0">
                    <a:pos x="144" y="3806"/>
                  </a:cxn>
                  <a:cxn ang="0">
                    <a:pos x="203" y="4064"/>
                  </a:cxn>
                  <a:cxn ang="0">
                    <a:pos x="275" y="4316"/>
                  </a:cxn>
                  <a:cxn ang="0">
                    <a:pos x="287" y="4316"/>
                  </a:cxn>
                  <a:cxn ang="0">
                    <a:pos x="215" y="4064"/>
                  </a:cxn>
                  <a:cxn ang="0">
                    <a:pos x="156" y="3806"/>
                  </a:cxn>
                  <a:cxn ang="0">
                    <a:pos x="108" y="3537"/>
                  </a:cxn>
                  <a:cxn ang="0">
                    <a:pos x="66" y="3261"/>
                  </a:cxn>
                  <a:cxn ang="0">
                    <a:pos x="42" y="2973"/>
                  </a:cxn>
                  <a:cxn ang="0">
                    <a:pos x="24" y="2680"/>
                  </a:cxn>
                  <a:cxn ang="0">
                    <a:pos x="12" y="2374"/>
                  </a:cxn>
                  <a:cxn ang="0">
                    <a:pos x="18" y="2062"/>
                  </a:cxn>
                  <a:cxn ang="0">
                    <a:pos x="18" y="2062"/>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1" hangingPunct="1">
                  <a:defRPr/>
                </a:pPr>
                <a:endParaRPr lang="en-AU">
                  <a:cs typeface="+mn-cs"/>
                </a:endParaRPr>
              </a:p>
            </p:txBody>
          </p:sp>
          <p:sp>
            <p:nvSpPr>
              <p:cNvPr id="587792" name="Freeform 16"/>
              <p:cNvSpPr>
                <a:spLocks/>
              </p:cNvSpPr>
              <p:nvPr/>
            </p:nvSpPr>
            <p:spPr bwMode="hidden">
              <a:xfrm>
                <a:off x="1566" y="0"/>
                <a:ext cx="425" cy="4316"/>
              </a:xfrm>
              <a:custGeom>
                <a:avLst/>
                <a:gdLst/>
                <a:ahLst/>
                <a:cxnLst>
                  <a:cxn ang="0">
                    <a:pos x="424" y="0"/>
                  </a:cxn>
                  <a:cxn ang="0">
                    <a:pos x="412" y="0"/>
                  </a:cxn>
                  <a:cxn ang="0">
                    <a:pos x="316" y="222"/>
                  </a:cxn>
                  <a:cxn ang="0">
                    <a:pos x="239" y="462"/>
                  </a:cxn>
                  <a:cxn ang="0">
                    <a:pos x="167" y="707"/>
                  </a:cxn>
                  <a:cxn ang="0">
                    <a:pos x="107" y="971"/>
                  </a:cxn>
                  <a:cxn ang="0">
                    <a:pos x="65" y="1247"/>
                  </a:cxn>
                  <a:cxn ang="0">
                    <a:pos x="29" y="1529"/>
                  </a:cxn>
                  <a:cxn ang="0">
                    <a:pos x="6" y="1822"/>
                  </a:cxn>
                  <a:cxn ang="0">
                    <a:pos x="0" y="2122"/>
                  </a:cxn>
                  <a:cxn ang="0">
                    <a:pos x="6" y="2404"/>
                  </a:cxn>
                  <a:cxn ang="0">
                    <a:pos x="24" y="2686"/>
                  </a:cxn>
                  <a:cxn ang="0">
                    <a:pos x="47" y="2961"/>
                  </a:cxn>
                  <a:cxn ang="0">
                    <a:pos x="89" y="3243"/>
                  </a:cxn>
                  <a:cxn ang="0">
                    <a:pos x="137" y="3519"/>
                  </a:cxn>
                  <a:cxn ang="0">
                    <a:pos x="197" y="3788"/>
                  </a:cxn>
                  <a:cxn ang="0">
                    <a:pos x="269" y="4058"/>
                  </a:cxn>
                  <a:cxn ang="0">
                    <a:pos x="346" y="4316"/>
                  </a:cxn>
                  <a:cxn ang="0">
                    <a:pos x="358" y="4316"/>
                  </a:cxn>
                  <a:cxn ang="0">
                    <a:pos x="281" y="4058"/>
                  </a:cxn>
                  <a:cxn ang="0">
                    <a:pos x="209" y="3788"/>
                  </a:cxn>
                  <a:cxn ang="0">
                    <a:pos x="149" y="3519"/>
                  </a:cxn>
                  <a:cxn ang="0">
                    <a:pos x="101" y="3243"/>
                  </a:cxn>
                  <a:cxn ang="0">
                    <a:pos x="59" y="2961"/>
                  </a:cxn>
                  <a:cxn ang="0">
                    <a:pos x="35" y="2686"/>
                  </a:cxn>
                  <a:cxn ang="0">
                    <a:pos x="18" y="2404"/>
                  </a:cxn>
                  <a:cxn ang="0">
                    <a:pos x="12" y="2122"/>
                  </a:cxn>
                  <a:cxn ang="0">
                    <a:pos x="18" y="1822"/>
                  </a:cxn>
                  <a:cxn ang="0">
                    <a:pos x="41" y="1529"/>
                  </a:cxn>
                  <a:cxn ang="0">
                    <a:pos x="71" y="1247"/>
                  </a:cxn>
                  <a:cxn ang="0">
                    <a:pos x="119" y="971"/>
                  </a:cxn>
                  <a:cxn ang="0">
                    <a:pos x="179" y="707"/>
                  </a:cxn>
                  <a:cxn ang="0">
                    <a:pos x="245" y="462"/>
                  </a:cxn>
                  <a:cxn ang="0">
                    <a:pos x="328" y="222"/>
                  </a:cxn>
                  <a:cxn ang="0">
                    <a:pos x="424" y="0"/>
                  </a:cxn>
                  <a:cxn ang="0">
                    <a:pos x="424" y="0"/>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1" hangingPunct="1">
                  <a:defRPr/>
                </a:pPr>
                <a:endParaRPr lang="en-AU">
                  <a:cs typeface="+mn-cs"/>
                </a:endParaRPr>
              </a:p>
            </p:txBody>
          </p:sp>
          <p:sp>
            <p:nvSpPr>
              <p:cNvPr id="587793" name="Freeform 17"/>
              <p:cNvSpPr>
                <a:spLocks/>
              </p:cNvSpPr>
              <p:nvPr/>
            </p:nvSpPr>
            <p:spPr bwMode="hidden">
              <a:xfrm>
                <a:off x="1128" y="0"/>
                <a:ext cx="575" cy="4316"/>
              </a:xfrm>
              <a:custGeom>
                <a:avLst/>
                <a:gdLst/>
                <a:ahLst/>
                <a:cxnLst>
                  <a:cxn ang="0">
                    <a:pos x="12" y="2146"/>
                  </a:cxn>
                  <a:cxn ang="0">
                    <a:pos x="24" y="1846"/>
                  </a:cxn>
                  <a:cxn ang="0">
                    <a:pos x="54" y="1559"/>
                  </a:cxn>
                  <a:cxn ang="0">
                    <a:pos x="96" y="1277"/>
                  </a:cxn>
                  <a:cxn ang="0">
                    <a:pos x="162" y="1001"/>
                  </a:cxn>
                  <a:cxn ang="0">
                    <a:pos x="239" y="731"/>
                  </a:cxn>
                  <a:cxn ang="0">
                    <a:pos x="335" y="480"/>
                  </a:cxn>
                  <a:cxn ang="0">
                    <a:pos x="449" y="234"/>
                  </a:cxn>
                  <a:cxn ang="0">
                    <a:pos x="574" y="0"/>
                  </a:cxn>
                  <a:cxn ang="0">
                    <a:pos x="562" y="0"/>
                  </a:cxn>
                  <a:cxn ang="0">
                    <a:pos x="437" y="234"/>
                  </a:cxn>
                  <a:cxn ang="0">
                    <a:pos x="323" y="480"/>
                  </a:cxn>
                  <a:cxn ang="0">
                    <a:pos x="227" y="737"/>
                  </a:cxn>
                  <a:cxn ang="0">
                    <a:pos x="150" y="1001"/>
                  </a:cxn>
                  <a:cxn ang="0">
                    <a:pos x="84" y="1277"/>
                  </a:cxn>
                  <a:cxn ang="0">
                    <a:pos x="42" y="1559"/>
                  </a:cxn>
                  <a:cxn ang="0">
                    <a:pos x="12" y="1852"/>
                  </a:cxn>
                  <a:cxn ang="0">
                    <a:pos x="0" y="2146"/>
                  </a:cxn>
                  <a:cxn ang="0">
                    <a:pos x="6" y="2434"/>
                  </a:cxn>
                  <a:cxn ang="0">
                    <a:pos x="30" y="2715"/>
                  </a:cxn>
                  <a:cxn ang="0">
                    <a:pos x="66" y="2997"/>
                  </a:cxn>
                  <a:cxn ang="0">
                    <a:pos x="120" y="3273"/>
                  </a:cxn>
                  <a:cxn ang="0">
                    <a:pos x="191" y="3549"/>
                  </a:cxn>
                  <a:cxn ang="0">
                    <a:pos x="275" y="3812"/>
                  </a:cxn>
                  <a:cxn ang="0">
                    <a:pos x="371" y="4070"/>
                  </a:cxn>
                  <a:cxn ang="0">
                    <a:pos x="484" y="4316"/>
                  </a:cxn>
                  <a:cxn ang="0">
                    <a:pos x="496" y="4316"/>
                  </a:cxn>
                  <a:cxn ang="0">
                    <a:pos x="383" y="4070"/>
                  </a:cxn>
                  <a:cxn ang="0">
                    <a:pos x="287" y="3812"/>
                  </a:cxn>
                  <a:cxn ang="0">
                    <a:pos x="203" y="3549"/>
                  </a:cxn>
                  <a:cxn ang="0">
                    <a:pos x="132" y="3273"/>
                  </a:cxn>
                  <a:cxn ang="0">
                    <a:pos x="78" y="2997"/>
                  </a:cxn>
                  <a:cxn ang="0">
                    <a:pos x="42" y="2715"/>
                  </a:cxn>
                  <a:cxn ang="0">
                    <a:pos x="18" y="2434"/>
                  </a:cxn>
                  <a:cxn ang="0">
                    <a:pos x="12" y="2146"/>
                  </a:cxn>
                  <a:cxn ang="0">
                    <a:pos x="12" y="2146"/>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1" hangingPunct="1">
                  <a:defRPr/>
                </a:pPr>
                <a:endParaRPr lang="en-AU">
                  <a:cs typeface="+mn-cs"/>
                </a:endParaRPr>
              </a:p>
            </p:txBody>
          </p:sp>
          <p:sp>
            <p:nvSpPr>
              <p:cNvPr id="587794" name="Freeform 18"/>
              <p:cNvSpPr>
                <a:spLocks/>
              </p:cNvSpPr>
              <p:nvPr/>
            </p:nvSpPr>
            <p:spPr bwMode="hidden">
              <a:xfrm>
                <a:off x="702" y="0"/>
                <a:ext cx="737" cy="4316"/>
              </a:xfrm>
              <a:custGeom>
                <a:avLst/>
                <a:gdLst/>
                <a:ahLst/>
                <a:cxnLst>
                  <a:cxn ang="0">
                    <a:pos x="12" y="2098"/>
                  </a:cxn>
                  <a:cxn ang="0">
                    <a:pos x="29" y="1798"/>
                  </a:cxn>
                  <a:cxn ang="0">
                    <a:pos x="71" y="1505"/>
                  </a:cxn>
                  <a:cxn ang="0">
                    <a:pos x="131" y="1223"/>
                  </a:cxn>
                  <a:cxn ang="0">
                    <a:pos x="215" y="941"/>
                  </a:cxn>
                  <a:cxn ang="0">
                    <a:pos x="316" y="689"/>
                  </a:cxn>
                  <a:cxn ang="0">
                    <a:pos x="442" y="444"/>
                  </a:cxn>
                  <a:cxn ang="0">
                    <a:pos x="580" y="216"/>
                  </a:cxn>
                  <a:cxn ang="0">
                    <a:pos x="735" y="0"/>
                  </a:cxn>
                  <a:cxn ang="0">
                    <a:pos x="723" y="0"/>
                  </a:cxn>
                  <a:cxn ang="0">
                    <a:pos x="568" y="210"/>
                  </a:cxn>
                  <a:cxn ang="0">
                    <a:pos x="430" y="438"/>
                  </a:cxn>
                  <a:cxn ang="0">
                    <a:pos x="311" y="683"/>
                  </a:cxn>
                  <a:cxn ang="0">
                    <a:pos x="209" y="941"/>
                  </a:cxn>
                  <a:cxn ang="0">
                    <a:pos x="125" y="1217"/>
                  </a:cxn>
                  <a:cxn ang="0">
                    <a:pos x="59" y="1505"/>
                  </a:cxn>
                  <a:cxn ang="0">
                    <a:pos x="18" y="1798"/>
                  </a:cxn>
                  <a:cxn ang="0">
                    <a:pos x="0" y="2098"/>
                  </a:cxn>
                  <a:cxn ang="0">
                    <a:pos x="6" y="2404"/>
                  </a:cxn>
                  <a:cxn ang="0">
                    <a:pos x="29" y="2709"/>
                  </a:cxn>
                  <a:cxn ang="0">
                    <a:pos x="77" y="3015"/>
                  </a:cxn>
                  <a:cxn ang="0">
                    <a:pos x="149" y="3315"/>
                  </a:cxn>
                  <a:cxn ang="0">
                    <a:pos x="227" y="3573"/>
                  </a:cxn>
                  <a:cxn ang="0">
                    <a:pos x="316" y="3824"/>
                  </a:cxn>
                  <a:cxn ang="0">
                    <a:pos x="424" y="4076"/>
                  </a:cxn>
                  <a:cxn ang="0">
                    <a:pos x="544" y="4316"/>
                  </a:cxn>
                  <a:cxn ang="0">
                    <a:pos x="556" y="4316"/>
                  </a:cxn>
                  <a:cxn ang="0">
                    <a:pos x="436" y="4076"/>
                  </a:cxn>
                  <a:cxn ang="0">
                    <a:pos x="328" y="3824"/>
                  </a:cxn>
                  <a:cxn ang="0">
                    <a:pos x="239" y="3573"/>
                  </a:cxn>
                  <a:cxn ang="0">
                    <a:pos x="161" y="3315"/>
                  </a:cxn>
                  <a:cxn ang="0">
                    <a:pos x="89" y="3015"/>
                  </a:cxn>
                  <a:cxn ang="0">
                    <a:pos x="41" y="2709"/>
                  </a:cxn>
                  <a:cxn ang="0">
                    <a:pos x="18" y="2404"/>
                  </a:cxn>
                  <a:cxn ang="0">
                    <a:pos x="12" y="2098"/>
                  </a:cxn>
                  <a:cxn ang="0">
                    <a:pos x="12" y="2098"/>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1" hangingPunct="1">
                  <a:defRPr/>
                </a:pPr>
                <a:endParaRPr lang="en-AU">
                  <a:cs typeface="+mn-cs"/>
                </a:endParaRPr>
              </a:p>
            </p:txBody>
          </p:sp>
          <p:sp>
            <p:nvSpPr>
              <p:cNvPr id="587795" name="Freeform 19"/>
              <p:cNvSpPr>
                <a:spLocks/>
              </p:cNvSpPr>
              <p:nvPr/>
            </p:nvSpPr>
            <p:spPr bwMode="hidden">
              <a:xfrm>
                <a:off x="288" y="0"/>
                <a:ext cx="840" cy="4316"/>
              </a:xfrm>
              <a:custGeom>
                <a:avLst/>
                <a:gdLst/>
                <a:ahLst/>
                <a:cxnLst>
                  <a:cxn ang="0">
                    <a:pos x="18" y="1948"/>
                  </a:cxn>
                  <a:cxn ang="0">
                    <a:pos x="48" y="1708"/>
                  </a:cxn>
                  <a:cxn ang="0">
                    <a:pos x="96" y="1475"/>
                  </a:cxn>
                  <a:cxn ang="0">
                    <a:pos x="161" y="1235"/>
                  </a:cxn>
                  <a:cxn ang="0">
                    <a:pos x="251" y="995"/>
                  </a:cxn>
                  <a:cxn ang="0">
                    <a:pos x="365" y="755"/>
                  </a:cxn>
                  <a:cxn ang="0">
                    <a:pos x="496" y="510"/>
                  </a:cxn>
                  <a:cxn ang="0">
                    <a:pos x="658" y="258"/>
                  </a:cxn>
                  <a:cxn ang="0">
                    <a:pos x="741" y="132"/>
                  </a:cxn>
                  <a:cxn ang="0">
                    <a:pos x="837" y="0"/>
                  </a:cxn>
                  <a:cxn ang="0">
                    <a:pos x="825" y="0"/>
                  </a:cxn>
                  <a:cxn ang="0">
                    <a:pos x="729" y="132"/>
                  </a:cxn>
                  <a:cxn ang="0">
                    <a:pos x="640" y="258"/>
                  </a:cxn>
                  <a:cxn ang="0">
                    <a:pos x="562" y="384"/>
                  </a:cxn>
                  <a:cxn ang="0">
                    <a:pos x="484" y="510"/>
                  </a:cxn>
                  <a:cxn ang="0">
                    <a:pos x="353" y="755"/>
                  </a:cxn>
                  <a:cxn ang="0">
                    <a:pos x="239" y="995"/>
                  </a:cxn>
                  <a:cxn ang="0">
                    <a:pos x="150" y="1235"/>
                  </a:cxn>
                  <a:cxn ang="0">
                    <a:pos x="84" y="1469"/>
                  </a:cxn>
                  <a:cxn ang="0">
                    <a:pos x="36" y="1702"/>
                  </a:cxn>
                  <a:cxn ang="0">
                    <a:pos x="6" y="1942"/>
                  </a:cxn>
                  <a:cxn ang="0">
                    <a:pos x="0" y="2200"/>
                  </a:cxn>
                  <a:cxn ang="0">
                    <a:pos x="12" y="2470"/>
                  </a:cxn>
                  <a:cxn ang="0">
                    <a:pos x="48" y="2739"/>
                  </a:cxn>
                  <a:cxn ang="0">
                    <a:pos x="114" y="3027"/>
                  </a:cxn>
                  <a:cxn ang="0">
                    <a:pos x="150" y="3171"/>
                  </a:cxn>
                  <a:cxn ang="0">
                    <a:pos x="197" y="3321"/>
                  </a:cxn>
                  <a:cxn ang="0">
                    <a:pos x="245" y="3477"/>
                  </a:cxn>
                  <a:cxn ang="0">
                    <a:pos x="305" y="3639"/>
                  </a:cxn>
                  <a:cxn ang="0">
                    <a:pos x="365" y="3800"/>
                  </a:cxn>
                  <a:cxn ang="0">
                    <a:pos x="437" y="3968"/>
                  </a:cxn>
                  <a:cxn ang="0">
                    <a:pos x="508" y="4136"/>
                  </a:cxn>
                  <a:cxn ang="0">
                    <a:pos x="592" y="4316"/>
                  </a:cxn>
                  <a:cxn ang="0">
                    <a:pos x="604" y="4316"/>
                  </a:cxn>
                  <a:cxn ang="0">
                    <a:pos x="520" y="4136"/>
                  </a:cxn>
                  <a:cxn ang="0">
                    <a:pos x="448" y="3968"/>
                  </a:cxn>
                  <a:cxn ang="0">
                    <a:pos x="377" y="3800"/>
                  </a:cxn>
                  <a:cxn ang="0">
                    <a:pos x="317" y="3639"/>
                  </a:cxn>
                  <a:cxn ang="0">
                    <a:pos x="257" y="3477"/>
                  </a:cxn>
                  <a:cxn ang="0">
                    <a:pos x="209" y="3327"/>
                  </a:cxn>
                  <a:cxn ang="0">
                    <a:pos x="161" y="3171"/>
                  </a:cxn>
                  <a:cxn ang="0">
                    <a:pos x="126" y="3027"/>
                  </a:cxn>
                  <a:cxn ang="0">
                    <a:pos x="60" y="2739"/>
                  </a:cxn>
                  <a:cxn ang="0">
                    <a:pos x="24" y="2470"/>
                  </a:cxn>
                  <a:cxn ang="0">
                    <a:pos x="12" y="2206"/>
                  </a:cxn>
                  <a:cxn ang="0">
                    <a:pos x="18" y="1948"/>
                  </a:cxn>
                  <a:cxn ang="0">
                    <a:pos x="18" y="1948"/>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1" hangingPunct="1">
                  <a:defRPr/>
                </a:pPr>
                <a:endParaRPr lang="en-AU">
                  <a:cs typeface="+mn-cs"/>
                </a:endParaRPr>
              </a:p>
            </p:txBody>
          </p:sp>
        </p:grpSp>
        <p:sp>
          <p:nvSpPr>
            <p:cNvPr id="587796" name="Freeform 20"/>
            <p:cNvSpPr>
              <a:spLocks/>
            </p:cNvSpPr>
            <p:nvPr/>
          </p:nvSpPr>
          <p:spPr bwMode="hidden">
            <a:xfrm>
              <a:off x="6" y="2901"/>
              <a:ext cx="606" cy="1415"/>
            </a:xfrm>
            <a:custGeom>
              <a:avLst/>
              <a:gdLst/>
              <a:ahLst/>
              <a:cxnLst>
                <a:cxn ang="0">
                  <a:pos x="0" y="54"/>
                </a:cxn>
                <a:cxn ang="0">
                  <a:pos x="42" y="228"/>
                </a:cxn>
                <a:cxn ang="0">
                  <a:pos x="96" y="402"/>
                </a:cxn>
                <a:cxn ang="0">
                  <a:pos x="161" y="576"/>
                </a:cxn>
                <a:cxn ang="0">
                  <a:pos x="227" y="744"/>
                </a:cxn>
                <a:cxn ang="0">
                  <a:pos x="305" y="917"/>
                </a:cxn>
                <a:cxn ang="0">
                  <a:pos x="389" y="1085"/>
                </a:cxn>
                <a:cxn ang="0">
                  <a:pos x="484" y="1253"/>
                </a:cxn>
                <a:cxn ang="0">
                  <a:pos x="586" y="1415"/>
                </a:cxn>
                <a:cxn ang="0">
                  <a:pos x="604" y="1415"/>
                </a:cxn>
                <a:cxn ang="0">
                  <a:pos x="496" y="1247"/>
                </a:cxn>
                <a:cxn ang="0">
                  <a:pos x="401" y="1073"/>
                </a:cxn>
                <a:cxn ang="0">
                  <a:pos x="311" y="899"/>
                </a:cxn>
                <a:cxn ang="0">
                  <a:pos x="233" y="720"/>
                </a:cxn>
                <a:cxn ang="0">
                  <a:pos x="161" y="546"/>
                </a:cxn>
                <a:cxn ang="0">
                  <a:pos x="102" y="366"/>
                </a:cxn>
                <a:cxn ang="0">
                  <a:pos x="48" y="180"/>
                </a:cxn>
                <a:cxn ang="0">
                  <a:pos x="0" y="0"/>
                </a:cxn>
                <a:cxn ang="0">
                  <a:pos x="0" y="54"/>
                </a:cxn>
                <a:cxn ang="0">
                  <a:pos x="0" y="54"/>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eaLnBrk="1" hangingPunct="1">
                <a:defRPr/>
              </a:pPr>
              <a:endParaRPr lang="en-AU">
                <a:cs typeface="+mn-cs"/>
              </a:endParaRPr>
            </a:p>
          </p:txBody>
        </p:sp>
        <p:sp>
          <p:nvSpPr>
            <p:cNvPr id="587797" name="Freeform 21"/>
            <p:cNvSpPr>
              <a:spLocks/>
            </p:cNvSpPr>
            <p:nvPr/>
          </p:nvSpPr>
          <p:spPr bwMode="hidden">
            <a:xfrm>
              <a:off x="6" y="3890"/>
              <a:ext cx="228" cy="426"/>
            </a:xfrm>
            <a:custGeom>
              <a:avLst/>
              <a:gdLst/>
              <a:ahLst/>
              <a:cxnLst>
                <a:cxn ang="0">
                  <a:pos x="0" y="30"/>
                </a:cxn>
                <a:cxn ang="0">
                  <a:pos x="108" y="240"/>
                </a:cxn>
                <a:cxn ang="0">
                  <a:pos x="215" y="426"/>
                </a:cxn>
                <a:cxn ang="0">
                  <a:pos x="227" y="426"/>
                </a:cxn>
                <a:cxn ang="0">
                  <a:pos x="167" y="330"/>
                </a:cxn>
                <a:cxn ang="0">
                  <a:pos x="114" y="222"/>
                </a:cxn>
                <a:cxn ang="0">
                  <a:pos x="0" y="0"/>
                </a:cxn>
                <a:cxn ang="0">
                  <a:pos x="0" y="30"/>
                </a:cxn>
                <a:cxn ang="0">
                  <a:pos x="0" y="30"/>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eaLnBrk="1" hangingPunct="1">
                <a:defRPr/>
              </a:pPr>
              <a:endParaRPr lang="en-AU">
                <a:cs typeface="+mn-cs"/>
              </a:endParaRPr>
            </a:p>
          </p:txBody>
        </p:sp>
        <p:sp>
          <p:nvSpPr>
            <p:cNvPr id="587798" name="Freeform 22"/>
            <p:cNvSpPr>
              <a:spLocks/>
            </p:cNvSpPr>
            <p:nvPr/>
          </p:nvSpPr>
          <p:spPr bwMode="hidden">
            <a:xfrm>
              <a:off x="4776" y="0"/>
              <a:ext cx="984" cy="1786"/>
            </a:xfrm>
            <a:custGeom>
              <a:avLst/>
              <a:gdLst/>
              <a:ahLst/>
              <a:cxnLst>
                <a:cxn ang="0">
                  <a:pos x="981" y="1786"/>
                </a:cxn>
                <a:cxn ang="0">
                  <a:pos x="981" y="1720"/>
                </a:cxn>
                <a:cxn ang="0">
                  <a:pos x="969" y="1666"/>
                </a:cxn>
                <a:cxn ang="0">
                  <a:pos x="957" y="1613"/>
                </a:cxn>
                <a:cxn ang="0">
                  <a:pos x="921" y="1487"/>
                </a:cxn>
                <a:cxn ang="0">
                  <a:pos x="885" y="1361"/>
                </a:cxn>
                <a:cxn ang="0">
                  <a:pos x="796" y="1121"/>
                </a:cxn>
                <a:cxn ang="0">
                  <a:pos x="682" y="899"/>
                </a:cxn>
                <a:cxn ang="0">
                  <a:pos x="562" y="689"/>
                </a:cxn>
                <a:cxn ang="0">
                  <a:pos x="431" y="498"/>
                </a:cxn>
                <a:cxn ang="0">
                  <a:pos x="293" y="318"/>
                </a:cxn>
                <a:cxn ang="0">
                  <a:pos x="150" y="150"/>
                </a:cxn>
                <a:cxn ang="0">
                  <a:pos x="12" y="0"/>
                </a:cxn>
                <a:cxn ang="0">
                  <a:pos x="0" y="0"/>
                </a:cxn>
                <a:cxn ang="0">
                  <a:pos x="138" y="150"/>
                </a:cxn>
                <a:cxn ang="0">
                  <a:pos x="275" y="318"/>
                </a:cxn>
                <a:cxn ang="0">
                  <a:pos x="413" y="498"/>
                </a:cxn>
                <a:cxn ang="0">
                  <a:pos x="545" y="689"/>
                </a:cxn>
                <a:cxn ang="0">
                  <a:pos x="670" y="899"/>
                </a:cxn>
                <a:cxn ang="0">
                  <a:pos x="778" y="1121"/>
                </a:cxn>
                <a:cxn ang="0">
                  <a:pos x="873" y="1361"/>
                </a:cxn>
                <a:cxn ang="0">
                  <a:pos x="909" y="1487"/>
                </a:cxn>
                <a:cxn ang="0">
                  <a:pos x="945" y="1619"/>
                </a:cxn>
                <a:cxn ang="0">
                  <a:pos x="963" y="1702"/>
                </a:cxn>
                <a:cxn ang="0">
                  <a:pos x="981" y="1786"/>
                </a:cxn>
                <a:cxn ang="0">
                  <a:pos x="981" y="1786"/>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eaLnBrk="1" hangingPunct="1">
                <a:defRPr/>
              </a:pPr>
              <a:endParaRPr lang="en-AU">
                <a:cs typeface="+mn-cs"/>
              </a:endParaRPr>
            </a:p>
          </p:txBody>
        </p:sp>
        <p:sp>
          <p:nvSpPr>
            <p:cNvPr id="1039" name="Freeform 23"/>
            <p:cNvSpPr>
              <a:spLocks/>
            </p:cNvSpPr>
            <p:nvPr/>
          </p:nvSpPr>
          <p:spPr bwMode="hidden">
            <a:xfrm>
              <a:off x="5041" y="0"/>
              <a:ext cx="719" cy="845"/>
            </a:xfrm>
            <a:custGeom>
              <a:avLst/>
              <a:gdLst>
                <a:gd name="T0" fmla="*/ 739 w 717"/>
                <a:gd name="T1" fmla="*/ 845 h 845"/>
                <a:gd name="T2" fmla="*/ 739 w 717"/>
                <a:gd name="T3" fmla="*/ 821 h 845"/>
                <a:gd name="T4" fmla="*/ 596 w 717"/>
                <a:gd name="T5" fmla="*/ 605 h 845"/>
                <a:gd name="T6" fmla="*/ 417 w 717"/>
                <a:gd name="T7" fmla="*/ 396 h 845"/>
                <a:gd name="T8" fmla="*/ 232 w 717"/>
                <a:gd name="T9" fmla="*/ 192 h 845"/>
                <a:gd name="T10" fmla="*/ 17 w 717"/>
                <a:gd name="T11" fmla="*/ 0 h 845"/>
                <a:gd name="T12" fmla="*/ 0 w 717"/>
                <a:gd name="T13" fmla="*/ 0 h 845"/>
                <a:gd name="T14" fmla="*/ 220 w 717"/>
                <a:gd name="T15" fmla="*/ 198 h 845"/>
                <a:gd name="T16" fmla="*/ 411 w 717"/>
                <a:gd name="T17" fmla="*/ 408 h 845"/>
                <a:gd name="T18" fmla="*/ 590 w 717"/>
                <a:gd name="T19" fmla="*/ 623 h 845"/>
                <a:gd name="T20" fmla="*/ 739 w 717"/>
                <a:gd name="T21" fmla="*/ 845 h 845"/>
                <a:gd name="T22" fmla="*/ 739 w 717"/>
                <a:gd name="T23" fmla="*/ 845 h 84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0" name="Freeform 24"/>
            <p:cNvSpPr>
              <a:spLocks/>
            </p:cNvSpPr>
            <p:nvPr/>
          </p:nvSpPr>
          <p:spPr bwMode="hidden">
            <a:xfrm>
              <a:off x="5352" y="0"/>
              <a:ext cx="408" cy="414"/>
            </a:xfrm>
            <a:custGeom>
              <a:avLst/>
              <a:gdLst>
                <a:gd name="T0" fmla="*/ 418 w 407"/>
                <a:gd name="T1" fmla="*/ 414 h 414"/>
                <a:gd name="T2" fmla="*/ 418 w 407"/>
                <a:gd name="T3" fmla="*/ 396 h 414"/>
                <a:gd name="T4" fmla="*/ 233 w 407"/>
                <a:gd name="T5" fmla="*/ 192 h 414"/>
                <a:gd name="T6" fmla="*/ 12 w 407"/>
                <a:gd name="T7" fmla="*/ 0 h 414"/>
                <a:gd name="T8" fmla="*/ 0 w 407"/>
                <a:gd name="T9" fmla="*/ 0 h 414"/>
                <a:gd name="T10" fmla="*/ 108 w 407"/>
                <a:gd name="T11" fmla="*/ 102 h 414"/>
                <a:gd name="T12" fmla="*/ 227 w 407"/>
                <a:gd name="T13" fmla="*/ 204 h 414"/>
                <a:gd name="T14" fmla="*/ 418 w 407"/>
                <a:gd name="T15" fmla="*/ 414 h 414"/>
                <a:gd name="T16" fmla="*/ 418 w 407"/>
                <a:gd name="T17" fmla="*/ 414 h 41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07" h="414">
                  <a:moveTo>
                    <a:pt x="407" y="414"/>
                  </a:moveTo>
                  <a:lnTo>
                    <a:pt x="407" y="396"/>
                  </a:lnTo>
                  <a:lnTo>
                    <a:pt x="222" y="192"/>
                  </a:lnTo>
                  <a:lnTo>
                    <a:pt x="12" y="0"/>
                  </a:lnTo>
                  <a:lnTo>
                    <a:pt x="0" y="0"/>
                  </a:lnTo>
                  <a:lnTo>
                    <a:pt x="108" y="102"/>
                  </a:lnTo>
                  <a:lnTo>
                    <a:pt x="216" y="204"/>
                  </a:lnTo>
                  <a:lnTo>
                    <a:pt x="407" y="414"/>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87801" name="Freeform 25"/>
            <p:cNvSpPr>
              <a:spLocks/>
            </p:cNvSpPr>
            <p:nvPr/>
          </p:nvSpPr>
          <p:spPr bwMode="hidden">
            <a:xfrm>
              <a:off x="6" y="0"/>
              <a:ext cx="858" cy="1409"/>
            </a:xfrm>
            <a:custGeom>
              <a:avLst/>
              <a:gdLst/>
              <a:ahLst/>
              <a:cxnLst>
                <a:cxn ang="0">
                  <a:pos x="0" y="1361"/>
                </a:cxn>
                <a:cxn ang="0">
                  <a:pos x="0" y="1409"/>
                </a:cxn>
                <a:cxn ang="0">
                  <a:pos x="54" y="1211"/>
                </a:cxn>
                <a:cxn ang="0">
                  <a:pos x="126" y="1013"/>
                </a:cxn>
                <a:cxn ang="0">
                  <a:pos x="215" y="827"/>
                </a:cxn>
                <a:cxn ang="0">
                  <a:pos x="311" y="647"/>
                </a:cxn>
                <a:cxn ang="0">
                  <a:pos x="431" y="474"/>
                </a:cxn>
                <a:cxn ang="0">
                  <a:pos x="556" y="312"/>
                </a:cxn>
                <a:cxn ang="0">
                  <a:pos x="700" y="150"/>
                </a:cxn>
                <a:cxn ang="0">
                  <a:pos x="855" y="0"/>
                </a:cxn>
                <a:cxn ang="0">
                  <a:pos x="837" y="0"/>
                </a:cxn>
                <a:cxn ang="0">
                  <a:pos x="688" y="144"/>
                </a:cxn>
                <a:cxn ang="0">
                  <a:pos x="550" y="300"/>
                </a:cxn>
                <a:cxn ang="0">
                  <a:pos x="425" y="462"/>
                </a:cxn>
                <a:cxn ang="0">
                  <a:pos x="311" y="629"/>
                </a:cxn>
                <a:cxn ang="0">
                  <a:pos x="215" y="803"/>
                </a:cxn>
                <a:cxn ang="0">
                  <a:pos x="132" y="983"/>
                </a:cxn>
                <a:cxn ang="0">
                  <a:pos x="60" y="1169"/>
                </a:cxn>
                <a:cxn ang="0">
                  <a:pos x="0" y="1361"/>
                </a:cxn>
                <a:cxn ang="0">
                  <a:pos x="0" y="1361"/>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eaLnBrk="1" hangingPunct="1">
                <a:defRPr/>
              </a:pPr>
              <a:endParaRPr lang="en-AU">
                <a:cs typeface="+mn-cs"/>
              </a:endParaRPr>
            </a:p>
          </p:txBody>
        </p:sp>
        <p:sp>
          <p:nvSpPr>
            <p:cNvPr id="1042" name="Freeform 26"/>
            <p:cNvSpPr>
              <a:spLocks/>
            </p:cNvSpPr>
            <p:nvPr/>
          </p:nvSpPr>
          <p:spPr bwMode="hidden">
            <a:xfrm>
              <a:off x="6" y="0"/>
              <a:ext cx="588" cy="599"/>
            </a:xfrm>
            <a:custGeom>
              <a:avLst/>
              <a:gdLst>
                <a:gd name="T0" fmla="*/ 608 w 586"/>
                <a:gd name="T1" fmla="*/ 0 h 599"/>
                <a:gd name="T2" fmla="*/ 590 w 586"/>
                <a:gd name="T3" fmla="*/ 0 h 599"/>
                <a:gd name="T4" fmla="*/ 418 w 586"/>
                <a:gd name="T5" fmla="*/ 132 h 599"/>
                <a:gd name="T6" fmla="*/ 268 w 586"/>
                <a:gd name="T7" fmla="*/ 270 h 599"/>
                <a:gd name="T8" fmla="*/ 120 w 586"/>
                <a:gd name="T9" fmla="*/ 420 h 599"/>
                <a:gd name="T10" fmla="*/ 0 w 586"/>
                <a:gd name="T11" fmla="*/ 575 h 599"/>
                <a:gd name="T12" fmla="*/ 0 w 586"/>
                <a:gd name="T13" fmla="*/ 599 h 599"/>
                <a:gd name="T14" fmla="*/ 120 w 586"/>
                <a:gd name="T15" fmla="*/ 432 h 599"/>
                <a:gd name="T16" fmla="*/ 268 w 586"/>
                <a:gd name="T17" fmla="*/ 282 h 599"/>
                <a:gd name="T18" fmla="*/ 424 w 586"/>
                <a:gd name="T19" fmla="*/ 138 h 599"/>
                <a:gd name="T20" fmla="*/ 608 w 586"/>
                <a:gd name="T21" fmla="*/ 0 h 599"/>
                <a:gd name="T22" fmla="*/ 608 w 586"/>
                <a:gd name="T23" fmla="*/ 0 h 59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3" name="Freeform 27"/>
            <p:cNvSpPr>
              <a:spLocks/>
            </p:cNvSpPr>
            <p:nvPr/>
          </p:nvSpPr>
          <p:spPr bwMode="hidden">
            <a:xfrm>
              <a:off x="6" y="0"/>
              <a:ext cx="270" cy="252"/>
            </a:xfrm>
            <a:custGeom>
              <a:avLst/>
              <a:gdLst>
                <a:gd name="T0" fmla="*/ 280 w 269"/>
                <a:gd name="T1" fmla="*/ 0 h 252"/>
                <a:gd name="T2" fmla="*/ 262 w 269"/>
                <a:gd name="T3" fmla="*/ 0 h 252"/>
                <a:gd name="T4" fmla="*/ 120 w 269"/>
                <a:gd name="T5" fmla="*/ 114 h 252"/>
                <a:gd name="T6" fmla="*/ 60 w 269"/>
                <a:gd name="T7" fmla="*/ 174 h 252"/>
                <a:gd name="T8" fmla="*/ 0 w 269"/>
                <a:gd name="T9" fmla="*/ 234 h 252"/>
                <a:gd name="T10" fmla="*/ 0 w 269"/>
                <a:gd name="T11" fmla="*/ 252 h 252"/>
                <a:gd name="T12" fmla="*/ 126 w 269"/>
                <a:gd name="T13" fmla="*/ 120 h 252"/>
                <a:gd name="T14" fmla="*/ 280 w 269"/>
                <a:gd name="T15" fmla="*/ 0 h 252"/>
                <a:gd name="T16" fmla="*/ 280 w 269"/>
                <a:gd name="T17" fmla="*/ 0 h 25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69" h="252">
                  <a:moveTo>
                    <a:pt x="269" y="0"/>
                  </a:moveTo>
                  <a:lnTo>
                    <a:pt x="251" y="0"/>
                  </a:lnTo>
                  <a:lnTo>
                    <a:pt x="120" y="114"/>
                  </a:lnTo>
                  <a:lnTo>
                    <a:pt x="60" y="174"/>
                  </a:lnTo>
                  <a:lnTo>
                    <a:pt x="0" y="234"/>
                  </a:lnTo>
                  <a:lnTo>
                    <a:pt x="0" y="252"/>
                  </a:lnTo>
                  <a:lnTo>
                    <a:pt x="126" y="120"/>
                  </a:lnTo>
                  <a:lnTo>
                    <a:pt x="269"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4" name="Line 28"/>
            <p:cNvSpPr>
              <a:spLocks noChangeShapeType="1"/>
            </p:cNvSpPr>
            <p:nvPr/>
          </p:nvSpPr>
          <p:spPr bwMode="hidden">
            <a:xfrm>
              <a:off x="1" y="2749"/>
              <a:ext cx="5758" cy="0"/>
            </a:xfrm>
            <a:prstGeom prst="line">
              <a:avLst/>
            </a:prstGeom>
            <a:noFill/>
            <a:ln w="158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45" name="Line 29"/>
            <p:cNvSpPr>
              <a:spLocks noChangeShapeType="1"/>
            </p:cNvSpPr>
            <p:nvPr/>
          </p:nvSpPr>
          <p:spPr bwMode="hidden">
            <a:xfrm>
              <a:off x="1" y="2356"/>
              <a:ext cx="5758" cy="0"/>
            </a:xfrm>
            <a:prstGeom prst="line">
              <a:avLst/>
            </a:prstGeom>
            <a:noFill/>
            <a:ln w="158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46" name="Line 30"/>
            <p:cNvSpPr>
              <a:spLocks noChangeShapeType="1"/>
            </p:cNvSpPr>
            <p:nvPr/>
          </p:nvSpPr>
          <p:spPr bwMode="hidden">
            <a:xfrm>
              <a:off x="1" y="3142"/>
              <a:ext cx="5758" cy="0"/>
            </a:xfrm>
            <a:prstGeom prst="line">
              <a:avLst/>
            </a:prstGeom>
            <a:noFill/>
            <a:ln w="15875">
              <a:solidFill>
                <a:schemeClr val="bg2"/>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1047" name="Group 31"/>
            <p:cNvGrpSpPr>
              <a:grpSpLocks/>
            </p:cNvGrpSpPr>
            <p:nvPr/>
          </p:nvGrpSpPr>
          <p:grpSpPr bwMode="auto">
            <a:xfrm>
              <a:off x="1" y="392"/>
              <a:ext cx="5758" cy="1571"/>
              <a:chOff x="1" y="392"/>
              <a:chExt cx="5758" cy="1571"/>
            </a:xfrm>
          </p:grpSpPr>
          <p:sp>
            <p:nvSpPr>
              <p:cNvPr id="1050" name="Line 32"/>
              <p:cNvSpPr>
                <a:spLocks noChangeShapeType="1"/>
              </p:cNvSpPr>
              <p:nvPr/>
            </p:nvSpPr>
            <p:spPr bwMode="hidden">
              <a:xfrm>
                <a:off x="1" y="784"/>
                <a:ext cx="5758" cy="0"/>
              </a:xfrm>
              <a:prstGeom prst="line">
                <a:avLst/>
              </a:prstGeom>
              <a:noFill/>
              <a:ln w="158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51" name="Line 33"/>
              <p:cNvSpPr>
                <a:spLocks noChangeShapeType="1"/>
              </p:cNvSpPr>
              <p:nvPr/>
            </p:nvSpPr>
            <p:spPr bwMode="hidden">
              <a:xfrm>
                <a:off x="1" y="1963"/>
                <a:ext cx="5758" cy="0"/>
              </a:xfrm>
              <a:prstGeom prst="line">
                <a:avLst/>
              </a:prstGeom>
              <a:noFill/>
              <a:ln w="158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52" name="Line 34"/>
              <p:cNvSpPr>
                <a:spLocks noChangeShapeType="1"/>
              </p:cNvSpPr>
              <p:nvPr/>
            </p:nvSpPr>
            <p:spPr bwMode="hidden">
              <a:xfrm>
                <a:off x="1" y="1570"/>
                <a:ext cx="5758" cy="0"/>
              </a:xfrm>
              <a:prstGeom prst="line">
                <a:avLst/>
              </a:prstGeom>
              <a:noFill/>
              <a:ln w="158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53" name="Line 35"/>
              <p:cNvSpPr>
                <a:spLocks noChangeShapeType="1"/>
              </p:cNvSpPr>
              <p:nvPr/>
            </p:nvSpPr>
            <p:spPr bwMode="hidden">
              <a:xfrm>
                <a:off x="1" y="1177"/>
                <a:ext cx="5758" cy="0"/>
              </a:xfrm>
              <a:prstGeom prst="line">
                <a:avLst/>
              </a:prstGeom>
              <a:noFill/>
              <a:ln w="158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54" name="Line 36"/>
              <p:cNvSpPr>
                <a:spLocks noChangeShapeType="1"/>
              </p:cNvSpPr>
              <p:nvPr/>
            </p:nvSpPr>
            <p:spPr bwMode="hidden">
              <a:xfrm>
                <a:off x="1" y="392"/>
                <a:ext cx="5758" cy="0"/>
              </a:xfrm>
              <a:prstGeom prst="line">
                <a:avLst/>
              </a:prstGeom>
              <a:noFill/>
              <a:ln w="15875">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048" name="Line 37"/>
            <p:cNvSpPr>
              <a:spLocks noChangeShapeType="1"/>
            </p:cNvSpPr>
            <p:nvPr/>
          </p:nvSpPr>
          <p:spPr bwMode="hidden">
            <a:xfrm>
              <a:off x="1" y="3928"/>
              <a:ext cx="5758" cy="0"/>
            </a:xfrm>
            <a:prstGeom prst="line">
              <a:avLst/>
            </a:prstGeom>
            <a:noFill/>
            <a:ln w="15875">
              <a:solidFill>
                <a:schemeClr val="bg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49" name="Line 38"/>
            <p:cNvSpPr>
              <a:spLocks noChangeShapeType="1"/>
            </p:cNvSpPr>
            <p:nvPr/>
          </p:nvSpPr>
          <p:spPr bwMode="hidden">
            <a:xfrm>
              <a:off x="1" y="3535"/>
              <a:ext cx="5758" cy="0"/>
            </a:xfrm>
            <a:prstGeom prst="line">
              <a:avLst/>
            </a:prstGeom>
            <a:noFill/>
            <a:ln w="15875">
              <a:solidFill>
                <a:schemeClr val="bg2"/>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587815" name="Rectangle 39"/>
          <p:cNvSpPr>
            <a:spLocks noGrp="1" noChangeArrowheads="1"/>
          </p:cNvSpPr>
          <p:nvPr>
            <p:ph type="title"/>
          </p:nvPr>
        </p:nvSpPr>
        <p:spPr bwMode="auto">
          <a:xfrm>
            <a:off x="777875" y="1136650"/>
            <a:ext cx="7585075" cy="11398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dirty="0" smtClean="0"/>
              <a:t>Click to edit Master title style</a:t>
            </a:r>
            <a:endParaRPr lang="en-AU" dirty="0" smtClean="0"/>
          </a:p>
        </p:txBody>
      </p:sp>
      <p:sp>
        <p:nvSpPr>
          <p:cNvPr id="587819" name="Rectangle 43"/>
          <p:cNvSpPr>
            <a:spLocks noGrp="1" noChangeArrowheads="1"/>
          </p:cNvSpPr>
          <p:nvPr>
            <p:ph type="body" idx="1"/>
          </p:nvPr>
        </p:nvSpPr>
        <p:spPr bwMode="auto">
          <a:xfrm>
            <a:off x="795338" y="2492375"/>
            <a:ext cx="7488237" cy="4021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dirty="0" smtClean="0"/>
              <a:t>Click to edit Master text styles</a:t>
            </a:r>
          </a:p>
          <a:p>
            <a:pPr lvl="1"/>
            <a:r>
              <a:rPr lang="en-US" noProof="0" dirty="0" smtClean="0"/>
              <a:t> Second level</a:t>
            </a:r>
          </a:p>
          <a:p>
            <a:pPr lvl="2"/>
            <a:r>
              <a:rPr lang="en-US" noProof="0" dirty="0" smtClean="0"/>
              <a:t>Third level</a:t>
            </a:r>
          </a:p>
          <a:p>
            <a:pPr lvl="3"/>
            <a:r>
              <a:rPr lang="en-US" noProof="0" dirty="0" smtClean="0"/>
              <a:t>Fourth level</a:t>
            </a:r>
          </a:p>
          <a:p>
            <a:pPr lvl="4"/>
            <a:r>
              <a:rPr lang="en-US" noProof="0" dirty="0" smtClean="0"/>
              <a:t>Fifth level</a:t>
            </a:r>
            <a:endParaRPr lang="en-AU" dirty="0" smtClean="0"/>
          </a:p>
        </p:txBody>
      </p:sp>
      <p:grpSp>
        <p:nvGrpSpPr>
          <p:cNvPr id="1029" name="Group 4"/>
          <p:cNvGrpSpPr>
            <a:grpSpLocks/>
          </p:cNvGrpSpPr>
          <p:nvPr/>
        </p:nvGrpSpPr>
        <p:grpSpPr bwMode="auto">
          <a:xfrm>
            <a:off x="438150" y="90488"/>
            <a:ext cx="8201025" cy="1154112"/>
            <a:chOff x="438150" y="90128"/>
            <a:chExt cx="8201739" cy="1154472"/>
          </a:xfrm>
        </p:grpSpPr>
        <p:sp>
          <p:nvSpPr>
            <p:cNvPr id="1030" name="Rectangle 2"/>
            <p:cNvSpPr>
              <a:spLocks noChangeArrowheads="1"/>
            </p:cNvSpPr>
            <p:nvPr/>
          </p:nvSpPr>
          <p:spPr bwMode="auto">
            <a:xfrm>
              <a:off x="438150" y="90128"/>
              <a:ext cx="8201739" cy="1154472"/>
            </a:xfrm>
            <a:prstGeom prst="rect">
              <a:avLst/>
            </a:prstGeom>
            <a:solidFill>
              <a:schemeClr val="tx1"/>
            </a:solidFill>
            <a:ln w="12700" cap="sq" algn="ctr">
              <a:solidFill>
                <a:schemeClr val="tx1"/>
              </a:solidFill>
              <a:round/>
              <a:headEnd type="none" w="sm" len="sm"/>
              <a:tailEnd type="none" w="sm" len="sm"/>
            </a:ln>
          </p:spPr>
          <p:txBody>
            <a:bodyPr wrap="none"/>
            <a:lstStyle>
              <a:lvl1pPr eaLnBrk="0" hangingPunct="0">
                <a:defRPr>
                  <a:solidFill>
                    <a:schemeClr val="tx1"/>
                  </a:solidFill>
                  <a:latin typeface="Verdana" panose="020B0604030504040204" pitchFamily="34" charset="0"/>
                  <a:cs typeface="Arial" panose="020B0604020202020204" pitchFamily="34" charset="0"/>
                </a:defRPr>
              </a:lvl1pPr>
              <a:lvl2pPr marL="742950" indent="-285750" eaLnBrk="0" hangingPunct="0">
                <a:defRPr>
                  <a:solidFill>
                    <a:schemeClr val="tx1"/>
                  </a:solidFill>
                  <a:latin typeface="Verdana" panose="020B0604030504040204" pitchFamily="34" charset="0"/>
                  <a:cs typeface="Arial" panose="020B0604020202020204" pitchFamily="34" charset="0"/>
                </a:defRPr>
              </a:lvl2pPr>
              <a:lvl3pPr marL="1143000" indent="-228600" eaLnBrk="0" hangingPunct="0">
                <a:defRPr>
                  <a:solidFill>
                    <a:schemeClr val="tx1"/>
                  </a:solidFill>
                  <a:latin typeface="Verdana" panose="020B0604030504040204" pitchFamily="34" charset="0"/>
                  <a:cs typeface="Arial" panose="020B0604020202020204" pitchFamily="34" charset="0"/>
                </a:defRPr>
              </a:lvl3pPr>
              <a:lvl4pPr marL="1600200" indent="-228600" eaLnBrk="0" hangingPunct="0">
                <a:defRPr>
                  <a:solidFill>
                    <a:schemeClr val="tx1"/>
                  </a:solidFill>
                  <a:latin typeface="Verdana" panose="020B0604030504040204" pitchFamily="34" charset="0"/>
                  <a:cs typeface="Arial" panose="020B0604020202020204" pitchFamily="34" charset="0"/>
                </a:defRPr>
              </a:lvl4pPr>
              <a:lvl5pPr marL="2057400" indent="-228600" eaLnBrk="0" hangingPunct="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defRPr/>
              </a:pPr>
              <a:endParaRPr lang="en-US" altLang="en-US" smtClean="0"/>
            </a:p>
          </p:txBody>
        </p:sp>
        <p:pic>
          <p:nvPicPr>
            <p:cNvPr id="1031" name="Picture 1"/>
            <p:cNvPicPr>
              <a:picLocks noChangeAspect="1"/>
            </p:cNvPicPr>
            <p:nvPr/>
          </p:nvPicPr>
          <p:blipFill>
            <a:blip r:embed="rId14">
              <a:extLst>
                <a:ext uri="{28A0092B-C50C-407E-A947-70E740481C1C}">
                  <a14:useLocalDpi xmlns:a14="http://schemas.microsoft.com/office/drawing/2010/main" val="0"/>
                </a:ext>
              </a:extLst>
            </a:blip>
            <a:srcRect/>
            <a:stretch>
              <a:fillRect/>
            </a:stretch>
          </p:blipFill>
          <p:spPr bwMode="auto">
            <a:xfrm>
              <a:off x="2306959" y="97900"/>
              <a:ext cx="4161624" cy="1146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 bg1="dk2" tx1="lt1" bg2="dk1" tx2="lt2" accent1="accent1" accent2="accent2" accent3="accent3" accent4="accent4" accent5="accent5" accent6="accent6" hlink="hlink" folHlink="folHlink"/>
  <p:sldLayoutIdLst>
    <p:sldLayoutId id="2147483884" r:id="rId1"/>
    <p:sldLayoutId id="2147483885" r:id="rId2"/>
    <p:sldLayoutId id="2147483876" r:id="rId3"/>
    <p:sldLayoutId id="2147483886" r:id="rId4"/>
    <p:sldLayoutId id="2147483877" r:id="rId5"/>
    <p:sldLayoutId id="2147483878" r:id="rId6"/>
    <p:sldLayoutId id="2147483879" r:id="rId7"/>
    <p:sldLayoutId id="2147483880" r:id="rId8"/>
    <p:sldLayoutId id="2147483881" r:id="rId9"/>
    <p:sldLayoutId id="2147483882" r:id="rId10"/>
    <p:sldLayoutId id="2147483883" r:id="rId11"/>
    <p:sldLayoutId id="2147483887" r:id="rId12"/>
  </p:sldLayoutIdLst>
  <p:transition>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87819">
                                            <p:txEl>
                                              <p:pRg st="0" end="0"/>
                                            </p:txEl>
                                          </p:spTgt>
                                        </p:tgtEl>
                                        <p:attrNameLst>
                                          <p:attrName>style.visibility</p:attrName>
                                        </p:attrNameLst>
                                      </p:cBhvr>
                                      <p:to>
                                        <p:strVal val="visible"/>
                                      </p:to>
                                    </p:set>
                                    <p:animEffect transition="in" filter="wipe(left)">
                                      <p:cBhvr>
                                        <p:cTn id="7" dur="500"/>
                                        <p:tgtEl>
                                          <p:spTgt spid="58781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87819">
                                            <p:txEl>
                                              <p:pRg st="1" end="1"/>
                                            </p:txEl>
                                          </p:spTgt>
                                        </p:tgtEl>
                                        <p:attrNameLst>
                                          <p:attrName>style.visibility</p:attrName>
                                        </p:attrNameLst>
                                      </p:cBhvr>
                                      <p:to>
                                        <p:strVal val="visible"/>
                                      </p:to>
                                    </p:set>
                                    <p:animEffect transition="in" filter="wipe(left)">
                                      <p:cBhvr>
                                        <p:cTn id="12" dur="500"/>
                                        <p:tgtEl>
                                          <p:spTgt spid="58781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87819">
                                            <p:txEl>
                                              <p:pRg st="2" end="2"/>
                                            </p:txEl>
                                          </p:spTgt>
                                        </p:tgtEl>
                                        <p:attrNameLst>
                                          <p:attrName>style.visibility</p:attrName>
                                        </p:attrNameLst>
                                      </p:cBhvr>
                                      <p:to>
                                        <p:strVal val="visible"/>
                                      </p:to>
                                    </p:set>
                                    <p:animEffect transition="in" filter="wipe(left)">
                                      <p:cBhvr>
                                        <p:cTn id="17" dur="500"/>
                                        <p:tgtEl>
                                          <p:spTgt spid="58781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587819">
                                            <p:txEl>
                                              <p:pRg st="3" end="3"/>
                                            </p:txEl>
                                          </p:spTgt>
                                        </p:tgtEl>
                                        <p:attrNameLst>
                                          <p:attrName>style.visibility</p:attrName>
                                        </p:attrNameLst>
                                      </p:cBhvr>
                                      <p:to>
                                        <p:strVal val="visible"/>
                                      </p:to>
                                    </p:set>
                                    <p:animEffect transition="in" filter="wipe(left)">
                                      <p:cBhvr>
                                        <p:cTn id="22" dur="500"/>
                                        <p:tgtEl>
                                          <p:spTgt spid="587819">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587819">
                                            <p:txEl>
                                              <p:pRg st="4" end="4"/>
                                            </p:txEl>
                                          </p:spTgt>
                                        </p:tgtEl>
                                        <p:attrNameLst>
                                          <p:attrName>style.visibility</p:attrName>
                                        </p:attrNameLst>
                                      </p:cBhvr>
                                      <p:to>
                                        <p:strVal val="visible"/>
                                      </p:to>
                                    </p:set>
                                    <p:animEffect transition="in" filter="wipe(left)">
                                      <p:cBhvr>
                                        <p:cTn id="27" dur="500"/>
                                        <p:tgtEl>
                                          <p:spTgt spid="58781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7819" grpId="0" build="p" bldLvl="2">
        <p:tmplLst>
          <p:tmpl lvl="1">
            <p:tnLst>
              <p:par>
                <p:cTn presetID="22" presetClass="entr" presetSubtype="8" fill="hold" nodeType="clickEffect">
                  <p:stCondLst>
                    <p:cond delay="0"/>
                  </p:stCondLst>
                  <p:childTnLst>
                    <p:set>
                      <p:cBhvr>
                        <p:cTn dur="1" fill="hold">
                          <p:stCondLst>
                            <p:cond delay="0"/>
                          </p:stCondLst>
                        </p:cTn>
                        <p:tgtEl>
                          <p:spTgt spid="587819"/>
                        </p:tgtEl>
                        <p:attrNameLst>
                          <p:attrName>style.visibility</p:attrName>
                        </p:attrNameLst>
                      </p:cBhvr>
                      <p:to>
                        <p:strVal val="visible"/>
                      </p:to>
                    </p:set>
                    <p:animEffect transition="in" filter="wipe(left)">
                      <p:cBhvr>
                        <p:cTn dur="500"/>
                        <p:tgtEl>
                          <p:spTgt spid="587819"/>
                        </p:tgtEl>
                      </p:cBhvr>
                    </p:animEffect>
                  </p:childTnLst>
                </p:cTn>
              </p:par>
            </p:tnLst>
          </p:tmpl>
          <p:tmpl lvl="2">
            <p:tnLst>
              <p:par>
                <p:cTn presetID="22" presetClass="entr" presetSubtype="8" fill="hold" nodeType="clickEffect">
                  <p:stCondLst>
                    <p:cond delay="0"/>
                  </p:stCondLst>
                  <p:childTnLst>
                    <p:set>
                      <p:cBhvr>
                        <p:cTn dur="1" fill="hold">
                          <p:stCondLst>
                            <p:cond delay="0"/>
                          </p:stCondLst>
                        </p:cTn>
                        <p:tgtEl>
                          <p:spTgt spid="587819"/>
                        </p:tgtEl>
                        <p:attrNameLst>
                          <p:attrName>style.visibility</p:attrName>
                        </p:attrNameLst>
                      </p:cBhvr>
                      <p:to>
                        <p:strVal val="visible"/>
                      </p:to>
                    </p:set>
                    <p:animEffect transition="in" filter="wipe(left)">
                      <p:cBhvr>
                        <p:cTn dur="500"/>
                        <p:tgtEl>
                          <p:spTgt spid="587819"/>
                        </p:tgtEl>
                      </p:cBhvr>
                    </p:animEffect>
                  </p:childTnLst>
                </p:cTn>
              </p:par>
            </p:tnLst>
          </p:tmpl>
          <p:tmpl lvl="3">
            <p:tnLst>
              <p:par>
                <p:cTn presetID="22" presetClass="entr" presetSubtype="8" fill="hold" nodeType="clickEffect">
                  <p:stCondLst>
                    <p:cond delay="0"/>
                  </p:stCondLst>
                  <p:childTnLst>
                    <p:set>
                      <p:cBhvr>
                        <p:cTn dur="1" fill="hold">
                          <p:stCondLst>
                            <p:cond delay="0"/>
                          </p:stCondLst>
                        </p:cTn>
                        <p:tgtEl>
                          <p:spTgt spid="587819"/>
                        </p:tgtEl>
                        <p:attrNameLst>
                          <p:attrName>style.visibility</p:attrName>
                        </p:attrNameLst>
                      </p:cBhvr>
                      <p:to>
                        <p:strVal val="visible"/>
                      </p:to>
                    </p:set>
                    <p:animEffect transition="in" filter="wipe(left)">
                      <p:cBhvr>
                        <p:cTn dur="500"/>
                        <p:tgtEl>
                          <p:spTgt spid="587819"/>
                        </p:tgtEl>
                      </p:cBhvr>
                    </p:animEffect>
                  </p:childTnLst>
                </p:cTn>
              </p:par>
            </p:tnLst>
          </p:tmpl>
          <p:tmpl lvl="4">
            <p:tnLst>
              <p:par>
                <p:cTn presetID="22" presetClass="entr" presetSubtype="8" fill="hold" nodeType="clickEffect">
                  <p:stCondLst>
                    <p:cond delay="0"/>
                  </p:stCondLst>
                  <p:childTnLst>
                    <p:set>
                      <p:cBhvr>
                        <p:cTn dur="1" fill="hold">
                          <p:stCondLst>
                            <p:cond delay="0"/>
                          </p:stCondLst>
                        </p:cTn>
                        <p:tgtEl>
                          <p:spTgt spid="587819"/>
                        </p:tgtEl>
                        <p:attrNameLst>
                          <p:attrName>style.visibility</p:attrName>
                        </p:attrNameLst>
                      </p:cBhvr>
                      <p:to>
                        <p:strVal val="visible"/>
                      </p:to>
                    </p:set>
                    <p:animEffect transition="in" filter="wipe(left)">
                      <p:cBhvr>
                        <p:cTn dur="500"/>
                        <p:tgtEl>
                          <p:spTgt spid="587819"/>
                        </p:tgtEl>
                      </p:cBhvr>
                    </p:animEffect>
                  </p:childTnLst>
                </p:cTn>
              </p:par>
            </p:tnLst>
          </p:tmpl>
          <p:tmpl lvl="5">
            <p:tnLst>
              <p:par>
                <p:cTn presetID="22" presetClass="entr" presetSubtype="8" fill="hold" nodeType="clickEffect">
                  <p:stCondLst>
                    <p:cond delay="0"/>
                  </p:stCondLst>
                  <p:childTnLst>
                    <p:set>
                      <p:cBhvr>
                        <p:cTn dur="1" fill="hold">
                          <p:stCondLst>
                            <p:cond delay="0"/>
                          </p:stCondLst>
                        </p:cTn>
                        <p:tgtEl>
                          <p:spTgt spid="587819"/>
                        </p:tgtEl>
                        <p:attrNameLst>
                          <p:attrName>style.visibility</p:attrName>
                        </p:attrNameLst>
                      </p:cBhvr>
                      <p:to>
                        <p:strVal val="visible"/>
                      </p:to>
                    </p:set>
                    <p:animEffect transition="in" filter="wipe(left)">
                      <p:cBhvr>
                        <p:cTn dur="500"/>
                        <p:tgtEl>
                          <p:spTgt spid="587819"/>
                        </p:tgtEl>
                      </p:cBhvr>
                    </p:animEffect>
                  </p:childTnLst>
                </p:cTn>
              </p:par>
            </p:tnLst>
          </p:tmpl>
        </p:tmplLst>
      </p:bldP>
    </p:bldLst>
  </p:timing>
  <p:txStyles>
    <p:titleStyle>
      <a:lvl1pPr algn="l" rtl="0" eaLnBrk="0" fontAlgn="base" hangingPunct="0">
        <a:spcBef>
          <a:spcPct val="0"/>
        </a:spcBef>
        <a:spcAft>
          <a:spcPct val="0"/>
        </a:spcAft>
        <a:defRPr sz="3600">
          <a:solidFill>
            <a:srgbClr val="FFFF00"/>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3600">
          <a:solidFill>
            <a:srgbClr val="FFFF00"/>
          </a:solidFill>
          <a:effectLst>
            <a:outerShdw blurRad="38100" dist="38100" dir="2700000" algn="tl">
              <a:srgbClr val="000000"/>
            </a:outerShdw>
          </a:effectLst>
          <a:latin typeface="Arial Narrow" pitchFamily="34" charset="0"/>
        </a:defRPr>
      </a:lvl2pPr>
      <a:lvl3pPr algn="l" rtl="0" eaLnBrk="0" fontAlgn="base" hangingPunct="0">
        <a:spcBef>
          <a:spcPct val="0"/>
        </a:spcBef>
        <a:spcAft>
          <a:spcPct val="0"/>
        </a:spcAft>
        <a:defRPr sz="3600">
          <a:solidFill>
            <a:srgbClr val="FFFF00"/>
          </a:solidFill>
          <a:effectLst>
            <a:outerShdw blurRad="38100" dist="38100" dir="2700000" algn="tl">
              <a:srgbClr val="000000"/>
            </a:outerShdw>
          </a:effectLst>
          <a:latin typeface="Arial Narrow" pitchFamily="34" charset="0"/>
        </a:defRPr>
      </a:lvl3pPr>
      <a:lvl4pPr algn="l" rtl="0" eaLnBrk="0" fontAlgn="base" hangingPunct="0">
        <a:spcBef>
          <a:spcPct val="0"/>
        </a:spcBef>
        <a:spcAft>
          <a:spcPct val="0"/>
        </a:spcAft>
        <a:defRPr sz="3600">
          <a:solidFill>
            <a:srgbClr val="FFFF00"/>
          </a:solidFill>
          <a:effectLst>
            <a:outerShdw blurRad="38100" dist="38100" dir="2700000" algn="tl">
              <a:srgbClr val="000000"/>
            </a:outerShdw>
          </a:effectLst>
          <a:latin typeface="Arial Narrow" pitchFamily="34" charset="0"/>
        </a:defRPr>
      </a:lvl4pPr>
      <a:lvl5pPr algn="l" rtl="0" eaLnBrk="0" fontAlgn="base" hangingPunct="0">
        <a:spcBef>
          <a:spcPct val="0"/>
        </a:spcBef>
        <a:spcAft>
          <a:spcPct val="0"/>
        </a:spcAft>
        <a:defRPr sz="3600">
          <a:solidFill>
            <a:srgbClr val="FFFF00"/>
          </a:solidFill>
          <a:effectLst>
            <a:outerShdw blurRad="38100" dist="38100" dir="2700000" algn="tl">
              <a:srgbClr val="000000"/>
            </a:outerShdw>
          </a:effectLst>
          <a:latin typeface="Arial Narrow" pitchFamily="34" charset="0"/>
        </a:defRPr>
      </a:lvl5pPr>
      <a:lvl6pPr marL="457200" algn="ctr" rtl="0" eaLnBrk="1" fontAlgn="base" hangingPunct="1">
        <a:spcBef>
          <a:spcPct val="0"/>
        </a:spcBef>
        <a:spcAft>
          <a:spcPct val="0"/>
        </a:spcAft>
        <a:defRPr sz="4400">
          <a:solidFill>
            <a:srgbClr val="FFFF00"/>
          </a:solidFill>
          <a:effectLst>
            <a:outerShdw blurRad="38100" dist="38100" dir="2700000" algn="tl">
              <a:srgbClr val="000000"/>
            </a:outerShdw>
          </a:effectLst>
          <a:latin typeface="Arial Narrow" pitchFamily="34" charset="0"/>
        </a:defRPr>
      </a:lvl6pPr>
      <a:lvl7pPr marL="914400" algn="ctr" rtl="0" eaLnBrk="1" fontAlgn="base" hangingPunct="1">
        <a:spcBef>
          <a:spcPct val="0"/>
        </a:spcBef>
        <a:spcAft>
          <a:spcPct val="0"/>
        </a:spcAft>
        <a:defRPr sz="4400">
          <a:solidFill>
            <a:srgbClr val="FFFF00"/>
          </a:solidFill>
          <a:effectLst>
            <a:outerShdw blurRad="38100" dist="38100" dir="2700000" algn="tl">
              <a:srgbClr val="000000"/>
            </a:outerShdw>
          </a:effectLst>
          <a:latin typeface="Arial Narrow" pitchFamily="34" charset="0"/>
        </a:defRPr>
      </a:lvl7pPr>
      <a:lvl8pPr marL="1371600" algn="ctr" rtl="0" eaLnBrk="1" fontAlgn="base" hangingPunct="1">
        <a:spcBef>
          <a:spcPct val="0"/>
        </a:spcBef>
        <a:spcAft>
          <a:spcPct val="0"/>
        </a:spcAft>
        <a:defRPr sz="4400">
          <a:solidFill>
            <a:srgbClr val="FFFF00"/>
          </a:solidFill>
          <a:effectLst>
            <a:outerShdw blurRad="38100" dist="38100" dir="2700000" algn="tl">
              <a:srgbClr val="000000"/>
            </a:outerShdw>
          </a:effectLst>
          <a:latin typeface="Arial Narrow" pitchFamily="34" charset="0"/>
        </a:defRPr>
      </a:lvl8pPr>
      <a:lvl9pPr marL="1828800" algn="ctr" rtl="0" eaLnBrk="1" fontAlgn="base" hangingPunct="1">
        <a:spcBef>
          <a:spcPct val="0"/>
        </a:spcBef>
        <a:spcAft>
          <a:spcPct val="0"/>
        </a:spcAft>
        <a:defRPr sz="4400">
          <a:solidFill>
            <a:srgbClr val="FFFF00"/>
          </a:solidFill>
          <a:effectLst>
            <a:outerShdw blurRad="38100" dist="38100" dir="2700000" algn="tl">
              <a:srgbClr val="000000"/>
            </a:outerShdw>
          </a:effectLst>
          <a:latin typeface="Arial Narrow" pitchFamily="34" charset="0"/>
        </a:defRPr>
      </a:lvl9pPr>
    </p:titleStyle>
    <p:bodyStyle>
      <a:lvl1pPr marL="355600" indent="-355600" algn="l" defTabSz="358775" rtl="0" eaLnBrk="0" fontAlgn="base" hangingPunct="0">
        <a:spcBef>
          <a:spcPts val="600"/>
        </a:spcBef>
        <a:spcAft>
          <a:spcPts val="600"/>
        </a:spcAft>
        <a:buClr>
          <a:srgbClr val="FFFF00"/>
        </a:buClr>
        <a:buSzPct val="60000"/>
        <a:buFont typeface="Wingdings" panose="05000000000000000000" pitchFamily="2" charset="2"/>
        <a:buChar char="§"/>
        <a:defRPr sz="3200">
          <a:solidFill>
            <a:srgbClr val="FFFF00"/>
          </a:solidFill>
          <a:effectLst>
            <a:outerShdw blurRad="38100" dist="38100" dir="2700000" algn="tl">
              <a:srgbClr val="000000"/>
            </a:outerShdw>
          </a:effectLst>
          <a:latin typeface="+mn-lt"/>
          <a:ea typeface="+mn-ea"/>
          <a:cs typeface="+mn-cs"/>
        </a:defRPr>
      </a:lvl1pPr>
      <a:lvl2pPr marL="531813" indent="-176213" algn="l" rtl="0" eaLnBrk="0" fontAlgn="base" hangingPunct="0">
        <a:spcBef>
          <a:spcPts val="600"/>
        </a:spcBef>
        <a:spcAft>
          <a:spcPts val="600"/>
        </a:spcAft>
        <a:buClr>
          <a:srgbClr val="FFFF00"/>
        </a:buClr>
        <a:buSzPct val="60000"/>
        <a:buFont typeface="Arial" panose="020B0604020202020204" pitchFamily="34" charset="0"/>
        <a:buChar char="•"/>
        <a:defRPr sz="2800">
          <a:solidFill>
            <a:srgbClr val="FFFF00"/>
          </a:solidFill>
          <a:effectLst>
            <a:outerShdw blurRad="38100" dist="38100" dir="2700000" algn="tl">
              <a:srgbClr val="000000"/>
            </a:outerShdw>
          </a:effectLst>
          <a:latin typeface="+mn-lt"/>
        </a:defRPr>
      </a:lvl2pPr>
      <a:lvl3pPr marL="900113" indent="-184150" algn="l" rtl="0" eaLnBrk="0" fontAlgn="base" hangingPunct="0">
        <a:spcBef>
          <a:spcPts val="600"/>
        </a:spcBef>
        <a:spcAft>
          <a:spcPts val="600"/>
        </a:spcAft>
        <a:buClr>
          <a:srgbClr val="FFFF00"/>
        </a:buClr>
        <a:buSzPct val="60000"/>
        <a:buFont typeface="Arial" panose="020B0604020202020204" pitchFamily="34" charset="0"/>
        <a:buChar char="•"/>
        <a:defRPr sz="2400">
          <a:solidFill>
            <a:srgbClr val="FFFF00"/>
          </a:solidFill>
          <a:effectLst>
            <a:outerShdw blurRad="38100" dist="38100" dir="2700000" algn="tl">
              <a:srgbClr val="000000"/>
            </a:outerShdw>
          </a:effectLst>
          <a:latin typeface="+mn-lt"/>
        </a:defRPr>
      </a:lvl3pPr>
      <a:lvl4pPr marL="1255713" indent="-177800" algn="l" rtl="0" eaLnBrk="0" fontAlgn="base" hangingPunct="0">
        <a:spcBef>
          <a:spcPts val="600"/>
        </a:spcBef>
        <a:spcAft>
          <a:spcPts val="600"/>
        </a:spcAft>
        <a:buClr>
          <a:srgbClr val="FFFF00"/>
        </a:buClr>
        <a:buSzPct val="60000"/>
        <a:buFont typeface="Arial" panose="020B0604020202020204" pitchFamily="34" charset="0"/>
        <a:buChar char="•"/>
        <a:defRPr sz="2000">
          <a:solidFill>
            <a:srgbClr val="FFFF00"/>
          </a:solidFill>
          <a:effectLst>
            <a:outerShdw blurRad="38100" dist="38100" dir="2700000" algn="tl">
              <a:srgbClr val="000000"/>
            </a:outerShdw>
          </a:effectLst>
          <a:latin typeface="+mn-lt"/>
        </a:defRPr>
      </a:lvl4pPr>
      <a:lvl5pPr marL="1609725" indent="-176213" algn="l" rtl="0" eaLnBrk="0" fontAlgn="base" hangingPunct="0">
        <a:spcBef>
          <a:spcPts val="600"/>
        </a:spcBef>
        <a:spcAft>
          <a:spcPts val="600"/>
        </a:spcAft>
        <a:buClr>
          <a:srgbClr val="FFFF00"/>
        </a:buClr>
        <a:buSzPct val="60000"/>
        <a:buFont typeface="Arial" panose="020B0604020202020204" pitchFamily="34" charset="0"/>
        <a:buChar char="•"/>
        <a:defRPr sz="2000">
          <a:solidFill>
            <a:srgbClr val="FFFF00"/>
          </a:solidFill>
          <a:effectLst>
            <a:outerShdw blurRad="38100" dist="38100" dir="2700000" algn="tl">
              <a:srgbClr val="000000"/>
            </a:outerShdw>
          </a:effectLst>
          <a:latin typeface="+mn-lt"/>
        </a:defRPr>
      </a:lvl5pPr>
      <a:lvl6pPr marL="2514600" indent="-228600" algn="l" rtl="0" eaLnBrk="1" fontAlgn="base" hangingPunct="1">
        <a:spcBef>
          <a:spcPct val="20000"/>
        </a:spcBef>
        <a:spcAft>
          <a:spcPct val="0"/>
        </a:spcAft>
        <a:buClr>
          <a:srgbClr val="FFFF00"/>
        </a:buClr>
        <a:buSzPct val="60000"/>
        <a:buFont typeface="Wingdings" pitchFamily="2" charset="2"/>
        <a:buChar char="n"/>
        <a:defRPr sz="2000">
          <a:solidFill>
            <a:srgbClr val="FFFF00"/>
          </a:solidFill>
          <a:effectLst>
            <a:outerShdw blurRad="38100" dist="38100" dir="2700000" algn="tl">
              <a:srgbClr val="000000"/>
            </a:outerShdw>
          </a:effectLst>
          <a:latin typeface="+mn-lt"/>
        </a:defRPr>
      </a:lvl6pPr>
      <a:lvl7pPr marL="2971800" indent="-228600" algn="l" rtl="0" eaLnBrk="1" fontAlgn="base" hangingPunct="1">
        <a:spcBef>
          <a:spcPct val="20000"/>
        </a:spcBef>
        <a:spcAft>
          <a:spcPct val="0"/>
        </a:spcAft>
        <a:buClr>
          <a:srgbClr val="FFFF00"/>
        </a:buClr>
        <a:buSzPct val="60000"/>
        <a:buFont typeface="Wingdings" pitchFamily="2" charset="2"/>
        <a:buChar char="n"/>
        <a:defRPr sz="2000">
          <a:solidFill>
            <a:srgbClr val="FFFF00"/>
          </a:solidFill>
          <a:effectLst>
            <a:outerShdw blurRad="38100" dist="38100" dir="2700000" algn="tl">
              <a:srgbClr val="000000"/>
            </a:outerShdw>
          </a:effectLst>
          <a:latin typeface="+mn-lt"/>
        </a:defRPr>
      </a:lvl7pPr>
      <a:lvl8pPr marL="3429000" indent="-228600" algn="l" rtl="0" eaLnBrk="1" fontAlgn="base" hangingPunct="1">
        <a:spcBef>
          <a:spcPct val="20000"/>
        </a:spcBef>
        <a:spcAft>
          <a:spcPct val="0"/>
        </a:spcAft>
        <a:buClr>
          <a:srgbClr val="FFFF00"/>
        </a:buClr>
        <a:buSzPct val="60000"/>
        <a:buFont typeface="Wingdings" pitchFamily="2" charset="2"/>
        <a:buChar char="n"/>
        <a:defRPr sz="2000">
          <a:solidFill>
            <a:srgbClr val="FFFF00"/>
          </a:solidFill>
          <a:effectLst>
            <a:outerShdw blurRad="38100" dist="38100" dir="2700000" algn="tl">
              <a:srgbClr val="000000"/>
            </a:outerShdw>
          </a:effectLst>
          <a:latin typeface="+mn-lt"/>
        </a:defRPr>
      </a:lvl8pPr>
      <a:lvl9pPr marL="3886200" indent="-228600" algn="l" rtl="0" eaLnBrk="1" fontAlgn="base" hangingPunct="1">
        <a:spcBef>
          <a:spcPct val="20000"/>
        </a:spcBef>
        <a:spcAft>
          <a:spcPct val="0"/>
        </a:spcAft>
        <a:buClr>
          <a:srgbClr val="FFFF00"/>
        </a:buClr>
        <a:buSzPct val="60000"/>
        <a:buFont typeface="Wingdings" pitchFamily="2" charset="2"/>
        <a:buChar char="n"/>
        <a:defRPr sz="2000">
          <a:solidFill>
            <a:srgbClr val="FFFF00"/>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sz="quarter" idx="1"/>
          </p:nvPr>
        </p:nvSpPr>
        <p:spPr>
          <a:xfrm>
            <a:off x="1295400" y="2492375"/>
            <a:ext cx="6400800" cy="1347788"/>
          </a:xfrm>
        </p:spPr>
        <p:txBody>
          <a:bodyPr/>
          <a:lstStyle/>
          <a:p>
            <a:pPr eaLnBrk="1" hangingPunct="1">
              <a:defRPr/>
            </a:pPr>
            <a:r>
              <a:rPr lang="en-AU" sz="3200" dirty="0" smtClean="0"/>
              <a:t>Work Programme No. </a:t>
            </a:r>
            <a:r>
              <a:rPr lang="en-AU" sz="3200" dirty="0"/>
              <a:t>3</a:t>
            </a:r>
            <a:r>
              <a:rPr lang="en-AU" sz="3200" dirty="0" smtClean="0"/>
              <a:t/>
            </a:r>
            <a:br>
              <a:rPr lang="en-AU" sz="3200" dirty="0" smtClean="0"/>
            </a:br>
            <a:r>
              <a:rPr lang="en-AU" dirty="0">
                <a:solidFill>
                  <a:schemeClr val="accent4"/>
                </a:solidFill>
              </a:rPr>
              <a:t>Reference Doc: </a:t>
            </a:r>
            <a:r>
              <a:rPr lang="en-AU" dirty="0" smtClean="0">
                <a:solidFill>
                  <a:schemeClr val="accent4"/>
                </a:solidFill>
              </a:rPr>
              <a:t>A.1/WP3/01</a:t>
            </a:r>
            <a:endParaRPr lang="en-AU" dirty="0">
              <a:solidFill>
                <a:schemeClr val="accent4"/>
              </a:solidFill>
            </a:endParaRPr>
          </a:p>
          <a:p>
            <a:pPr eaLnBrk="1" hangingPunct="1">
              <a:defRPr/>
            </a:pPr>
            <a:endParaRPr lang="en-AU" sz="3200" dirty="0" smtClean="0"/>
          </a:p>
          <a:p>
            <a:pPr eaLnBrk="1" hangingPunct="1">
              <a:defRPr/>
            </a:pPr>
            <a:endParaRPr lang="en-AU" sz="3200" dirty="0" smtClean="0">
              <a:solidFill>
                <a:schemeClr val="accent4"/>
              </a:solidFill>
            </a:endParaRPr>
          </a:p>
        </p:txBody>
      </p:sp>
      <p:sp>
        <p:nvSpPr>
          <p:cNvPr id="4" name="Title 1"/>
          <p:cNvSpPr>
            <a:spLocks/>
          </p:cNvSpPr>
          <p:nvPr/>
        </p:nvSpPr>
        <p:spPr bwMode="auto">
          <a:xfrm>
            <a:off x="107950" y="3860800"/>
            <a:ext cx="8785225" cy="720725"/>
          </a:xfrm>
          <a:prstGeom prst="rect">
            <a:avLst/>
          </a:prstGeom>
          <a:noFill/>
          <a:ln w="9525">
            <a:noFill/>
            <a:miter lim="800000"/>
            <a:headEnd/>
            <a:tailEnd/>
          </a:ln>
        </p:spPr>
        <p:txBody>
          <a:bodyPr anchor="ctr"/>
          <a:lstStyle/>
          <a:p>
            <a:pPr algn="ctr" eaLnBrk="1" hangingPunct="1">
              <a:defRPr/>
            </a:pPr>
            <a:endParaRPr lang="en-GB" sz="2800" dirty="0">
              <a:solidFill>
                <a:srgbClr val="FFFF00"/>
              </a:solidFill>
              <a:effectLst>
                <a:outerShdw blurRad="38100" dist="38100" dir="2700000" algn="tl">
                  <a:srgbClr val="000000"/>
                </a:outerShdw>
              </a:effectLst>
              <a:latin typeface="Arial Narrow" pitchFamily="34" charset="0"/>
              <a:cs typeface="Arial" charset="0"/>
            </a:endParaRPr>
          </a:p>
          <a:p>
            <a:pPr algn="ctr" eaLnBrk="1" hangingPunct="1">
              <a:defRPr/>
            </a:pPr>
            <a:r>
              <a:rPr lang="en-GB" sz="3200" b="1" dirty="0">
                <a:solidFill>
                  <a:srgbClr val="FFFF00"/>
                </a:solidFill>
                <a:effectLst>
                  <a:outerShdw blurRad="38100" dist="38100" dir="2700000" algn="tl">
                    <a:srgbClr val="000000"/>
                  </a:outerShdw>
                </a:effectLst>
                <a:latin typeface="Arial Narrow" pitchFamily="34" charset="0"/>
                <a:cs typeface="Arial" charset="0"/>
              </a:rPr>
              <a:t>Baltic Sea Hydrographic Commission </a:t>
            </a:r>
          </a:p>
          <a:p>
            <a:pPr algn="ctr" eaLnBrk="1" hangingPunct="1">
              <a:defRPr/>
            </a:pPr>
            <a:r>
              <a:rPr lang="en-GB" sz="3200" b="1" dirty="0">
                <a:solidFill>
                  <a:srgbClr val="FFFF00"/>
                </a:solidFill>
                <a:effectLst>
                  <a:outerShdw blurRad="38100" dist="38100" dir="2700000" algn="tl">
                    <a:srgbClr val="000000"/>
                  </a:outerShdw>
                </a:effectLst>
                <a:latin typeface="Arial Narrow" pitchFamily="34" charset="0"/>
                <a:cs typeface="Arial" charset="0"/>
              </a:rPr>
              <a:t>(BSHC</a:t>
            </a:r>
            <a:r>
              <a:rPr lang="en-GB" sz="3200" dirty="0">
                <a:solidFill>
                  <a:srgbClr val="FFFF00"/>
                </a:solidFill>
                <a:effectLst>
                  <a:outerShdw blurRad="38100" dist="38100" dir="2700000" algn="tl">
                    <a:srgbClr val="000000"/>
                  </a:outerShdw>
                </a:effectLst>
                <a:latin typeface="Arial Narrow" pitchFamily="34" charset="0"/>
                <a:cs typeface="Arial" charset="0"/>
              </a:rPr>
              <a:t>)</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43"/>
          <p:cNvSpPr>
            <a:spLocks noGrp="1" noChangeArrowheads="1"/>
          </p:cNvSpPr>
          <p:nvPr>
            <p:ph type="body" idx="4294967295"/>
          </p:nvPr>
        </p:nvSpPr>
        <p:spPr>
          <a:xfrm>
            <a:off x="795338" y="1196975"/>
            <a:ext cx="7488237" cy="360045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a:buFont typeface="Wingdings" panose="05000000000000000000" pitchFamily="2" charset="2"/>
              <a:buNone/>
              <a:defRPr/>
            </a:pPr>
            <a:endParaRPr lang="en-US" sz="2400" dirty="0" smtClean="0">
              <a:effectLst/>
            </a:endParaRPr>
          </a:p>
          <a:p>
            <a:pPr marL="0" indent="0">
              <a:buFont typeface="Wingdings" panose="05000000000000000000" pitchFamily="2" charset="2"/>
              <a:buNone/>
              <a:defRPr/>
            </a:pPr>
            <a:r>
              <a:rPr lang="en-US" sz="2400" dirty="0" smtClean="0">
                <a:effectLst/>
              </a:rPr>
              <a:t>Chair         : 	</a:t>
            </a:r>
            <a:r>
              <a:rPr lang="en-US" sz="2400" dirty="0" err="1" smtClean="0">
                <a:solidFill>
                  <a:schemeClr val="tx1"/>
                </a:solidFill>
                <a:effectLst/>
              </a:rPr>
              <a:t>Mr</a:t>
            </a:r>
            <a:r>
              <a:rPr lang="en-US" sz="2400" dirty="0" smtClean="0">
                <a:solidFill>
                  <a:schemeClr val="tx1"/>
                </a:solidFill>
                <a:effectLst/>
              </a:rPr>
              <a:t> </a:t>
            </a:r>
            <a:r>
              <a:rPr lang="en-GB" sz="2400" dirty="0" smtClean="0">
                <a:solidFill>
                  <a:schemeClr val="tx1"/>
                </a:solidFill>
                <a:effectLst/>
              </a:rPr>
              <a:t>Mindaugas Cesnauskis (Lithuania)</a:t>
            </a:r>
            <a:r>
              <a:rPr lang="en-US" sz="2400" dirty="0" smtClean="0">
                <a:solidFill>
                  <a:schemeClr val="tx1"/>
                </a:solidFill>
                <a:effectLst/>
              </a:rPr>
              <a:t> </a:t>
            </a:r>
          </a:p>
          <a:p>
            <a:pPr marL="0" indent="0">
              <a:buFont typeface="Wingdings" panose="05000000000000000000" pitchFamily="2" charset="2"/>
              <a:buNone/>
              <a:defRPr/>
            </a:pPr>
            <a:r>
              <a:rPr lang="en-US" sz="2400" dirty="0" smtClean="0">
                <a:effectLst/>
              </a:rPr>
              <a:t>Vice–Chair: 	</a:t>
            </a:r>
            <a:r>
              <a:rPr lang="en-US" sz="2400" dirty="0" smtClean="0">
                <a:solidFill>
                  <a:schemeClr val="tx1"/>
                </a:solidFill>
                <a:effectLst/>
              </a:rPr>
              <a:t>Dr Mathias Jonas (Germany)</a:t>
            </a:r>
          </a:p>
          <a:p>
            <a:pPr>
              <a:buFont typeface="Wingdings" panose="05000000000000000000" pitchFamily="2" charset="2"/>
              <a:buNone/>
              <a:defRPr/>
            </a:pPr>
            <a:endParaRPr lang="en-US" sz="2400" dirty="0" smtClean="0">
              <a:effectLst/>
            </a:endParaRPr>
          </a:p>
          <a:p>
            <a:pPr marL="0" indent="0">
              <a:buFont typeface="Wingdings" panose="05000000000000000000" pitchFamily="2" charset="2"/>
              <a:buNone/>
              <a:defRPr/>
            </a:pPr>
            <a:r>
              <a:rPr lang="fr-FR" sz="2400" dirty="0" err="1" smtClean="0">
                <a:effectLst/>
              </a:rPr>
              <a:t>Members</a:t>
            </a:r>
            <a:r>
              <a:rPr lang="fr-FR" sz="2400" dirty="0" smtClean="0">
                <a:effectLst/>
              </a:rPr>
              <a:t>: 	</a:t>
            </a:r>
            <a:r>
              <a:rPr lang="en-GB" sz="2400" dirty="0" smtClean="0">
                <a:solidFill>
                  <a:schemeClr val="tx1"/>
                </a:solidFill>
                <a:effectLst/>
              </a:rPr>
              <a:t>Denmark</a:t>
            </a:r>
            <a:r>
              <a:rPr lang="en-GB" sz="2400" dirty="0">
                <a:solidFill>
                  <a:schemeClr val="tx1"/>
                </a:solidFill>
                <a:effectLst/>
              </a:rPr>
              <a:t>, Estonia, Finland, Germany, Latvia</a:t>
            </a:r>
            <a:r>
              <a:rPr lang="en-GB" sz="2400" dirty="0" smtClean="0">
                <a:solidFill>
                  <a:schemeClr val="tx1"/>
                </a:solidFill>
                <a:effectLst/>
              </a:rPr>
              <a:t>,</a:t>
            </a:r>
            <a:br>
              <a:rPr lang="en-GB" sz="2400" dirty="0" smtClean="0">
                <a:solidFill>
                  <a:schemeClr val="tx1"/>
                </a:solidFill>
                <a:effectLst/>
              </a:rPr>
            </a:br>
            <a:r>
              <a:rPr lang="en-GB" sz="2400" dirty="0" smtClean="0">
                <a:solidFill>
                  <a:schemeClr val="tx1"/>
                </a:solidFill>
                <a:effectLst/>
              </a:rPr>
              <a:t> 				Poland,</a:t>
            </a:r>
            <a:r>
              <a:rPr lang="en-GB" sz="2400" dirty="0">
                <a:solidFill>
                  <a:schemeClr val="tx1"/>
                </a:solidFill>
                <a:effectLst/>
              </a:rPr>
              <a:t> </a:t>
            </a:r>
            <a:r>
              <a:rPr lang="en-GB" sz="2400" dirty="0" smtClean="0">
                <a:solidFill>
                  <a:schemeClr val="tx1"/>
                </a:solidFill>
                <a:effectLst/>
              </a:rPr>
              <a:t>Russian </a:t>
            </a:r>
            <a:r>
              <a:rPr lang="en-GB" sz="2400" dirty="0">
                <a:solidFill>
                  <a:schemeClr val="tx1"/>
                </a:solidFill>
                <a:effectLst/>
              </a:rPr>
              <a:t>Federation, Sweden</a:t>
            </a:r>
            <a:endParaRPr lang="fr-FR" sz="2400" dirty="0">
              <a:solidFill>
                <a:schemeClr val="tx1"/>
              </a:solidFill>
              <a:effectLst/>
            </a:endParaRPr>
          </a:p>
          <a:p>
            <a:pPr>
              <a:buFont typeface="Wingdings" panose="05000000000000000000" pitchFamily="2" charset="2"/>
              <a:buNone/>
              <a:defRPr/>
            </a:pPr>
            <a:r>
              <a:rPr lang="en-GB" sz="2400" dirty="0">
                <a:effectLst/>
              </a:rPr>
              <a:t>Associate Members</a:t>
            </a:r>
            <a:r>
              <a:rPr lang="en-GB" sz="2400" dirty="0" smtClean="0">
                <a:effectLst/>
              </a:rPr>
              <a:t>: </a:t>
            </a:r>
            <a:r>
              <a:rPr lang="en-GB" sz="2400" dirty="0">
                <a:solidFill>
                  <a:schemeClr val="tx1"/>
                </a:solidFill>
                <a:effectLst/>
              </a:rPr>
              <a:t>Lithuania </a:t>
            </a:r>
            <a:endParaRPr lang="en-GB" sz="2400" dirty="0" smtClean="0">
              <a:solidFill>
                <a:schemeClr val="tx1"/>
              </a:solidFill>
              <a:effectLst/>
            </a:endParaRPr>
          </a:p>
          <a:p>
            <a:pPr>
              <a:buFont typeface="Wingdings" panose="05000000000000000000" pitchFamily="2" charset="2"/>
              <a:buNone/>
              <a:defRPr/>
            </a:pPr>
            <a:r>
              <a:rPr lang="fr-FR" sz="2400" dirty="0" err="1" smtClean="0">
                <a:effectLst/>
              </a:rPr>
              <a:t>Observers</a:t>
            </a:r>
            <a:r>
              <a:rPr lang="fr-FR" sz="2400" dirty="0">
                <a:effectLst/>
              </a:rPr>
              <a:t>: </a:t>
            </a:r>
            <a:r>
              <a:rPr lang="fr-FR" sz="2400" dirty="0" smtClean="0">
                <a:effectLst/>
              </a:rPr>
              <a:t>	</a:t>
            </a:r>
            <a:r>
              <a:rPr lang="fr-FR" sz="2400" dirty="0" smtClean="0">
                <a:solidFill>
                  <a:schemeClr val="tx1"/>
                </a:solidFill>
                <a:effectLst/>
              </a:rPr>
              <a:t>United </a:t>
            </a:r>
            <a:r>
              <a:rPr lang="fr-FR" sz="2400" dirty="0" err="1" smtClean="0">
                <a:solidFill>
                  <a:schemeClr val="tx1"/>
                </a:solidFill>
                <a:effectLst/>
              </a:rPr>
              <a:t>Kingdom</a:t>
            </a:r>
            <a:endParaRPr lang="fr-FR" sz="2400" dirty="0">
              <a:solidFill>
                <a:schemeClr val="tx1"/>
              </a:solidFill>
              <a:effectLst/>
            </a:endParaRPr>
          </a:p>
          <a:p>
            <a:pPr>
              <a:buFont typeface="Wingdings" panose="05000000000000000000" pitchFamily="2" charset="2"/>
              <a:buNone/>
              <a:defRPr/>
            </a:pPr>
            <a:endParaRPr lang="en-GB" sz="2400" dirty="0">
              <a:solidFill>
                <a:schemeClr val="tx1"/>
              </a:solidFill>
              <a:effectLst/>
            </a:endParaRPr>
          </a:p>
          <a:p>
            <a:pPr>
              <a:buFont typeface="Wingdings" panose="05000000000000000000" pitchFamily="2" charset="2"/>
              <a:buNone/>
              <a:defRPr/>
            </a:pPr>
            <a:endParaRPr lang="fr-FR" dirty="0" smtClean="0">
              <a:effectLst/>
            </a:endParaRPr>
          </a:p>
          <a:p>
            <a:pPr>
              <a:buFont typeface="Wingdings" panose="05000000000000000000" pitchFamily="2" charset="2"/>
              <a:buNone/>
              <a:defRPr/>
            </a:pPr>
            <a:endParaRPr lang="fr-FR" dirty="0" smtClean="0">
              <a:effectLst/>
            </a:endParaRPr>
          </a:p>
          <a:p>
            <a:pPr>
              <a:buFont typeface="Wingdings" panose="05000000000000000000" pitchFamily="2" charset="2"/>
              <a:buNone/>
              <a:defRPr/>
            </a:pPr>
            <a:r>
              <a:rPr lang="fr-FR" i="1" dirty="0" smtClean="0">
                <a:effectLst/>
              </a:rPr>
              <a:t>	</a:t>
            </a:r>
          </a:p>
        </p:txBody>
      </p:sp>
      <p:sp>
        <p:nvSpPr>
          <p:cNvPr id="2" name="Title 1"/>
          <p:cNvSpPr>
            <a:spLocks/>
          </p:cNvSpPr>
          <p:nvPr/>
        </p:nvSpPr>
        <p:spPr bwMode="auto">
          <a:xfrm>
            <a:off x="107950" y="187325"/>
            <a:ext cx="9036050" cy="720725"/>
          </a:xfrm>
          <a:prstGeom prst="rect">
            <a:avLst/>
          </a:prstGeom>
          <a:noFill/>
          <a:ln w="9525">
            <a:noFill/>
            <a:miter lim="800000"/>
            <a:headEnd/>
            <a:tailEnd/>
          </a:ln>
        </p:spPr>
        <p:txBody>
          <a:bodyPr anchor="ctr"/>
          <a:lstStyle/>
          <a:p>
            <a:pPr algn="ctr" eaLnBrk="1" hangingPunct="1">
              <a:defRPr/>
            </a:pPr>
            <a:endParaRPr lang="en-GB" sz="2800" dirty="0">
              <a:solidFill>
                <a:srgbClr val="FFFF00"/>
              </a:solidFill>
              <a:effectLst>
                <a:outerShdw blurRad="38100" dist="38100" dir="2700000" algn="tl">
                  <a:srgbClr val="000000"/>
                </a:outerShdw>
              </a:effectLst>
              <a:latin typeface="Arial Narrow" pitchFamily="34" charset="0"/>
              <a:cs typeface="Arial" charset="0"/>
            </a:endParaRPr>
          </a:p>
          <a:p>
            <a:pPr algn="ctr" eaLnBrk="1" hangingPunct="1">
              <a:defRPr/>
            </a:pPr>
            <a:r>
              <a:rPr lang="en-GB" sz="2800" b="1" dirty="0">
                <a:solidFill>
                  <a:srgbClr val="FFFF00"/>
                </a:solidFill>
                <a:effectLst>
                  <a:outerShdw blurRad="38100" dist="38100" dir="2700000" algn="tl">
                    <a:srgbClr val="000000"/>
                  </a:outerShdw>
                </a:effectLst>
                <a:latin typeface="Arial Narrow" pitchFamily="34" charset="0"/>
                <a:cs typeface="Arial" charset="0"/>
              </a:rPr>
              <a:t>Baltic Sea Hydrographic Commission </a:t>
            </a:r>
          </a:p>
          <a:p>
            <a:pPr algn="ctr" eaLnBrk="1" hangingPunct="1">
              <a:defRPr/>
            </a:pPr>
            <a:r>
              <a:rPr lang="en-GB" sz="2800" b="1" dirty="0">
                <a:solidFill>
                  <a:srgbClr val="FFFF00"/>
                </a:solidFill>
                <a:effectLst>
                  <a:outerShdw blurRad="38100" dist="38100" dir="2700000" algn="tl">
                    <a:srgbClr val="000000"/>
                  </a:outerShdw>
                </a:effectLst>
                <a:latin typeface="Arial Narrow" pitchFamily="34" charset="0"/>
                <a:cs typeface="Arial" charset="0"/>
              </a:rPr>
              <a:t>(BSHC</a:t>
            </a:r>
            <a:r>
              <a:rPr lang="en-GB" sz="2800" dirty="0">
                <a:solidFill>
                  <a:srgbClr val="FFFF00"/>
                </a:solidFill>
                <a:effectLst>
                  <a:outerShdw blurRad="38100" dist="38100" dir="2700000" algn="tl">
                    <a:srgbClr val="000000"/>
                  </a:outerShdw>
                </a:effectLst>
                <a:latin typeface="Arial Narrow" pitchFamily="34" charset="0"/>
                <a:cs typeface="Arial" charset="0"/>
              </a:rPr>
              <a:t>)</a:t>
            </a:r>
          </a:p>
        </p:txBody>
      </p:sp>
    </p:spTree>
  </p:cSld>
  <p:clrMapOvr>
    <a:masterClrMapping/>
  </p:clrMapOvr>
  <p:transition>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Grafik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659563" y="2852738"/>
            <a:ext cx="2376487" cy="2179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43"/>
          <p:cNvSpPr>
            <a:spLocks noGrp="1" noChangeArrowheads="1"/>
          </p:cNvSpPr>
          <p:nvPr>
            <p:ph type="body" idx="4294967295"/>
          </p:nvPr>
        </p:nvSpPr>
        <p:spPr>
          <a:xfrm>
            <a:off x="323850" y="260350"/>
            <a:ext cx="8496300" cy="6477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buFont typeface="Wingdings" panose="05000000000000000000" pitchFamily="2" charset="2"/>
              <a:buNone/>
              <a:defRPr/>
            </a:pPr>
            <a:r>
              <a:rPr lang="en-GB" altLang="en-US" sz="2800" b="1" kern="1200" dirty="0" smtClean="0">
                <a:cs typeface="Arial" charset="0"/>
              </a:rPr>
              <a:t>BSHC Key Achievements of Interest for IRCC</a:t>
            </a:r>
          </a:p>
        </p:txBody>
      </p:sp>
      <p:sp>
        <p:nvSpPr>
          <p:cNvPr id="4" name="Rectangle 43"/>
          <p:cNvSpPr txBox="1">
            <a:spLocks noChangeArrowheads="1"/>
          </p:cNvSpPr>
          <p:nvPr/>
        </p:nvSpPr>
        <p:spPr bwMode="auto">
          <a:xfrm>
            <a:off x="290513" y="1196975"/>
            <a:ext cx="7200900" cy="4956175"/>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55600" indent="-355600" algn="l" defTabSz="358775" rtl="0" eaLnBrk="0" fontAlgn="base" hangingPunct="0">
              <a:spcBef>
                <a:spcPts val="600"/>
              </a:spcBef>
              <a:spcAft>
                <a:spcPts val="600"/>
              </a:spcAft>
              <a:buClr>
                <a:srgbClr val="FFFF00"/>
              </a:buClr>
              <a:buSzPct val="60000"/>
              <a:buFont typeface="Wingdings" pitchFamily="2" charset="2"/>
              <a:buChar char="§"/>
              <a:defRPr sz="3200">
                <a:solidFill>
                  <a:srgbClr val="FFFF00"/>
                </a:solidFill>
                <a:effectLst>
                  <a:outerShdw blurRad="38100" dist="38100" dir="2700000" algn="tl">
                    <a:srgbClr val="000000"/>
                  </a:outerShdw>
                </a:effectLst>
                <a:latin typeface="+mn-lt"/>
                <a:ea typeface="+mn-ea"/>
                <a:cs typeface="+mn-cs"/>
              </a:defRPr>
            </a:lvl1pPr>
            <a:lvl2pPr marL="531813" indent="-176213" algn="l" rtl="0" eaLnBrk="0" fontAlgn="base" hangingPunct="0">
              <a:spcBef>
                <a:spcPts val="600"/>
              </a:spcBef>
              <a:spcAft>
                <a:spcPts val="600"/>
              </a:spcAft>
              <a:buClr>
                <a:srgbClr val="FFFF00"/>
              </a:buClr>
              <a:buSzPct val="60000"/>
              <a:buFont typeface="Arial" charset="0"/>
              <a:buChar char="•"/>
              <a:defRPr sz="2800">
                <a:solidFill>
                  <a:srgbClr val="FFFF00"/>
                </a:solidFill>
                <a:effectLst>
                  <a:outerShdw blurRad="38100" dist="38100" dir="2700000" algn="tl">
                    <a:srgbClr val="000000"/>
                  </a:outerShdw>
                </a:effectLst>
                <a:latin typeface="+mn-lt"/>
              </a:defRPr>
            </a:lvl2pPr>
            <a:lvl3pPr marL="900113" indent="-184150" algn="l" rtl="0" eaLnBrk="0" fontAlgn="base" hangingPunct="0">
              <a:spcBef>
                <a:spcPts val="600"/>
              </a:spcBef>
              <a:spcAft>
                <a:spcPts val="600"/>
              </a:spcAft>
              <a:buClr>
                <a:srgbClr val="FFFF00"/>
              </a:buClr>
              <a:buSzPct val="60000"/>
              <a:buFont typeface="Arial" charset="0"/>
              <a:buChar char="•"/>
              <a:defRPr sz="2400">
                <a:solidFill>
                  <a:srgbClr val="FFFF00"/>
                </a:solidFill>
                <a:effectLst>
                  <a:outerShdw blurRad="38100" dist="38100" dir="2700000" algn="tl">
                    <a:srgbClr val="000000"/>
                  </a:outerShdw>
                </a:effectLst>
                <a:latin typeface="+mn-lt"/>
              </a:defRPr>
            </a:lvl3pPr>
            <a:lvl4pPr marL="1255713" indent="-177800" algn="l" rtl="0" eaLnBrk="0" fontAlgn="base" hangingPunct="0">
              <a:spcBef>
                <a:spcPts val="600"/>
              </a:spcBef>
              <a:spcAft>
                <a:spcPts val="600"/>
              </a:spcAft>
              <a:buClr>
                <a:srgbClr val="FFFF00"/>
              </a:buClr>
              <a:buSzPct val="60000"/>
              <a:buFont typeface="Arial" charset="0"/>
              <a:buChar char="•"/>
              <a:defRPr sz="2000">
                <a:solidFill>
                  <a:srgbClr val="FFFF00"/>
                </a:solidFill>
                <a:effectLst>
                  <a:outerShdw blurRad="38100" dist="38100" dir="2700000" algn="tl">
                    <a:srgbClr val="000000"/>
                  </a:outerShdw>
                </a:effectLst>
                <a:latin typeface="+mn-lt"/>
              </a:defRPr>
            </a:lvl4pPr>
            <a:lvl5pPr marL="1609725" indent="-176213" algn="l" rtl="0" eaLnBrk="0" fontAlgn="base" hangingPunct="0">
              <a:spcBef>
                <a:spcPts val="600"/>
              </a:spcBef>
              <a:spcAft>
                <a:spcPts val="600"/>
              </a:spcAft>
              <a:buClr>
                <a:srgbClr val="FFFF00"/>
              </a:buClr>
              <a:buSzPct val="60000"/>
              <a:buFont typeface="Arial" charset="0"/>
              <a:buChar char="•"/>
              <a:defRPr sz="2000">
                <a:solidFill>
                  <a:srgbClr val="FFFF00"/>
                </a:solidFill>
                <a:effectLst>
                  <a:outerShdw blurRad="38100" dist="38100" dir="2700000" algn="tl">
                    <a:srgbClr val="000000"/>
                  </a:outerShdw>
                </a:effectLst>
                <a:latin typeface="+mn-lt"/>
              </a:defRPr>
            </a:lvl5pPr>
            <a:lvl6pPr marL="2514600" indent="-228600" algn="l" rtl="0" eaLnBrk="1" fontAlgn="base" hangingPunct="1">
              <a:spcBef>
                <a:spcPct val="20000"/>
              </a:spcBef>
              <a:spcAft>
                <a:spcPct val="0"/>
              </a:spcAft>
              <a:buClr>
                <a:srgbClr val="FFFF00"/>
              </a:buClr>
              <a:buSzPct val="60000"/>
              <a:buFont typeface="Wingdings" pitchFamily="2" charset="2"/>
              <a:buChar char="n"/>
              <a:defRPr sz="2000">
                <a:solidFill>
                  <a:srgbClr val="FFFF00"/>
                </a:solidFill>
                <a:effectLst>
                  <a:outerShdw blurRad="38100" dist="38100" dir="2700000" algn="tl">
                    <a:srgbClr val="000000"/>
                  </a:outerShdw>
                </a:effectLst>
                <a:latin typeface="+mn-lt"/>
              </a:defRPr>
            </a:lvl6pPr>
            <a:lvl7pPr marL="2971800" indent="-228600" algn="l" rtl="0" eaLnBrk="1" fontAlgn="base" hangingPunct="1">
              <a:spcBef>
                <a:spcPct val="20000"/>
              </a:spcBef>
              <a:spcAft>
                <a:spcPct val="0"/>
              </a:spcAft>
              <a:buClr>
                <a:srgbClr val="FFFF00"/>
              </a:buClr>
              <a:buSzPct val="60000"/>
              <a:buFont typeface="Wingdings" pitchFamily="2" charset="2"/>
              <a:buChar char="n"/>
              <a:defRPr sz="2000">
                <a:solidFill>
                  <a:srgbClr val="FFFF00"/>
                </a:solidFill>
                <a:effectLst>
                  <a:outerShdw blurRad="38100" dist="38100" dir="2700000" algn="tl">
                    <a:srgbClr val="000000"/>
                  </a:outerShdw>
                </a:effectLst>
                <a:latin typeface="+mn-lt"/>
              </a:defRPr>
            </a:lvl7pPr>
            <a:lvl8pPr marL="3429000" indent="-228600" algn="l" rtl="0" eaLnBrk="1" fontAlgn="base" hangingPunct="1">
              <a:spcBef>
                <a:spcPct val="20000"/>
              </a:spcBef>
              <a:spcAft>
                <a:spcPct val="0"/>
              </a:spcAft>
              <a:buClr>
                <a:srgbClr val="FFFF00"/>
              </a:buClr>
              <a:buSzPct val="60000"/>
              <a:buFont typeface="Wingdings" pitchFamily="2" charset="2"/>
              <a:buChar char="n"/>
              <a:defRPr sz="2000">
                <a:solidFill>
                  <a:srgbClr val="FFFF00"/>
                </a:solidFill>
                <a:effectLst>
                  <a:outerShdw blurRad="38100" dist="38100" dir="2700000" algn="tl">
                    <a:srgbClr val="000000"/>
                  </a:outerShdw>
                </a:effectLst>
                <a:latin typeface="+mn-lt"/>
              </a:defRPr>
            </a:lvl8pPr>
            <a:lvl9pPr marL="3886200" indent="-228600" algn="l" rtl="0" eaLnBrk="1" fontAlgn="base" hangingPunct="1">
              <a:spcBef>
                <a:spcPct val="20000"/>
              </a:spcBef>
              <a:spcAft>
                <a:spcPct val="0"/>
              </a:spcAft>
              <a:buClr>
                <a:srgbClr val="FFFF00"/>
              </a:buClr>
              <a:buSzPct val="60000"/>
              <a:buFont typeface="Wingdings" pitchFamily="2" charset="2"/>
              <a:buChar char="n"/>
              <a:defRPr sz="2000">
                <a:solidFill>
                  <a:srgbClr val="FFFF00"/>
                </a:solidFill>
                <a:effectLst>
                  <a:outerShdw blurRad="38100" dist="38100" dir="2700000" algn="tl">
                    <a:srgbClr val="000000"/>
                  </a:outerShdw>
                </a:effectLst>
                <a:latin typeface="+mn-lt"/>
              </a:defRPr>
            </a:lvl9pPr>
          </a:lstStyle>
          <a:p>
            <a:pPr marL="288000" indent="-457200">
              <a:spcAft>
                <a:spcPts val="1200"/>
              </a:spcAft>
              <a:defRPr/>
            </a:pPr>
            <a:r>
              <a:rPr lang="en-GB" sz="2400" kern="0" dirty="0" smtClean="0">
                <a:effectLst/>
              </a:rPr>
              <a:t>Commonly coordinated and monitored Re-survey </a:t>
            </a:r>
          </a:p>
          <a:p>
            <a:pPr marL="288000" indent="-457200">
              <a:spcAft>
                <a:spcPts val="1200"/>
              </a:spcAft>
              <a:defRPr/>
            </a:pPr>
            <a:r>
              <a:rPr lang="en-GB" sz="2400" kern="0" dirty="0" smtClean="0">
                <a:effectLst/>
              </a:rPr>
              <a:t>Practical outcome: FAMOS project</a:t>
            </a:r>
          </a:p>
          <a:p>
            <a:pPr marL="288000" indent="-457200">
              <a:spcAft>
                <a:spcPts val="1200"/>
              </a:spcAft>
              <a:defRPr/>
            </a:pPr>
            <a:r>
              <a:rPr lang="en-GB" sz="2400" kern="0" dirty="0" smtClean="0">
                <a:effectLst/>
              </a:rPr>
              <a:t>Provision of the joint Baltic Sea Bathymetric Database</a:t>
            </a:r>
          </a:p>
          <a:p>
            <a:pPr marL="288000" indent="-457200">
              <a:spcAft>
                <a:spcPts val="1200"/>
              </a:spcAft>
              <a:defRPr/>
            </a:pPr>
            <a:r>
              <a:rPr lang="en-GB" sz="2400" kern="0" dirty="0" smtClean="0">
                <a:effectLst/>
              </a:rPr>
              <a:t>Implementation of a Harmonized Chart Datum </a:t>
            </a:r>
          </a:p>
          <a:p>
            <a:pPr marL="288000" indent="-457200">
              <a:spcAft>
                <a:spcPts val="1200"/>
              </a:spcAft>
              <a:defRPr/>
            </a:pPr>
            <a:r>
              <a:rPr lang="en-GB" sz="2400" kern="0" dirty="0" smtClean="0">
                <a:effectLst/>
              </a:rPr>
              <a:t>Parallel processing of all ENC and paper chart issues</a:t>
            </a:r>
          </a:p>
          <a:p>
            <a:pPr marL="288000" indent="-457200">
              <a:lnSpc>
                <a:spcPts val="2400"/>
              </a:lnSpc>
              <a:spcAft>
                <a:spcPts val="1200"/>
              </a:spcAft>
              <a:defRPr/>
            </a:pPr>
            <a:r>
              <a:rPr lang="en-GB" sz="2400" kern="0" dirty="0" smtClean="0">
                <a:effectLst/>
              </a:rPr>
              <a:t>Collaboration with NSHC in Marine Spatial Data</a:t>
            </a:r>
            <a:br>
              <a:rPr lang="en-GB" sz="2400" kern="0" dirty="0" smtClean="0">
                <a:effectLst/>
              </a:rPr>
            </a:br>
            <a:r>
              <a:rPr lang="en-GB" sz="2400" kern="0" dirty="0" smtClean="0">
                <a:effectLst/>
              </a:rPr>
              <a:t>   Infrastructure affairs</a:t>
            </a:r>
          </a:p>
          <a:p>
            <a:pPr marL="288000" indent="-457200">
              <a:lnSpc>
                <a:spcPts val="2400"/>
              </a:lnSpc>
              <a:spcAft>
                <a:spcPts val="1200"/>
              </a:spcAft>
              <a:defRPr/>
            </a:pPr>
            <a:r>
              <a:rPr lang="en-GB" sz="2400" kern="0" dirty="0">
                <a:effectLst/>
              </a:rPr>
              <a:t>BSHC Information and GIS services are publicly available </a:t>
            </a:r>
            <a:r>
              <a:rPr lang="en-GB" sz="2400" kern="0" dirty="0" smtClean="0">
                <a:effectLst/>
              </a:rPr>
              <a:t>  </a:t>
            </a:r>
            <a:br>
              <a:rPr lang="en-GB" sz="2400" kern="0" dirty="0" smtClean="0">
                <a:effectLst/>
              </a:rPr>
            </a:br>
            <a:r>
              <a:rPr lang="en-GB" sz="2400" kern="0" dirty="0" smtClean="0">
                <a:effectLst/>
              </a:rPr>
              <a:t>   under </a:t>
            </a:r>
            <a:r>
              <a:rPr lang="en-GB" sz="2400" kern="0" dirty="0">
                <a:effectLst/>
              </a:rPr>
              <a:t>www.bshc.pro</a:t>
            </a:r>
            <a:r>
              <a:rPr lang="en-GB" altLang="en-US" sz="2400" kern="0" dirty="0">
                <a:effectLst/>
              </a:rPr>
              <a:t>	</a:t>
            </a:r>
            <a:endParaRPr lang="en-GB" altLang="en-US" sz="2400" kern="0" dirty="0" smtClean="0">
              <a:effectLst/>
            </a:endParaRPr>
          </a:p>
          <a:p>
            <a:pPr marL="288000" indent="-457200">
              <a:lnSpc>
                <a:spcPts val="2400"/>
              </a:lnSpc>
              <a:spcAft>
                <a:spcPts val="1200"/>
              </a:spcAft>
              <a:defRPr/>
            </a:pPr>
            <a:r>
              <a:rPr lang="en-GB" altLang="en-US" sz="2400" kern="0" dirty="0">
                <a:effectLst/>
              </a:rPr>
              <a:t>Active participation in the </a:t>
            </a:r>
            <a:r>
              <a:rPr lang="en-GB" sz="2400" kern="0" dirty="0">
                <a:effectLst/>
              </a:rPr>
              <a:t>IHO-EU Network Working </a:t>
            </a:r>
            <a:r>
              <a:rPr lang="en-GB" sz="2400" kern="0" dirty="0" smtClean="0">
                <a:effectLst/>
              </a:rPr>
              <a:t>Group</a:t>
            </a:r>
          </a:p>
          <a:p>
            <a:pPr marL="0" indent="0">
              <a:lnSpc>
                <a:spcPts val="2400"/>
              </a:lnSpc>
              <a:spcAft>
                <a:spcPts val="1200"/>
              </a:spcAft>
              <a:buFont typeface="Wingdings" pitchFamily="2" charset="2"/>
              <a:buNone/>
              <a:defRPr/>
            </a:pPr>
            <a:endParaRPr lang="en-GB" sz="2400" kern="0" dirty="0">
              <a:effectLst/>
            </a:endParaRPr>
          </a:p>
          <a:p>
            <a:pPr marL="288000" indent="-457200">
              <a:lnSpc>
                <a:spcPts val="2400"/>
              </a:lnSpc>
              <a:spcAft>
                <a:spcPts val="1200"/>
              </a:spcAft>
              <a:defRPr/>
            </a:pPr>
            <a:endParaRPr lang="en-GB" altLang="en-US" sz="2400" kern="0" dirty="0">
              <a:effectLst/>
            </a:endParaRPr>
          </a:p>
        </p:txBody>
      </p:sp>
    </p:spTree>
  </p:cSld>
  <p:clrMapOvr>
    <a:masterClrMapping/>
  </p:clrMapOvr>
  <p:transition>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Grafik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356100" y="1412875"/>
            <a:ext cx="4445000" cy="431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43"/>
          <p:cNvSpPr>
            <a:spLocks noGrp="1" noChangeArrowheads="1"/>
          </p:cNvSpPr>
          <p:nvPr>
            <p:ph type="body" idx="4294967295"/>
          </p:nvPr>
        </p:nvSpPr>
        <p:spPr>
          <a:xfrm>
            <a:off x="179388" y="404813"/>
            <a:ext cx="8713787" cy="8636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spcBef>
                <a:spcPct val="0"/>
              </a:spcBef>
              <a:spcAft>
                <a:spcPct val="0"/>
              </a:spcAft>
              <a:buFont typeface="Wingdings" panose="05000000000000000000" pitchFamily="2" charset="2"/>
              <a:buNone/>
              <a:defRPr/>
            </a:pPr>
            <a:r>
              <a:rPr lang="en-GB" altLang="en-US" sz="2800" b="1" kern="1200" dirty="0">
                <a:cs typeface="Arial" charset="0"/>
              </a:rPr>
              <a:t>Difficulties encountered and challenges yet to be addressed</a:t>
            </a:r>
          </a:p>
          <a:p>
            <a:pPr algn="ctr">
              <a:buFont typeface="Wingdings" panose="05000000000000000000" pitchFamily="2" charset="2"/>
              <a:buNone/>
              <a:defRPr/>
            </a:pPr>
            <a:r>
              <a:rPr lang="fr-FR" altLang="en-US" i="1" dirty="0" smtClean="0">
                <a:effectLst/>
              </a:rPr>
              <a:t>	</a:t>
            </a:r>
          </a:p>
        </p:txBody>
      </p:sp>
      <p:sp>
        <p:nvSpPr>
          <p:cNvPr id="12292" name="Textfeld 2"/>
          <p:cNvSpPr txBox="1">
            <a:spLocks noChangeArrowheads="1"/>
          </p:cNvSpPr>
          <p:nvPr/>
        </p:nvSpPr>
        <p:spPr bwMode="auto">
          <a:xfrm>
            <a:off x="395288" y="1104900"/>
            <a:ext cx="3671887" cy="421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ctr">
              <a:buFont typeface="Wingdings" panose="05000000000000000000" pitchFamily="2" charset="2"/>
              <a:buNone/>
            </a:pPr>
            <a:endParaRPr lang="en-GB" altLang="en-US" sz="2000" b="1" u="sng"/>
          </a:p>
          <a:p>
            <a:pPr>
              <a:spcBef>
                <a:spcPts val="600"/>
              </a:spcBef>
              <a:spcAft>
                <a:spcPts val="600"/>
              </a:spcAft>
              <a:buClr>
                <a:srgbClr val="FFFF00"/>
              </a:buClr>
              <a:buSzPct val="60000"/>
              <a:buFont typeface="Wingdings" panose="05000000000000000000" pitchFamily="2" charset="2"/>
              <a:buChar char="§"/>
            </a:pPr>
            <a:r>
              <a:rPr lang="en-GB" altLang="en-US" sz="2400">
                <a:solidFill>
                  <a:srgbClr val="FFFF00"/>
                </a:solidFill>
                <a:latin typeface="Arial Narrow" panose="020B0606020202030204" pitchFamily="34" charset="0"/>
              </a:rPr>
              <a:t> none, except:</a:t>
            </a:r>
          </a:p>
          <a:p>
            <a:pPr>
              <a:spcBef>
                <a:spcPts val="600"/>
              </a:spcBef>
              <a:spcAft>
                <a:spcPts val="600"/>
              </a:spcAft>
              <a:buClr>
                <a:srgbClr val="FFFF00"/>
              </a:buClr>
              <a:buSzPct val="60000"/>
            </a:pPr>
            <a:r>
              <a:rPr lang="en-GB" altLang="de-DE" sz="2400">
                <a:solidFill>
                  <a:srgbClr val="FFFF00"/>
                </a:solidFill>
                <a:latin typeface="Arial Narrow" panose="020B0606020202030204" pitchFamily="34" charset="0"/>
              </a:rPr>
              <a:t>Lithuania as Associate Member is not a member of the IHO.  Since Lithuania is currently holding BSHC chair, IHO related activities are therefore effectively processed by the Vice Chair (Germany).</a:t>
            </a:r>
            <a:endParaRPr lang="en-GB" altLang="en-US" sz="2400">
              <a:solidFill>
                <a:srgbClr val="FFFF00"/>
              </a:solidFill>
              <a:latin typeface="Arial Narrow" panose="020B0606020202030204" pitchFamily="34" charset="0"/>
            </a:endParaRPr>
          </a:p>
          <a:p>
            <a:pPr algn="ctr">
              <a:buFont typeface="Wingdings" panose="05000000000000000000" pitchFamily="2" charset="2"/>
              <a:buNone/>
            </a:pPr>
            <a:endParaRPr lang="fr-FR" altLang="en-US"/>
          </a:p>
          <a:p>
            <a:endParaRPr lang="en-GB" altLang="de-DE"/>
          </a:p>
        </p:txBody>
      </p:sp>
    </p:spTree>
  </p:cSld>
  <p:clrMapOvr>
    <a:masterClrMapping/>
  </p:clrMapOvr>
  <p:transition>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43"/>
          <p:cNvSpPr>
            <a:spLocks noGrp="1" noChangeArrowheads="1"/>
          </p:cNvSpPr>
          <p:nvPr>
            <p:ph type="body" idx="4294967295"/>
          </p:nvPr>
        </p:nvSpPr>
        <p:spPr>
          <a:xfrm>
            <a:off x="395288" y="404813"/>
            <a:ext cx="8169275" cy="495617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spcBef>
                <a:spcPct val="0"/>
              </a:spcBef>
              <a:spcAft>
                <a:spcPct val="0"/>
              </a:spcAft>
              <a:buFont typeface="Wingdings" panose="05000000000000000000" pitchFamily="2" charset="2"/>
              <a:buNone/>
              <a:defRPr/>
            </a:pPr>
            <a:r>
              <a:rPr lang="en-GB" altLang="en-US" sz="2800" b="1" kern="1200" dirty="0">
                <a:cs typeface="Arial" charset="0"/>
              </a:rPr>
              <a:t>Actions required of the Assembly</a:t>
            </a:r>
          </a:p>
          <a:p>
            <a:pPr algn="just">
              <a:buFont typeface="Wingdings" panose="05000000000000000000" pitchFamily="2" charset="2"/>
              <a:buNone/>
              <a:defRPr/>
            </a:pPr>
            <a:endParaRPr lang="en-GB" altLang="en-US" sz="2400" dirty="0" smtClean="0">
              <a:effectLst/>
            </a:endParaRPr>
          </a:p>
          <a:p>
            <a:pPr algn="just">
              <a:buFont typeface="Wingdings" panose="05000000000000000000" pitchFamily="2" charset="2"/>
              <a:buNone/>
              <a:defRPr/>
            </a:pPr>
            <a:r>
              <a:rPr lang="en-GB" altLang="en-US" sz="2400" dirty="0" smtClean="0">
                <a:effectLst/>
              </a:rPr>
              <a:t> The Assembly is invited to take note of be means of this report that: </a:t>
            </a:r>
          </a:p>
          <a:p>
            <a:pPr>
              <a:defRPr/>
            </a:pPr>
            <a:r>
              <a:rPr lang="en-GB" sz="2400" dirty="0" smtClean="0">
                <a:effectLst/>
              </a:rPr>
              <a:t>The </a:t>
            </a:r>
            <a:r>
              <a:rPr lang="en-GB" sz="2400" dirty="0">
                <a:effectLst/>
              </a:rPr>
              <a:t>cooperation within the BSHC is very productive. Several projects have led to joint databases and results provided on the web. The outreach of the hydrographic work in the region and beyond has improved even further.</a:t>
            </a:r>
            <a:endParaRPr lang="de-DE" sz="2400" dirty="0">
              <a:effectLst/>
            </a:endParaRPr>
          </a:p>
          <a:p>
            <a:pPr>
              <a:defRPr/>
            </a:pPr>
            <a:r>
              <a:rPr lang="en-GB" sz="2400" dirty="0">
                <a:effectLst/>
              </a:rPr>
              <a:t>Member States </a:t>
            </a:r>
            <a:r>
              <a:rPr lang="en-GB" sz="2400" dirty="0" smtClean="0">
                <a:effectLst/>
              </a:rPr>
              <a:t>continue </a:t>
            </a:r>
            <a:r>
              <a:rPr lang="en-GB" sz="2400" dirty="0">
                <a:effectLst/>
              </a:rPr>
              <a:t>to contribute extensively to the work of the IHO and have been active participants of working groups.</a:t>
            </a:r>
            <a:endParaRPr lang="de-DE" sz="2400" dirty="0">
              <a:effectLst/>
            </a:endParaRPr>
          </a:p>
          <a:p>
            <a:pPr>
              <a:defRPr/>
            </a:pPr>
            <a:r>
              <a:rPr lang="en-GB" sz="2400" dirty="0">
                <a:effectLst/>
              </a:rPr>
              <a:t>There has been substantial cooperation between the commission’s Member States and other European States and the EU on information sharing and shared projects.</a:t>
            </a:r>
            <a:endParaRPr lang="de-DE" sz="2400" dirty="0">
              <a:effectLst/>
            </a:endParaRPr>
          </a:p>
          <a:p>
            <a:pPr algn="just">
              <a:buFont typeface="Wingdings" panose="05000000000000000000" pitchFamily="2" charset="2"/>
              <a:buNone/>
              <a:defRPr/>
            </a:pPr>
            <a:r>
              <a:rPr lang="en-GB" altLang="en-US" sz="2400" dirty="0" smtClean="0">
                <a:effectLst/>
              </a:rPr>
              <a:t> </a:t>
            </a:r>
          </a:p>
          <a:p>
            <a:pPr algn="just">
              <a:buFont typeface="Wingdings" panose="05000000000000000000" pitchFamily="2" charset="2"/>
              <a:buNone/>
              <a:defRPr/>
            </a:pPr>
            <a:r>
              <a:rPr lang="en-GB" altLang="en-US" sz="2400" dirty="0" smtClean="0">
                <a:effectLst/>
              </a:rPr>
              <a:t> </a:t>
            </a:r>
          </a:p>
          <a:p>
            <a:pPr algn="just">
              <a:buFont typeface="Wingdings" panose="05000000000000000000" pitchFamily="2" charset="2"/>
              <a:buNone/>
              <a:defRPr/>
            </a:pPr>
            <a:endParaRPr lang="en-GB" altLang="en-US" sz="2400" b="1" dirty="0" smtClean="0">
              <a:effectLst/>
            </a:endParaRPr>
          </a:p>
          <a:p>
            <a:pPr algn="ctr">
              <a:buFont typeface="Wingdings" panose="05000000000000000000" pitchFamily="2" charset="2"/>
              <a:buNone/>
              <a:defRPr/>
            </a:pPr>
            <a:endParaRPr lang="en-GB" altLang="en-US" dirty="0" smtClean="0">
              <a:effectLst/>
            </a:endParaRPr>
          </a:p>
          <a:p>
            <a:pPr algn="ctr">
              <a:buFont typeface="Wingdings" panose="05000000000000000000" pitchFamily="2" charset="2"/>
              <a:buNone/>
              <a:defRPr/>
            </a:pPr>
            <a:endParaRPr lang="fr-FR" altLang="en-US" dirty="0" smtClean="0">
              <a:effectLst/>
            </a:endParaRPr>
          </a:p>
          <a:p>
            <a:pPr algn="ctr">
              <a:buFont typeface="Wingdings" panose="05000000000000000000" pitchFamily="2" charset="2"/>
              <a:buNone/>
              <a:defRPr/>
            </a:pPr>
            <a:r>
              <a:rPr lang="fr-FR" altLang="en-US" i="1" dirty="0" smtClean="0">
                <a:effectLst/>
              </a:rPr>
              <a:t>	</a:t>
            </a:r>
          </a:p>
        </p:txBody>
      </p:sp>
    </p:spTree>
  </p:cSld>
  <p:clrMapOvr>
    <a:masterClrMapping/>
  </p:clrMapOvr>
  <p:transition>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779838" y="1412875"/>
            <a:ext cx="1639887" cy="2154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1"/>
          <p:cNvSpPr>
            <a:spLocks noChangeArrowheads="1"/>
          </p:cNvSpPr>
          <p:nvPr/>
        </p:nvSpPr>
        <p:spPr bwMode="auto">
          <a:xfrm>
            <a:off x="2225675" y="4076700"/>
            <a:ext cx="4572000"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273050" eaLnBrk="0" hangingPunct="0">
              <a:defRPr>
                <a:solidFill>
                  <a:schemeClr val="tx1"/>
                </a:solidFill>
                <a:latin typeface="Verdana" pitchFamily="34" charset="0"/>
                <a:cs typeface="Arial" charset="0"/>
              </a:defRPr>
            </a:lvl1pPr>
            <a:lvl2pPr marL="742950" indent="-285750" defTabSz="273050" eaLnBrk="0" hangingPunct="0">
              <a:defRPr>
                <a:solidFill>
                  <a:schemeClr val="tx1"/>
                </a:solidFill>
                <a:latin typeface="Verdana" pitchFamily="34" charset="0"/>
                <a:cs typeface="Arial" charset="0"/>
              </a:defRPr>
            </a:lvl2pPr>
            <a:lvl3pPr marL="1143000" indent="-228600" defTabSz="273050" eaLnBrk="0" hangingPunct="0">
              <a:defRPr>
                <a:solidFill>
                  <a:schemeClr val="tx1"/>
                </a:solidFill>
                <a:latin typeface="Verdana" pitchFamily="34" charset="0"/>
                <a:cs typeface="Arial" charset="0"/>
              </a:defRPr>
            </a:lvl3pPr>
            <a:lvl4pPr marL="1600200" indent="-228600" defTabSz="273050" eaLnBrk="0" hangingPunct="0">
              <a:defRPr>
                <a:solidFill>
                  <a:schemeClr val="tx1"/>
                </a:solidFill>
                <a:latin typeface="Verdana" pitchFamily="34" charset="0"/>
                <a:cs typeface="Arial" charset="0"/>
              </a:defRPr>
            </a:lvl4pPr>
            <a:lvl5pPr marL="2057400" indent="-228600" defTabSz="273050" eaLnBrk="0" hangingPunct="0">
              <a:defRPr>
                <a:solidFill>
                  <a:schemeClr val="tx1"/>
                </a:solidFill>
                <a:latin typeface="Verdana" pitchFamily="34" charset="0"/>
                <a:cs typeface="Arial" charset="0"/>
              </a:defRPr>
            </a:lvl5pPr>
            <a:lvl6pPr marL="2514600" indent="-228600" defTabSz="273050" eaLnBrk="0" fontAlgn="base" hangingPunct="0">
              <a:spcBef>
                <a:spcPct val="0"/>
              </a:spcBef>
              <a:spcAft>
                <a:spcPct val="0"/>
              </a:spcAft>
              <a:defRPr>
                <a:solidFill>
                  <a:schemeClr val="tx1"/>
                </a:solidFill>
                <a:latin typeface="Verdana" pitchFamily="34" charset="0"/>
                <a:cs typeface="Arial" charset="0"/>
              </a:defRPr>
            </a:lvl6pPr>
            <a:lvl7pPr marL="2971800" indent="-228600" defTabSz="273050" eaLnBrk="0" fontAlgn="base" hangingPunct="0">
              <a:spcBef>
                <a:spcPct val="0"/>
              </a:spcBef>
              <a:spcAft>
                <a:spcPct val="0"/>
              </a:spcAft>
              <a:defRPr>
                <a:solidFill>
                  <a:schemeClr val="tx1"/>
                </a:solidFill>
                <a:latin typeface="Verdana" pitchFamily="34" charset="0"/>
                <a:cs typeface="Arial" charset="0"/>
              </a:defRPr>
            </a:lvl7pPr>
            <a:lvl8pPr marL="3429000" indent="-228600" defTabSz="273050" eaLnBrk="0" fontAlgn="base" hangingPunct="0">
              <a:spcBef>
                <a:spcPct val="0"/>
              </a:spcBef>
              <a:spcAft>
                <a:spcPct val="0"/>
              </a:spcAft>
              <a:defRPr>
                <a:solidFill>
                  <a:schemeClr val="tx1"/>
                </a:solidFill>
                <a:latin typeface="Verdana" pitchFamily="34" charset="0"/>
                <a:cs typeface="Arial" charset="0"/>
              </a:defRPr>
            </a:lvl8pPr>
            <a:lvl9pPr marL="3886200" indent="-228600" defTabSz="273050" eaLnBrk="0" fontAlgn="base" hangingPunct="0">
              <a:spcBef>
                <a:spcPct val="0"/>
              </a:spcBef>
              <a:spcAft>
                <a:spcPct val="0"/>
              </a:spcAft>
              <a:defRPr>
                <a:solidFill>
                  <a:schemeClr val="tx1"/>
                </a:solidFill>
                <a:latin typeface="Verdana" pitchFamily="34" charset="0"/>
                <a:cs typeface="Arial" charset="0"/>
              </a:defRPr>
            </a:lvl9pPr>
          </a:lstStyle>
          <a:p>
            <a:pPr algn="ctr" eaLnBrk="1" hangingPunct="1">
              <a:defRPr/>
            </a:pPr>
            <a:r>
              <a:rPr lang="en-GB" altLang="de-DE" sz="4400" kern="0" dirty="0">
                <a:solidFill>
                  <a:schemeClr val="accent4"/>
                </a:solidFill>
                <a:effectLst>
                  <a:outerShdw blurRad="38100" dist="38100" dir="2700000" algn="tl">
                    <a:srgbClr val="000000"/>
                  </a:outerShdw>
                </a:effectLst>
                <a:latin typeface="+mn-lt"/>
                <a:cs typeface="+mn-cs"/>
              </a:rPr>
              <a:t>www.iho.int</a:t>
            </a:r>
          </a:p>
        </p:txBody>
      </p:sp>
      <p:sp>
        <p:nvSpPr>
          <p:cNvPr id="2" name="Untertitel 1"/>
          <p:cNvSpPr>
            <a:spLocks noGrp="1"/>
          </p:cNvSpPr>
          <p:nvPr>
            <p:ph type="subTitle" sz="quarter" idx="1"/>
          </p:nvPr>
        </p:nvSpPr>
        <p:spPr>
          <a:xfrm>
            <a:off x="1276350" y="2565400"/>
            <a:ext cx="6400800" cy="3163888"/>
          </a:xfrm>
        </p:spPr>
        <p:txBody>
          <a:bodyPr/>
          <a:lstStyle/>
          <a:p>
            <a:pPr>
              <a:defRPr/>
            </a:pPr>
            <a:endParaRPr lang="en-GB"/>
          </a:p>
        </p:txBody>
      </p:sp>
    </p:spTree>
  </p:cSld>
  <p:clrMapOvr>
    <a:masterClrMapping/>
  </p:clrMapOvr>
  <p:transition>
    <p:wipe dir="d"/>
  </p:transition>
  <p:timing>
    <p:tnLst>
      <p:par>
        <p:cTn id="1" dur="indefinite" restart="never" nodeType="tmRoot"/>
      </p:par>
    </p:tnLst>
  </p:timing>
</p:sld>
</file>

<file path=ppt/theme/theme1.xml><?xml version="1.0" encoding="utf-8"?>
<a:theme xmlns:a="http://schemas.openxmlformats.org/drawingml/2006/main" name="IHC template">
  <a:themeElements>
    <a:clrScheme name="Glob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fontScheme name="Arial Narrow">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AU" sz="18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AU" sz="18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Globe 1">
        <a:dk1>
          <a:srgbClr val="622100"/>
        </a:dk1>
        <a:lt1>
          <a:srgbClr val="FFFFFF"/>
        </a:lt1>
        <a:dk2>
          <a:srgbClr val="800000"/>
        </a:dk2>
        <a:lt2>
          <a:srgbClr val="FFFFCC"/>
        </a:lt2>
        <a:accent1>
          <a:srgbClr val="E42B00"/>
        </a:accent1>
        <a:accent2>
          <a:srgbClr val="996600"/>
        </a:accent2>
        <a:accent3>
          <a:srgbClr val="C0AAAA"/>
        </a:accent3>
        <a:accent4>
          <a:srgbClr val="DADADA"/>
        </a:accent4>
        <a:accent5>
          <a:srgbClr val="EFACAA"/>
        </a:accent5>
        <a:accent6>
          <a:srgbClr val="8A5C00"/>
        </a:accent6>
        <a:hlink>
          <a:srgbClr val="FADF6C"/>
        </a:hlink>
        <a:folHlink>
          <a:srgbClr val="FF9900"/>
        </a:folHlink>
      </a:clrScheme>
      <a:clrMap bg1="dk2" tx1="lt1" bg2="dk1" tx2="lt2" accent1="accent1" accent2="accent2" accent3="accent3" accent4="accent4" accent5="accent5" accent6="accent6" hlink="hlink" folHlink="folHlink"/>
    </a:extraClrScheme>
    <a:extraClrScheme>
      <a:clrScheme name="Globe 2">
        <a:dk1>
          <a:srgbClr val="5F4545"/>
        </a:dk1>
        <a:lt1>
          <a:srgbClr val="FFFFFF"/>
        </a:lt1>
        <a:dk2>
          <a:srgbClr val="8F6969"/>
        </a:dk2>
        <a:lt2>
          <a:srgbClr val="FFFFCC"/>
        </a:lt2>
        <a:accent1>
          <a:srgbClr val="CC6600"/>
        </a:accent1>
        <a:accent2>
          <a:srgbClr val="924C0C"/>
        </a:accent2>
        <a:accent3>
          <a:srgbClr val="C6B9B9"/>
        </a:accent3>
        <a:accent4>
          <a:srgbClr val="DADADA"/>
        </a:accent4>
        <a:accent5>
          <a:srgbClr val="E2B8AA"/>
        </a:accent5>
        <a:accent6>
          <a:srgbClr val="84440A"/>
        </a:accent6>
        <a:hlink>
          <a:srgbClr val="CFD375"/>
        </a:hlink>
        <a:folHlink>
          <a:srgbClr val="98BB91"/>
        </a:folHlink>
      </a:clrScheme>
      <a:clrMap bg1="dk2" tx1="lt1" bg2="dk1" tx2="lt2" accent1="accent1" accent2="accent2" accent3="accent3" accent4="accent4" accent5="accent5" accent6="accent6" hlink="hlink" folHlink="folHlink"/>
    </a:extraClrScheme>
    <a:extraClrScheme>
      <a:clrScheme name="Glob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clrMap bg1="dk2" tx1="lt1" bg2="dk1" tx2="lt2" accent1="accent1" accent2="accent2" accent3="accent3" accent4="accent4" accent5="accent5" accent6="accent6" hlink="hlink" folHlink="folHlink"/>
    </a:extraClrScheme>
    <a:extraClrScheme>
      <a:clrScheme name="Globe 4">
        <a:dk1>
          <a:srgbClr val="005856"/>
        </a:dk1>
        <a:lt1>
          <a:srgbClr val="FFFFFF"/>
        </a:lt1>
        <a:dk2>
          <a:srgbClr val="008080"/>
        </a:dk2>
        <a:lt2>
          <a:srgbClr val="FFFFCC"/>
        </a:lt2>
        <a:accent1>
          <a:srgbClr val="0099CC"/>
        </a:accent1>
        <a:accent2>
          <a:srgbClr val="00CCFF"/>
        </a:accent2>
        <a:accent3>
          <a:srgbClr val="AAC0C0"/>
        </a:accent3>
        <a:accent4>
          <a:srgbClr val="DADADA"/>
        </a:accent4>
        <a:accent5>
          <a:srgbClr val="AACAE2"/>
        </a:accent5>
        <a:accent6>
          <a:srgbClr val="00B9E7"/>
        </a:accent6>
        <a:hlink>
          <a:srgbClr val="1ACE9F"/>
        </a:hlink>
        <a:folHlink>
          <a:srgbClr val="948CCE"/>
        </a:folHlink>
      </a:clrScheme>
      <a:clrMap bg1="dk2" tx1="lt1" bg2="dk1" tx2="lt2" accent1="accent1" accent2="accent2" accent3="accent3" accent4="accent4" accent5="accent5" accent6="accent6" hlink="hlink" folHlink="folHlink"/>
    </a:extraClrScheme>
    <a:extraClrScheme>
      <a:clrScheme name="Globe 5">
        <a:dk1>
          <a:srgbClr val="3C5436"/>
        </a:dk1>
        <a:lt1>
          <a:srgbClr val="FFFFFF"/>
        </a:lt1>
        <a:dk2>
          <a:srgbClr val="5F8656"/>
        </a:dk2>
        <a:lt2>
          <a:srgbClr val="D6D8C0"/>
        </a:lt2>
        <a:accent1>
          <a:srgbClr val="61733D"/>
        </a:accent1>
        <a:accent2>
          <a:srgbClr val="324A39"/>
        </a:accent2>
        <a:accent3>
          <a:srgbClr val="B6C3B4"/>
        </a:accent3>
        <a:accent4>
          <a:srgbClr val="DADADA"/>
        </a:accent4>
        <a:accent5>
          <a:srgbClr val="B7BCAF"/>
        </a:accent5>
        <a:accent6>
          <a:srgbClr val="2C4233"/>
        </a:accent6>
        <a:hlink>
          <a:srgbClr val="73D588"/>
        </a:hlink>
        <a:folHlink>
          <a:srgbClr val="6F99B9"/>
        </a:folHlink>
      </a:clrScheme>
      <a:clrMap bg1="dk2" tx1="lt1" bg2="dk1" tx2="lt2" accent1="accent1" accent2="accent2" accent3="accent3" accent4="accent4" accent5="accent5" accent6="accent6" hlink="hlink" folHlink="folHlink"/>
    </a:extraClrScheme>
    <a:extraClrScheme>
      <a:clrScheme name="Globe 6">
        <a:dk1>
          <a:srgbClr val="5B7B65"/>
        </a:dk1>
        <a:lt1>
          <a:srgbClr val="FFFFFF"/>
        </a:lt1>
        <a:dk2>
          <a:srgbClr val="9ABE9D"/>
        </a:dk2>
        <a:lt2>
          <a:srgbClr val="336600"/>
        </a:lt2>
        <a:accent1>
          <a:srgbClr val="00CC66"/>
        </a:accent1>
        <a:accent2>
          <a:srgbClr val="4E7050"/>
        </a:accent2>
        <a:accent3>
          <a:srgbClr val="CADBCC"/>
        </a:accent3>
        <a:accent4>
          <a:srgbClr val="DADADA"/>
        </a:accent4>
        <a:accent5>
          <a:srgbClr val="AAE2B8"/>
        </a:accent5>
        <a:accent6>
          <a:srgbClr val="466548"/>
        </a:accent6>
        <a:hlink>
          <a:srgbClr val="FFFFCC"/>
        </a:hlink>
        <a:folHlink>
          <a:srgbClr val="9CE8A3"/>
        </a:folHlink>
      </a:clrScheme>
      <a:clrMap bg1="dk2" tx1="lt1" bg2="dk1" tx2="lt2" accent1="accent1" accent2="accent2" accent3="accent3" accent4="accent4" accent5="accent5" accent6="accent6" hlink="hlink" folHlink="folHlink"/>
    </a:extraClrScheme>
    <a:extraClrScheme>
      <a:clrScheme name="Globe 7">
        <a:dk1>
          <a:srgbClr val="4C4E44"/>
        </a:dk1>
        <a:lt1>
          <a:srgbClr val="FFFFFF"/>
        </a:lt1>
        <a:dk2>
          <a:srgbClr val="686B5D"/>
        </a:dk2>
        <a:lt2>
          <a:srgbClr val="D6D5C6"/>
        </a:lt2>
        <a:accent1>
          <a:srgbClr val="898D79"/>
        </a:accent1>
        <a:accent2>
          <a:srgbClr val="4D4F45"/>
        </a:accent2>
        <a:accent3>
          <a:srgbClr val="B9BAB6"/>
        </a:accent3>
        <a:accent4>
          <a:srgbClr val="DADADA"/>
        </a:accent4>
        <a:accent5>
          <a:srgbClr val="C4C5BE"/>
        </a:accent5>
        <a:accent6>
          <a:srgbClr val="45473E"/>
        </a:accent6>
        <a:hlink>
          <a:srgbClr val="58BE67"/>
        </a:hlink>
        <a:folHlink>
          <a:srgbClr val="C0C640"/>
        </a:folHlink>
      </a:clrScheme>
      <a:clrMap bg1="dk2" tx1="lt1" bg2="dk1" tx2="lt2" accent1="accent1" accent2="accent2" accent3="accent3" accent4="accent4" accent5="accent5" accent6="accent6" hlink="hlink" folHlink="folHlink"/>
    </a:extraClrScheme>
    <a:extraClrScheme>
      <a:clrScheme name="Globe 8">
        <a:dk1>
          <a:srgbClr val="000000"/>
        </a:dk1>
        <a:lt1>
          <a:srgbClr val="FFFFDD"/>
        </a:lt1>
        <a:dk2>
          <a:srgbClr val="000000"/>
        </a:dk2>
        <a:lt2>
          <a:srgbClr val="98977A"/>
        </a:lt2>
        <a:accent1>
          <a:srgbClr val="BDCDA7"/>
        </a:accent1>
        <a:accent2>
          <a:srgbClr val="A0D060"/>
        </a:accent2>
        <a:accent3>
          <a:srgbClr val="FFFFEB"/>
        </a:accent3>
        <a:accent4>
          <a:srgbClr val="000000"/>
        </a:accent4>
        <a:accent5>
          <a:srgbClr val="DBE3D0"/>
        </a:accent5>
        <a:accent6>
          <a:srgbClr val="91BC56"/>
        </a:accent6>
        <a:hlink>
          <a:srgbClr val="FADD4E"/>
        </a:hlink>
        <a:folHlink>
          <a:srgbClr val="CC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IHC template</Template>
  <TotalTime>0</TotalTime>
  <Words>311</Words>
  <Application>Microsoft Office PowerPoint</Application>
  <PresentationFormat>On-screen Show (4:3)</PresentationFormat>
  <Paragraphs>53</Paragraphs>
  <Slides>6</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Verdana</vt:lpstr>
      <vt:lpstr>Arial</vt:lpstr>
      <vt:lpstr>Arial Narrow</vt:lpstr>
      <vt:lpstr>Wingdings</vt:lpstr>
      <vt:lpstr>Times New Roman</vt:lpstr>
      <vt:lpstr>IHC template</vt:lpstr>
      <vt:lpstr>PowerPoint Presentation</vt:lpstr>
      <vt:lpstr>PowerPoint Presentation</vt:lpstr>
      <vt:lpstr>PowerPoint Presentation</vt:lpstr>
      <vt:lpstr>PowerPoint Presentation</vt:lpstr>
      <vt:lpstr>PowerPoint Presentation</vt:lpstr>
      <vt:lpstr>PowerPoint Presentation</vt:lpstr>
    </vt:vector>
  </TitlesOfParts>
  <Company>France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IRCC Presentation</dc:title>
  <dc:subject>18th IHC - Work Programme 3</dc:subject>
  <dc:creator>Bessero</dc:creator>
  <cp:lastModifiedBy>Alberto Costa Neves</cp:lastModifiedBy>
  <cp:revision>42</cp:revision>
  <cp:lastPrinted>2017-03-31T10:27:27Z</cp:lastPrinted>
  <dcterms:created xsi:type="dcterms:W3CDTF">2012-04-15T17:02:55Z</dcterms:created>
  <dcterms:modified xsi:type="dcterms:W3CDTF">2017-06-12T17:58:04Z</dcterms:modified>
</cp:coreProperties>
</file>