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743" r:id="rId2"/>
    <p:sldMasterId id="2147483839" r:id="rId3"/>
  </p:sldMasterIdLst>
  <p:notesMasterIdLst>
    <p:notesMasterId r:id="rId16"/>
  </p:notesMasterIdLst>
  <p:handoutMasterIdLst>
    <p:handoutMasterId r:id="rId17"/>
  </p:handoutMasterIdLst>
  <p:sldIdLst>
    <p:sldId id="535" r:id="rId4"/>
    <p:sldId id="595" r:id="rId5"/>
    <p:sldId id="606" r:id="rId6"/>
    <p:sldId id="607" r:id="rId7"/>
    <p:sldId id="608" r:id="rId8"/>
    <p:sldId id="609" r:id="rId9"/>
    <p:sldId id="615" r:id="rId10"/>
    <p:sldId id="610" r:id="rId11"/>
    <p:sldId id="611" r:id="rId12"/>
    <p:sldId id="612" r:id="rId13"/>
    <p:sldId id="616" r:id="rId14"/>
    <p:sldId id="567" r:id="rId15"/>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lles Bessero" initials="G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89400"/>
    <a:srgbClr val="C0C0C0"/>
    <a:srgbClr val="66CCFF"/>
    <a:srgbClr val="B29EFA"/>
    <a:srgbClr val="BCADEB"/>
    <a:srgbClr val="C19DFB"/>
    <a:srgbClr val="908B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8" autoAdjust="0"/>
    <p:restoredTop sz="86553" autoAdjust="0"/>
  </p:normalViewPr>
  <p:slideViewPr>
    <p:cSldViewPr>
      <p:cViewPr varScale="1">
        <p:scale>
          <a:sx n="82" d="100"/>
          <a:sy n="82" d="100"/>
        </p:scale>
        <p:origin x="103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40"/>
    </p:cViewPr>
  </p:sorterViewPr>
  <p:notesViewPr>
    <p:cSldViewPr>
      <p:cViewPr varScale="1">
        <p:scale>
          <a:sx n="53" d="100"/>
          <a:sy n="53" d="100"/>
        </p:scale>
        <p:origin x="-283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en-AU"/>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5DBDAB03-4AC3-4042-A027-F4583C318F0E}" type="slidenum">
              <a:rPr lang="en-AU"/>
              <a:pPr>
                <a:defRPr/>
              </a:pPr>
              <a:t>‹Nr.›</a:t>
            </a:fld>
            <a:endParaRPr lang="en-AU"/>
          </a:p>
        </p:txBody>
      </p:sp>
    </p:spTree>
    <p:extLst>
      <p:ext uri="{BB962C8B-B14F-4D97-AF65-F5344CB8AC3E}">
        <p14:creationId xmlns:p14="http://schemas.microsoft.com/office/powerpoint/2010/main" val="1442111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en-AU"/>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F91FC796-1223-4447-824A-503C99C24649}" type="slidenum">
              <a:rPr lang="en-AU"/>
              <a:pPr>
                <a:defRPr/>
              </a:pPr>
              <a:t>‹Nr.›</a:t>
            </a:fld>
            <a:endParaRPr lang="en-AU"/>
          </a:p>
        </p:txBody>
      </p:sp>
    </p:spTree>
    <p:extLst>
      <p:ext uri="{BB962C8B-B14F-4D97-AF65-F5344CB8AC3E}">
        <p14:creationId xmlns:p14="http://schemas.microsoft.com/office/powerpoint/2010/main" val="24727937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GB: use</a:t>
            </a:r>
            <a:r>
              <a:rPr lang="fr-FR" baseline="0" dirty="0" smtClean="0"/>
              <a:t> </a:t>
            </a:r>
            <a:r>
              <a:rPr lang="fr-FR" baseline="0" dirty="0" err="1" smtClean="0"/>
              <a:t>larger</a:t>
            </a:r>
            <a:r>
              <a:rPr lang="fr-FR" baseline="0" dirty="0" smtClean="0"/>
              <a:t> font size to </a:t>
            </a:r>
            <a:r>
              <a:rPr lang="fr-FR" baseline="0" dirty="0" err="1" smtClean="0"/>
              <a:t>facilitate</a:t>
            </a:r>
            <a:r>
              <a:rPr lang="fr-FR" baseline="0" dirty="0" smtClean="0"/>
              <a:t> </a:t>
            </a:r>
            <a:r>
              <a:rPr lang="fr-FR" baseline="0" dirty="0" err="1" smtClean="0"/>
              <a:t>reading</a:t>
            </a:r>
            <a:r>
              <a:rPr lang="fr-FR" baseline="0" dirty="0" smtClean="0"/>
              <a:t> </a:t>
            </a:r>
            <a:r>
              <a:rPr lang="fr-FR" baseline="0" dirty="0" err="1" smtClean="0"/>
              <a:t>from</a:t>
            </a:r>
            <a:r>
              <a:rPr lang="fr-FR" baseline="0" dirty="0" smtClean="0"/>
              <a:t> the back of the auditorium</a:t>
            </a:r>
            <a:endParaRPr lang="fr-FR" dirty="0"/>
          </a:p>
        </p:txBody>
      </p:sp>
      <p:sp>
        <p:nvSpPr>
          <p:cNvPr id="4" name="Espace réservé du numéro de diapositive 3"/>
          <p:cNvSpPr>
            <a:spLocks noGrp="1"/>
          </p:cNvSpPr>
          <p:nvPr>
            <p:ph type="sldNum" sz="quarter" idx="10"/>
          </p:nvPr>
        </p:nvSpPr>
        <p:spPr/>
        <p:txBody>
          <a:bodyPr/>
          <a:lstStyle/>
          <a:p>
            <a:pPr>
              <a:defRPr/>
            </a:pPr>
            <a:fld id="{F91FC796-1223-4447-824A-503C99C24649}" type="slidenum">
              <a:rPr lang="en-AU" smtClean="0"/>
              <a:pPr>
                <a:defRPr/>
              </a:pPr>
              <a:t>1</a:t>
            </a:fld>
            <a:endParaRPr lang="en-AU"/>
          </a:p>
        </p:txBody>
      </p:sp>
    </p:spTree>
    <p:extLst>
      <p:ext uri="{BB962C8B-B14F-4D97-AF65-F5344CB8AC3E}">
        <p14:creationId xmlns:p14="http://schemas.microsoft.com/office/powerpoint/2010/main" val="3559024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GB</a:t>
            </a:r>
            <a:r>
              <a:rPr lang="fr-FR" baseline="0" dirty="0" smtClean="0"/>
              <a:t>: </a:t>
            </a:r>
          </a:p>
          <a:p>
            <a:r>
              <a:rPr lang="fr-FR" baseline="0" dirty="0" smtClean="0"/>
              <a:t>Use </a:t>
            </a:r>
            <a:r>
              <a:rPr lang="fr-FR" baseline="0" dirty="0" err="1" smtClean="0"/>
              <a:t>larger</a:t>
            </a:r>
            <a:r>
              <a:rPr lang="fr-FR" baseline="0" dirty="0" smtClean="0"/>
              <a:t> font size</a:t>
            </a:r>
          </a:p>
          <a:p>
            <a:r>
              <a:rPr lang="fr-FR" baseline="0" dirty="0" err="1" smtClean="0"/>
              <a:t>Add</a:t>
            </a:r>
            <a:r>
              <a:rPr lang="fr-FR" baseline="0" dirty="0" smtClean="0"/>
              <a:t> a </a:t>
            </a:r>
            <a:r>
              <a:rPr lang="fr-FR" baseline="0" dirty="0" err="1" smtClean="0"/>
              <a:t>bullet</a:t>
            </a:r>
            <a:r>
              <a:rPr lang="fr-FR" baseline="0" dirty="0" smtClean="0"/>
              <a:t> point « actions </a:t>
            </a:r>
            <a:r>
              <a:rPr lang="fr-FR" baseline="0" dirty="0" err="1" smtClean="0"/>
              <a:t>required</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pPr>
              <a:defRPr/>
            </a:pPr>
            <a:fld id="{F91FC796-1223-4447-824A-503C99C24649}" type="slidenum">
              <a:rPr lang="en-AU" smtClean="0"/>
              <a:pPr>
                <a:defRPr/>
              </a:pPr>
              <a:t>10</a:t>
            </a:fld>
            <a:endParaRPr lang="en-AU"/>
          </a:p>
        </p:txBody>
      </p:sp>
    </p:spTree>
    <p:extLst>
      <p:ext uri="{BB962C8B-B14F-4D97-AF65-F5344CB8AC3E}">
        <p14:creationId xmlns:p14="http://schemas.microsoft.com/office/powerpoint/2010/main" val="3018391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GB</a:t>
            </a:r>
            <a:r>
              <a:rPr lang="fr-FR" baseline="0" dirty="0" smtClean="0"/>
              <a:t>: </a:t>
            </a:r>
          </a:p>
          <a:p>
            <a:r>
              <a:rPr lang="fr-FR" baseline="0" dirty="0" smtClean="0"/>
              <a:t>Use </a:t>
            </a:r>
            <a:r>
              <a:rPr lang="fr-FR" baseline="0" dirty="0" err="1" smtClean="0"/>
              <a:t>larger</a:t>
            </a:r>
            <a:r>
              <a:rPr lang="fr-FR" baseline="0" dirty="0" smtClean="0"/>
              <a:t> font size</a:t>
            </a:r>
          </a:p>
          <a:p>
            <a:r>
              <a:rPr lang="fr-FR" baseline="0" dirty="0" err="1" smtClean="0"/>
              <a:t>Add</a:t>
            </a:r>
            <a:r>
              <a:rPr lang="fr-FR" baseline="0" dirty="0" smtClean="0"/>
              <a:t> a </a:t>
            </a:r>
            <a:r>
              <a:rPr lang="fr-FR" baseline="0" dirty="0" err="1" smtClean="0"/>
              <a:t>bullet</a:t>
            </a:r>
            <a:r>
              <a:rPr lang="fr-FR" baseline="0" dirty="0" smtClean="0"/>
              <a:t> point « actions </a:t>
            </a:r>
            <a:r>
              <a:rPr lang="fr-FR" baseline="0" dirty="0" err="1" smtClean="0"/>
              <a:t>required</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pPr>
              <a:defRPr/>
            </a:pPr>
            <a:fld id="{F91FC796-1223-4447-824A-503C99C24649}" type="slidenum">
              <a:rPr lang="en-AU" smtClean="0"/>
              <a:pPr>
                <a:defRPr/>
              </a:pPr>
              <a:t>11</a:t>
            </a:fld>
            <a:endParaRPr lang="en-AU"/>
          </a:p>
        </p:txBody>
      </p:sp>
    </p:spTree>
    <p:extLst>
      <p:ext uri="{BB962C8B-B14F-4D97-AF65-F5344CB8AC3E}">
        <p14:creationId xmlns:p14="http://schemas.microsoft.com/office/powerpoint/2010/main" val="3084475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GB</a:t>
            </a:r>
            <a:r>
              <a:rPr lang="fr-FR" baseline="0" dirty="0" smtClean="0"/>
              <a:t>: </a:t>
            </a:r>
          </a:p>
          <a:p>
            <a:r>
              <a:rPr lang="fr-FR" baseline="0" dirty="0" smtClean="0"/>
              <a:t>Use </a:t>
            </a:r>
            <a:r>
              <a:rPr lang="fr-FR" baseline="0" dirty="0" err="1" smtClean="0"/>
              <a:t>larger</a:t>
            </a:r>
            <a:r>
              <a:rPr lang="fr-FR" baseline="0" dirty="0" smtClean="0"/>
              <a:t> font size</a:t>
            </a:r>
          </a:p>
          <a:p>
            <a:r>
              <a:rPr lang="fr-FR" baseline="0" dirty="0" err="1" smtClean="0"/>
              <a:t>Add</a:t>
            </a:r>
            <a:r>
              <a:rPr lang="fr-FR" baseline="0" dirty="0" smtClean="0"/>
              <a:t> a </a:t>
            </a:r>
            <a:r>
              <a:rPr lang="fr-FR" baseline="0" dirty="0" err="1" smtClean="0"/>
              <a:t>bullet</a:t>
            </a:r>
            <a:r>
              <a:rPr lang="fr-FR" baseline="0" dirty="0" smtClean="0"/>
              <a:t> point « actions </a:t>
            </a:r>
            <a:r>
              <a:rPr lang="fr-FR" baseline="0" dirty="0" err="1" smtClean="0"/>
              <a:t>required</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pPr>
              <a:defRPr/>
            </a:pPr>
            <a:fld id="{F91FC796-1223-4447-824A-503C99C24649}" type="slidenum">
              <a:rPr lang="en-AU" smtClean="0"/>
              <a:pPr>
                <a:defRPr/>
              </a:pPr>
              <a:t>2</a:t>
            </a:fld>
            <a:endParaRPr lang="en-AU"/>
          </a:p>
        </p:txBody>
      </p:sp>
    </p:spTree>
    <p:extLst>
      <p:ext uri="{BB962C8B-B14F-4D97-AF65-F5344CB8AC3E}">
        <p14:creationId xmlns:p14="http://schemas.microsoft.com/office/powerpoint/2010/main" val="3180542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Know the </a:t>
            </a:r>
            <a:r>
              <a:rPr lang="fr-FR" dirty="0" err="1" smtClean="0"/>
              <a:t>earth</a:t>
            </a:r>
            <a:r>
              <a:rPr lang="fr-FR" dirty="0" smtClean="0"/>
              <a:t> – show the world – </a:t>
            </a:r>
            <a:r>
              <a:rPr lang="fr-FR" dirty="0" err="1" smtClean="0"/>
              <a:t>understand</a:t>
            </a:r>
            <a:r>
              <a:rPr lang="fr-FR" dirty="0" smtClean="0"/>
              <a:t> the world</a:t>
            </a:r>
            <a:endParaRPr lang="fr-FR" dirty="0"/>
          </a:p>
        </p:txBody>
      </p:sp>
      <p:sp>
        <p:nvSpPr>
          <p:cNvPr id="4" name="Espace réservé du numéro de diapositive 3"/>
          <p:cNvSpPr>
            <a:spLocks noGrp="1"/>
          </p:cNvSpPr>
          <p:nvPr>
            <p:ph type="sldNum" sz="quarter" idx="10"/>
          </p:nvPr>
        </p:nvSpPr>
        <p:spPr/>
        <p:txBody>
          <a:bodyPr/>
          <a:lstStyle/>
          <a:p>
            <a:pPr>
              <a:defRPr/>
            </a:pPr>
            <a:fld id="{F91FC796-1223-4447-824A-503C99C24649}" type="slidenum">
              <a:rPr lang="en-AU" smtClean="0"/>
              <a:pPr>
                <a:defRPr/>
              </a:pPr>
              <a:t>3</a:t>
            </a:fld>
            <a:endParaRPr lang="en-AU"/>
          </a:p>
        </p:txBody>
      </p:sp>
    </p:spTree>
    <p:extLst>
      <p:ext uri="{BB962C8B-B14F-4D97-AF65-F5344CB8AC3E}">
        <p14:creationId xmlns:p14="http://schemas.microsoft.com/office/powerpoint/2010/main" val="1431201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GB</a:t>
            </a:r>
            <a:r>
              <a:rPr lang="fr-FR" baseline="0" dirty="0" smtClean="0"/>
              <a:t>: </a:t>
            </a:r>
          </a:p>
          <a:p>
            <a:r>
              <a:rPr lang="fr-FR" baseline="0" dirty="0" smtClean="0"/>
              <a:t>Use </a:t>
            </a:r>
            <a:r>
              <a:rPr lang="fr-FR" baseline="0" dirty="0" err="1" smtClean="0"/>
              <a:t>larger</a:t>
            </a:r>
            <a:r>
              <a:rPr lang="fr-FR" baseline="0" dirty="0" smtClean="0"/>
              <a:t> font size</a:t>
            </a:r>
          </a:p>
          <a:p>
            <a:r>
              <a:rPr lang="fr-FR" baseline="0" dirty="0" err="1" smtClean="0"/>
              <a:t>Add</a:t>
            </a:r>
            <a:r>
              <a:rPr lang="fr-FR" baseline="0" dirty="0" smtClean="0"/>
              <a:t> a </a:t>
            </a:r>
            <a:r>
              <a:rPr lang="fr-FR" baseline="0" dirty="0" err="1" smtClean="0"/>
              <a:t>bullet</a:t>
            </a:r>
            <a:r>
              <a:rPr lang="fr-FR" baseline="0" dirty="0" smtClean="0"/>
              <a:t> point « actions </a:t>
            </a:r>
            <a:r>
              <a:rPr lang="fr-FR" baseline="0" dirty="0" err="1" smtClean="0"/>
              <a:t>required</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pPr>
              <a:defRPr/>
            </a:pPr>
            <a:fld id="{F91FC796-1223-4447-824A-503C99C24649}" type="slidenum">
              <a:rPr lang="en-AU" smtClean="0"/>
              <a:pPr>
                <a:defRPr/>
              </a:pPr>
              <a:t>4</a:t>
            </a:fld>
            <a:endParaRPr lang="en-AU"/>
          </a:p>
        </p:txBody>
      </p:sp>
    </p:spTree>
    <p:extLst>
      <p:ext uri="{BB962C8B-B14F-4D97-AF65-F5344CB8AC3E}">
        <p14:creationId xmlns:p14="http://schemas.microsoft.com/office/powerpoint/2010/main" val="3357378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GB</a:t>
            </a:r>
            <a:r>
              <a:rPr lang="fr-FR" baseline="0" dirty="0" smtClean="0"/>
              <a:t>: </a:t>
            </a:r>
          </a:p>
          <a:p>
            <a:r>
              <a:rPr lang="fr-FR" baseline="0" dirty="0" smtClean="0"/>
              <a:t>Use </a:t>
            </a:r>
            <a:r>
              <a:rPr lang="fr-FR" baseline="0" dirty="0" err="1" smtClean="0"/>
              <a:t>larger</a:t>
            </a:r>
            <a:r>
              <a:rPr lang="fr-FR" baseline="0" dirty="0" smtClean="0"/>
              <a:t> font size</a:t>
            </a:r>
          </a:p>
          <a:p>
            <a:r>
              <a:rPr lang="fr-FR" baseline="0" dirty="0" err="1" smtClean="0"/>
              <a:t>Add</a:t>
            </a:r>
            <a:r>
              <a:rPr lang="fr-FR" baseline="0" dirty="0" smtClean="0"/>
              <a:t> a </a:t>
            </a:r>
            <a:r>
              <a:rPr lang="fr-FR" baseline="0" dirty="0" err="1" smtClean="0"/>
              <a:t>bullet</a:t>
            </a:r>
            <a:r>
              <a:rPr lang="fr-FR" baseline="0" dirty="0" smtClean="0"/>
              <a:t> point « actions </a:t>
            </a:r>
            <a:r>
              <a:rPr lang="fr-FR" baseline="0" dirty="0" err="1" smtClean="0"/>
              <a:t>required</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pPr>
              <a:defRPr/>
            </a:pPr>
            <a:fld id="{F91FC796-1223-4447-824A-503C99C24649}" type="slidenum">
              <a:rPr lang="en-AU" smtClean="0"/>
              <a:pPr>
                <a:defRPr/>
              </a:pPr>
              <a:t>5</a:t>
            </a:fld>
            <a:endParaRPr lang="en-AU"/>
          </a:p>
        </p:txBody>
      </p:sp>
    </p:spTree>
    <p:extLst>
      <p:ext uri="{BB962C8B-B14F-4D97-AF65-F5344CB8AC3E}">
        <p14:creationId xmlns:p14="http://schemas.microsoft.com/office/powerpoint/2010/main" val="4055686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GB</a:t>
            </a:r>
            <a:r>
              <a:rPr lang="fr-FR" baseline="0" dirty="0" smtClean="0"/>
              <a:t>: </a:t>
            </a:r>
          </a:p>
          <a:p>
            <a:r>
              <a:rPr lang="fr-FR" baseline="0" dirty="0" smtClean="0"/>
              <a:t>Use </a:t>
            </a:r>
            <a:r>
              <a:rPr lang="fr-FR" baseline="0" dirty="0" err="1" smtClean="0"/>
              <a:t>larger</a:t>
            </a:r>
            <a:r>
              <a:rPr lang="fr-FR" baseline="0" dirty="0" smtClean="0"/>
              <a:t> font size</a:t>
            </a:r>
          </a:p>
          <a:p>
            <a:r>
              <a:rPr lang="fr-FR" baseline="0" dirty="0" err="1" smtClean="0"/>
              <a:t>Add</a:t>
            </a:r>
            <a:r>
              <a:rPr lang="fr-FR" baseline="0" dirty="0" smtClean="0"/>
              <a:t> a </a:t>
            </a:r>
            <a:r>
              <a:rPr lang="fr-FR" baseline="0" dirty="0" err="1" smtClean="0"/>
              <a:t>bullet</a:t>
            </a:r>
            <a:r>
              <a:rPr lang="fr-FR" baseline="0" dirty="0" smtClean="0"/>
              <a:t> point « actions </a:t>
            </a:r>
            <a:r>
              <a:rPr lang="fr-FR" baseline="0" dirty="0" err="1" smtClean="0"/>
              <a:t>required</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pPr>
              <a:defRPr/>
            </a:pPr>
            <a:fld id="{F91FC796-1223-4447-824A-503C99C24649}" type="slidenum">
              <a:rPr lang="en-AU" smtClean="0"/>
              <a:pPr>
                <a:defRPr/>
              </a:pPr>
              <a:t>6</a:t>
            </a:fld>
            <a:endParaRPr lang="en-AU"/>
          </a:p>
        </p:txBody>
      </p:sp>
    </p:spTree>
    <p:extLst>
      <p:ext uri="{BB962C8B-B14F-4D97-AF65-F5344CB8AC3E}">
        <p14:creationId xmlns:p14="http://schemas.microsoft.com/office/powerpoint/2010/main" val="3099817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GB</a:t>
            </a:r>
            <a:r>
              <a:rPr lang="fr-FR" baseline="0" dirty="0" smtClean="0"/>
              <a:t>: </a:t>
            </a:r>
          </a:p>
          <a:p>
            <a:r>
              <a:rPr lang="fr-FR" baseline="0" dirty="0" smtClean="0"/>
              <a:t>Use </a:t>
            </a:r>
            <a:r>
              <a:rPr lang="fr-FR" baseline="0" dirty="0" err="1" smtClean="0"/>
              <a:t>larger</a:t>
            </a:r>
            <a:r>
              <a:rPr lang="fr-FR" baseline="0" dirty="0" smtClean="0"/>
              <a:t> font size</a:t>
            </a:r>
          </a:p>
          <a:p>
            <a:r>
              <a:rPr lang="fr-FR" baseline="0" dirty="0" err="1" smtClean="0"/>
              <a:t>Add</a:t>
            </a:r>
            <a:r>
              <a:rPr lang="fr-FR" baseline="0" dirty="0" smtClean="0"/>
              <a:t> a </a:t>
            </a:r>
            <a:r>
              <a:rPr lang="fr-FR" baseline="0" dirty="0" err="1" smtClean="0"/>
              <a:t>bullet</a:t>
            </a:r>
            <a:r>
              <a:rPr lang="fr-FR" baseline="0" dirty="0" smtClean="0"/>
              <a:t> point « actions </a:t>
            </a:r>
            <a:r>
              <a:rPr lang="fr-FR" baseline="0" dirty="0" err="1" smtClean="0"/>
              <a:t>required</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pPr>
              <a:defRPr/>
            </a:pPr>
            <a:fld id="{F91FC796-1223-4447-824A-503C99C24649}" type="slidenum">
              <a:rPr lang="en-AU" smtClean="0"/>
              <a:pPr>
                <a:defRPr/>
              </a:pPr>
              <a:t>7</a:t>
            </a:fld>
            <a:endParaRPr lang="en-AU"/>
          </a:p>
        </p:txBody>
      </p:sp>
    </p:spTree>
    <p:extLst>
      <p:ext uri="{BB962C8B-B14F-4D97-AF65-F5344CB8AC3E}">
        <p14:creationId xmlns:p14="http://schemas.microsoft.com/office/powerpoint/2010/main" val="3134214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GB</a:t>
            </a:r>
            <a:r>
              <a:rPr lang="fr-FR" baseline="0" dirty="0" smtClean="0"/>
              <a:t>: </a:t>
            </a:r>
          </a:p>
          <a:p>
            <a:r>
              <a:rPr lang="fr-FR" baseline="0" dirty="0" smtClean="0"/>
              <a:t>Use </a:t>
            </a:r>
            <a:r>
              <a:rPr lang="fr-FR" baseline="0" dirty="0" err="1" smtClean="0"/>
              <a:t>larger</a:t>
            </a:r>
            <a:r>
              <a:rPr lang="fr-FR" baseline="0" dirty="0" smtClean="0"/>
              <a:t> font size</a:t>
            </a:r>
          </a:p>
          <a:p>
            <a:r>
              <a:rPr lang="fr-FR" baseline="0" dirty="0" err="1" smtClean="0"/>
              <a:t>Add</a:t>
            </a:r>
            <a:r>
              <a:rPr lang="fr-FR" baseline="0" dirty="0" smtClean="0"/>
              <a:t> a </a:t>
            </a:r>
            <a:r>
              <a:rPr lang="fr-FR" baseline="0" dirty="0" err="1" smtClean="0"/>
              <a:t>bullet</a:t>
            </a:r>
            <a:r>
              <a:rPr lang="fr-FR" baseline="0" dirty="0" smtClean="0"/>
              <a:t> point « actions </a:t>
            </a:r>
            <a:r>
              <a:rPr lang="fr-FR" baseline="0" dirty="0" err="1" smtClean="0"/>
              <a:t>required</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pPr>
              <a:defRPr/>
            </a:pPr>
            <a:fld id="{F91FC796-1223-4447-824A-503C99C24649}" type="slidenum">
              <a:rPr lang="en-AU" smtClean="0"/>
              <a:pPr>
                <a:defRPr/>
              </a:pPr>
              <a:t>8</a:t>
            </a:fld>
            <a:endParaRPr lang="en-AU"/>
          </a:p>
        </p:txBody>
      </p:sp>
    </p:spTree>
    <p:extLst>
      <p:ext uri="{BB962C8B-B14F-4D97-AF65-F5344CB8AC3E}">
        <p14:creationId xmlns:p14="http://schemas.microsoft.com/office/powerpoint/2010/main" val="3323932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GB</a:t>
            </a:r>
            <a:r>
              <a:rPr lang="fr-FR" baseline="0" dirty="0" smtClean="0"/>
              <a:t>: </a:t>
            </a:r>
          </a:p>
          <a:p>
            <a:r>
              <a:rPr lang="fr-FR" baseline="0" dirty="0" smtClean="0"/>
              <a:t>Use </a:t>
            </a:r>
            <a:r>
              <a:rPr lang="fr-FR" baseline="0" dirty="0" err="1" smtClean="0"/>
              <a:t>larger</a:t>
            </a:r>
            <a:r>
              <a:rPr lang="fr-FR" baseline="0" dirty="0" smtClean="0"/>
              <a:t> font size</a:t>
            </a:r>
          </a:p>
          <a:p>
            <a:r>
              <a:rPr lang="fr-FR" baseline="0" dirty="0" err="1" smtClean="0"/>
              <a:t>Add</a:t>
            </a:r>
            <a:r>
              <a:rPr lang="fr-FR" baseline="0" dirty="0" smtClean="0"/>
              <a:t> a </a:t>
            </a:r>
            <a:r>
              <a:rPr lang="fr-FR" baseline="0" dirty="0" err="1" smtClean="0"/>
              <a:t>bullet</a:t>
            </a:r>
            <a:r>
              <a:rPr lang="fr-FR" baseline="0" dirty="0" smtClean="0"/>
              <a:t> point « actions </a:t>
            </a:r>
            <a:r>
              <a:rPr lang="fr-FR" baseline="0" dirty="0" err="1" smtClean="0"/>
              <a:t>required</a:t>
            </a:r>
            <a:r>
              <a:rPr lang="fr-FR" baseline="0" dirty="0" smtClean="0"/>
              <a:t> »</a:t>
            </a:r>
            <a:endParaRPr lang="fr-FR" dirty="0"/>
          </a:p>
        </p:txBody>
      </p:sp>
      <p:sp>
        <p:nvSpPr>
          <p:cNvPr id="4" name="Espace réservé du numéro de diapositive 3"/>
          <p:cNvSpPr>
            <a:spLocks noGrp="1"/>
          </p:cNvSpPr>
          <p:nvPr>
            <p:ph type="sldNum" sz="quarter" idx="10"/>
          </p:nvPr>
        </p:nvSpPr>
        <p:spPr/>
        <p:txBody>
          <a:bodyPr/>
          <a:lstStyle/>
          <a:p>
            <a:pPr>
              <a:defRPr/>
            </a:pPr>
            <a:fld id="{F91FC796-1223-4447-824A-503C99C24649}" type="slidenum">
              <a:rPr lang="en-AU" smtClean="0"/>
              <a:pPr>
                <a:defRPr/>
              </a:pPr>
              <a:t>9</a:t>
            </a:fld>
            <a:endParaRPr lang="en-AU"/>
          </a:p>
        </p:txBody>
      </p:sp>
    </p:spTree>
    <p:extLst>
      <p:ext uri="{BB962C8B-B14F-4D97-AF65-F5344CB8AC3E}">
        <p14:creationId xmlns:p14="http://schemas.microsoft.com/office/powerpoint/2010/main" val="13197409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Diapositive de titre">
    <p:spTree>
      <p:nvGrpSpPr>
        <p:cNvPr id="1" name=""/>
        <p:cNvGrpSpPr/>
        <p:nvPr/>
      </p:nvGrpSpPr>
      <p:grpSpPr>
        <a:xfrm>
          <a:off x="0" y="0"/>
          <a:ext cx="0" cy="0"/>
          <a:chOff x="0" y="0"/>
          <a:chExt cx="0" cy="0"/>
        </a:xfrm>
      </p:grpSpPr>
      <p:grpSp>
        <p:nvGrpSpPr>
          <p:cNvPr id="3" name="Group 2"/>
          <p:cNvGrpSpPr>
            <a:grpSpLocks/>
          </p:cNvGrpSpPr>
          <p:nvPr/>
        </p:nvGrpSpPr>
        <p:grpSpPr bwMode="auto">
          <a:xfrm>
            <a:off x="0" y="20638"/>
            <a:ext cx="9148763" cy="6851650"/>
            <a:chOff x="1" y="0"/>
            <a:chExt cx="5763" cy="4316"/>
          </a:xfrm>
        </p:grpSpPr>
        <p:sp>
          <p:nvSpPr>
            <p:cNvPr id="4" name="Freeform 42"/>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 name="Freeform 43"/>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6" name="Freeform 44"/>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grpSp>
          <p:nvGrpSpPr>
            <p:cNvPr id="7" name="Group 6"/>
            <p:cNvGrpSpPr>
              <a:grpSpLocks/>
            </p:cNvGrpSpPr>
            <p:nvPr/>
          </p:nvGrpSpPr>
          <p:grpSpPr bwMode="auto">
            <a:xfrm>
              <a:off x="288" y="0"/>
              <a:ext cx="5098" cy="4316"/>
              <a:chOff x="288" y="0"/>
              <a:chExt cx="5098" cy="4316"/>
            </a:xfrm>
          </p:grpSpPr>
          <p:sp>
            <p:nvSpPr>
              <p:cNvPr id="27"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28"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29"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0"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1"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2"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3"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4"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5"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6"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7"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8"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9"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grpSp>
        <p:sp>
          <p:nvSpPr>
            <p:cNvPr id="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1" name="Freeform 23"/>
            <p:cNvSpPr>
              <a:spLocks/>
            </p:cNvSpPr>
            <p:nvPr/>
          </p:nvSpPr>
          <p:spPr bwMode="hidden">
            <a:xfrm>
              <a:off x="5041" y="0"/>
              <a:ext cx="719" cy="845"/>
            </a:xfrm>
            <a:custGeom>
              <a:avLst/>
              <a:gdLst>
                <a:gd name="T0" fmla="*/ 729 w 717"/>
                <a:gd name="T1" fmla="*/ 845 h 845"/>
                <a:gd name="T2" fmla="*/ 729 w 717"/>
                <a:gd name="T3" fmla="*/ 821 h 845"/>
                <a:gd name="T4" fmla="*/ 586 w 717"/>
                <a:gd name="T5" fmla="*/ 605 h 845"/>
                <a:gd name="T6" fmla="*/ 412 w 717"/>
                <a:gd name="T7" fmla="*/ 396 h 845"/>
                <a:gd name="T8" fmla="*/ 227 w 717"/>
                <a:gd name="T9" fmla="*/ 192 h 845"/>
                <a:gd name="T10" fmla="*/ 17 w 717"/>
                <a:gd name="T11" fmla="*/ 0 h 845"/>
                <a:gd name="T12" fmla="*/ 0 w 717"/>
                <a:gd name="T13" fmla="*/ 0 h 845"/>
                <a:gd name="T14" fmla="*/ 215 w 717"/>
                <a:gd name="T15" fmla="*/ 198 h 845"/>
                <a:gd name="T16" fmla="*/ 406 w 717"/>
                <a:gd name="T17" fmla="*/ 408 h 845"/>
                <a:gd name="T18" fmla="*/ 580 w 717"/>
                <a:gd name="T19" fmla="*/ 623 h 845"/>
                <a:gd name="T20" fmla="*/ 729 w 717"/>
                <a:gd name="T21" fmla="*/ 845 h 845"/>
                <a:gd name="T22" fmla="*/ 72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 name="Freeform 24"/>
            <p:cNvSpPr>
              <a:spLocks/>
            </p:cNvSpPr>
            <p:nvPr/>
          </p:nvSpPr>
          <p:spPr bwMode="hidden">
            <a:xfrm>
              <a:off x="5352" y="0"/>
              <a:ext cx="408" cy="414"/>
            </a:xfrm>
            <a:custGeom>
              <a:avLst/>
              <a:gdLst>
                <a:gd name="T0" fmla="*/ 413 w 407"/>
                <a:gd name="T1" fmla="*/ 414 h 414"/>
                <a:gd name="T2" fmla="*/ 413 w 407"/>
                <a:gd name="T3" fmla="*/ 396 h 414"/>
                <a:gd name="T4" fmla="*/ 228 w 407"/>
                <a:gd name="T5" fmla="*/ 192 h 414"/>
                <a:gd name="T6" fmla="*/ 12 w 407"/>
                <a:gd name="T7" fmla="*/ 0 h 414"/>
                <a:gd name="T8" fmla="*/ 0 w 407"/>
                <a:gd name="T9" fmla="*/ 0 h 414"/>
                <a:gd name="T10" fmla="*/ 108 w 407"/>
                <a:gd name="T11" fmla="*/ 102 h 414"/>
                <a:gd name="T12" fmla="*/ 222 w 407"/>
                <a:gd name="T13" fmla="*/ 204 h 414"/>
                <a:gd name="T14" fmla="*/ 413 w 407"/>
                <a:gd name="T15" fmla="*/ 414 h 414"/>
                <a:gd name="T16" fmla="*/ 413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4" name="Freeform 26"/>
            <p:cNvSpPr>
              <a:spLocks/>
            </p:cNvSpPr>
            <p:nvPr/>
          </p:nvSpPr>
          <p:spPr bwMode="hidden">
            <a:xfrm>
              <a:off x="6" y="0"/>
              <a:ext cx="588" cy="599"/>
            </a:xfrm>
            <a:custGeom>
              <a:avLst/>
              <a:gdLst>
                <a:gd name="T0" fmla="*/ 598 w 586"/>
                <a:gd name="T1" fmla="*/ 0 h 599"/>
                <a:gd name="T2" fmla="*/ 580 w 586"/>
                <a:gd name="T3" fmla="*/ 0 h 599"/>
                <a:gd name="T4" fmla="*/ 413 w 586"/>
                <a:gd name="T5" fmla="*/ 132 h 599"/>
                <a:gd name="T6" fmla="*/ 263 w 586"/>
                <a:gd name="T7" fmla="*/ 270 h 599"/>
                <a:gd name="T8" fmla="*/ 120 w 586"/>
                <a:gd name="T9" fmla="*/ 420 h 599"/>
                <a:gd name="T10" fmla="*/ 0 w 586"/>
                <a:gd name="T11" fmla="*/ 575 h 599"/>
                <a:gd name="T12" fmla="*/ 0 w 586"/>
                <a:gd name="T13" fmla="*/ 599 h 599"/>
                <a:gd name="T14" fmla="*/ 120 w 586"/>
                <a:gd name="T15" fmla="*/ 432 h 599"/>
                <a:gd name="T16" fmla="*/ 263 w 586"/>
                <a:gd name="T17" fmla="*/ 282 h 599"/>
                <a:gd name="T18" fmla="*/ 419 w 586"/>
                <a:gd name="T19" fmla="*/ 138 h 599"/>
                <a:gd name="T20" fmla="*/ 598 w 586"/>
                <a:gd name="T21" fmla="*/ 0 h 599"/>
                <a:gd name="T22" fmla="*/ 59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 name="Freeform 27"/>
            <p:cNvSpPr>
              <a:spLocks/>
            </p:cNvSpPr>
            <p:nvPr/>
          </p:nvSpPr>
          <p:spPr bwMode="hidden">
            <a:xfrm>
              <a:off x="6" y="0"/>
              <a:ext cx="270" cy="252"/>
            </a:xfrm>
            <a:custGeom>
              <a:avLst/>
              <a:gdLst>
                <a:gd name="T0" fmla="*/ 275 w 269"/>
                <a:gd name="T1" fmla="*/ 0 h 252"/>
                <a:gd name="T2" fmla="*/ 257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5 w 269"/>
                <a:gd name="T15" fmla="*/ 0 h 252"/>
                <a:gd name="T16" fmla="*/ 275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8"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19" name="Group 31"/>
            <p:cNvGrpSpPr>
              <a:grpSpLocks/>
            </p:cNvGrpSpPr>
            <p:nvPr/>
          </p:nvGrpSpPr>
          <p:grpSpPr bwMode="auto">
            <a:xfrm>
              <a:off x="1" y="392"/>
              <a:ext cx="5758" cy="1571"/>
              <a:chOff x="1" y="392"/>
              <a:chExt cx="5758" cy="1571"/>
            </a:xfrm>
          </p:grpSpPr>
          <p:sp>
            <p:nvSpPr>
              <p:cNvPr id="22"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20"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spcBef>
                <a:spcPts val="1200"/>
              </a:spcBef>
              <a:spcAft>
                <a:spcPts val="600"/>
              </a:spcAft>
              <a:buFont typeface="Wingdings" pitchFamily="2" charset="2"/>
              <a:buNone/>
              <a:defRPr sz="2400"/>
            </a:lvl1pPr>
          </a:lstStyle>
          <a:p>
            <a:r>
              <a:rPr lang="fr-FR" dirty="0" smtClean="0"/>
              <a:t>Cliquez pour modifier le style des sous-titres du masque</a:t>
            </a:r>
            <a:endParaRPr lang="en-AU"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783809" y="349250"/>
            <a:ext cx="974724" cy="1279905"/>
          </a:xfrm>
          <a:prstGeom prst="rect">
            <a:avLst/>
          </a:prstGeom>
        </p:spPr>
      </p:pic>
    </p:spTree>
    <p:extLst>
      <p:ext uri="{BB962C8B-B14F-4D97-AF65-F5344CB8AC3E}">
        <p14:creationId xmlns:p14="http://schemas.microsoft.com/office/powerpoint/2010/main" val="2983422280"/>
      </p:ext>
    </p:extLst>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AU"/>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Tree>
    <p:extLst>
      <p:ext uri="{BB962C8B-B14F-4D97-AF65-F5344CB8AC3E}">
        <p14:creationId xmlns:p14="http://schemas.microsoft.com/office/powerpoint/2010/main" val="810353358"/>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fr-FR" smtClean="0"/>
              <a:t>Cliquez pour modifier le style du titre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Tree>
    <p:extLst>
      <p:ext uri="{BB962C8B-B14F-4D97-AF65-F5344CB8AC3E}">
        <p14:creationId xmlns:p14="http://schemas.microsoft.com/office/powerpoint/2010/main" val="3315005518"/>
      </p:ext>
    </p:extLst>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Diapositive de titre">
    <p:spTree>
      <p:nvGrpSpPr>
        <p:cNvPr id="1" name=""/>
        <p:cNvGrpSpPr/>
        <p:nvPr/>
      </p:nvGrpSpPr>
      <p:grpSpPr>
        <a:xfrm>
          <a:off x="0" y="0"/>
          <a:ext cx="0" cy="0"/>
          <a:chOff x="0" y="0"/>
          <a:chExt cx="0" cy="0"/>
        </a:xfrm>
      </p:grpSpPr>
      <p:grpSp>
        <p:nvGrpSpPr>
          <p:cNvPr id="3" name="Group 2"/>
          <p:cNvGrpSpPr>
            <a:grpSpLocks/>
          </p:cNvGrpSpPr>
          <p:nvPr/>
        </p:nvGrpSpPr>
        <p:grpSpPr bwMode="auto">
          <a:xfrm>
            <a:off x="0" y="20638"/>
            <a:ext cx="9148763" cy="6851650"/>
            <a:chOff x="1" y="0"/>
            <a:chExt cx="5763" cy="4316"/>
          </a:xfrm>
        </p:grpSpPr>
        <p:sp>
          <p:nvSpPr>
            <p:cNvPr id="4" name="Freeform 42"/>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 name="Freeform 43"/>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6" name="Freeform 44"/>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grpSp>
          <p:nvGrpSpPr>
            <p:cNvPr id="7" name="Group 6"/>
            <p:cNvGrpSpPr>
              <a:grpSpLocks/>
            </p:cNvGrpSpPr>
            <p:nvPr/>
          </p:nvGrpSpPr>
          <p:grpSpPr bwMode="auto">
            <a:xfrm>
              <a:off x="288" y="0"/>
              <a:ext cx="5098" cy="4316"/>
              <a:chOff x="288" y="0"/>
              <a:chExt cx="5098" cy="4316"/>
            </a:xfrm>
          </p:grpSpPr>
          <p:sp>
            <p:nvSpPr>
              <p:cNvPr id="27"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28"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29"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30"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31"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32"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33"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34"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35"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36"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37"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38"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39"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grpSp>
        <p:sp>
          <p:nvSpPr>
            <p:cNvPr id="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11" name="Freeform 23"/>
            <p:cNvSpPr>
              <a:spLocks/>
            </p:cNvSpPr>
            <p:nvPr/>
          </p:nvSpPr>
          <p:spPr bwMode="hidden">
            <a:xfrm>
              <a:off x="5041" y="0"/>
              <a:ext cx="719" cy="845"/>
            </a:xfrm>
            <a:custGeom>
              <a:avLst/>
              <a:gdLst>
                <a:gd name="T0" fmla="*/ 727 w 717"/>
                <a:gd name="T1" fmla="*/ 845 h 845"/>
                <a:gd name="T2" fmla="*/ 727 w 717"/>
                <a:gd name="T3" fmla="*/ 821 h 845"/>
                <a:gd name="T4" fmla="*/ 584 w 717"/>
                <a:gd name="T5" fmla="*/ 605 h 845"/>
                <a:gd name="T6" fmla="*/ 411 w 717"/>
                <a:gd name="T7" fmla="*/ 396 h 845"/>
                <a:gd name="T8" fmla="*/ 226 w 717"/>
                <a:gd name="T9" fmla="*/ 192 h 845"/>
                <a:gd name="T10" fmla="*/ 17 w 717"/>
                <a:gd name="T11" fmla="*/ 0 h 845"/>
                <a:gd name="T12" fmla="*/ 0 w 717"/>
                <a:gd name="T13" fmla="*/ 0 h 845"/>
                <a:gd name="T14" fmla="*/ 214 w 717"/>
                <a:gd name="T15" fmla="*/ 198 h 845"/>
                <a:gd name="T16" fmla="*/ 405 w 717"/>
                <a:gd name="T17" fmla="*/ 408 h 845"/>
                <a:gd name="T18" fmla="*/ 578 w 717"/>
                <a:gd name="T19" fmla="*/ 623 h 845"/>
                <a:gd name="T20" fmla="*/ 727 w 717"/>
                <a:gd name="T21" fmla="*/ 845 h 845"/>
                <a:gd name="T22" fmla="*/ 72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 name="Freeform 24"/>
            <p:cNvSpPr>
              <a:spLocks/>
            </p:cNvSpPr>
            <p:nvPr/>
          </p:nvSpPr>
          <p:spPr bwMode="hidden">
            <a:xfrm>
              <a:off x="5352" y="0"/>
              <a:ext cx="408" cy="414"/>
            </a:xfrm>
            <a:custGeom>
              <a:avLst/>
              <a:gdLst>
                <a:gd name="T0" fmla="*/ 412 w 407"/>
                <a:gd name="T1" fmla="*/ 414 h 414"/>
                <a:gd name="T2" fmla="*/ 412 w 407"/>
                <a:gd name="T3" fmla="*/ 396 h 414"/>
                <a:gd name="T4" fmla="*/ 227 w 407"/>
                <a:gd name="T5" fmla="*/ 192 h 414"/>
                <a:gd name="T6" fmla="*/ 12 w 407"/>
                <a:gd name="T7" fmla="*/ 0 h 414"/>
                <a:gd name="T8" fmla="*/ 0 w 407"/>
                <a:gd name="T9" fmla="*/ 0 h 414"/>
                <a:gd name="T10" fmla="*/ 108 w 407"/>
                <a:gd name="T11" fmla="*/ 102 h 414"/>
                <a:gd name="T12" fmla="*/ 221 w 407"/>
                <a:gd name="T13" fmla="*/ 204 h 414"/>
                <a:gd name="T14" fmla="*/ 412 w 407"/>
                <a:gd name="T15" fmla="*/ 414 h 414"/>
                <a:gd name="T16" fmla="*/ 412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14" name="Freeform 26"/>
            <p:cNvSpPr>
              <a:spLocks/>
            </p:cNvSpPr>
            <p:nvPr/>
          </p:nvSpPr>
          <p:spPr bwMode="hidden">
            <a:xfrm>
              <a:off x="6" y="0"/>
              <a:ext cx="588" cy="599"/>
            </a:xfrm>
            <a:custGeom>
              <a:avLst/>
              <a:gdLst>
                <a:gd name="T0" fmla="*/ 596 w 586"/>
                <a:gd name="T1" fmla="*/ 0 h 599"/>
                <a:gd name="T2" fmla="*/ 578 w 586"/>
                <a:gd name="T3" fmla="*/ 0 h 599"/>
                <a:gd name="T4" fmla="*/ 412 w 586"/>
                <a:gd name="T5" fmla="*/ 132 h 599"/>
                <a:gd name="T6" fmla="*/ 262 w 586"/>
                <a:gd name="T7" fmla="*/ 270 h 599"/>
                <a:gd name="T8" fmla="*/ 120 w 586"/>
                <a:gd name="T9" fmla="*/ 420 h 599"/>
                <a:gd name="T10" fmla="*/ 0 w 586"/>
                <a:gd name="T11" fmla="*/ 575 h 599"/>
                <a:gd name="T12" fmla="*/ 0 w 586"/>
                <a:gd name="T13" fmla="*/ 599 h 599"/>
                <a:gd name="T14" fmla="*/ 120 w 586"/>
                <a:gd name="T15" fmla="*/ 432 h 599"/>
                <a:gd name="T16" fmla="*/ 262 w 586"/>
                <a:gd name="T17" fmla="*/ 282 h 599"/>
                <a:gd name="T18" fmla="*/ 418 w 586"/>
                <a:gd name="T19" fmla="*/ 138 h 599"/>
                <a:gd name="T20" fmla="*/ 596 w 586"/>
                <a:gd name="T21" fmla="*/ 0 h 599"/>
                <a:gd name="T22" fmla="*/ 59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 name="Freeform 27"/>
            <p:cNvSpPr>
              <a:spLocks/>
            </p:cNvSpPr>
            <p:nvPr/>
          </p:nvSpPr>
          <p:spPr bwMode="hidden">
            <a:xfrm>
              <a:off x="6" y="0"/>
              <a:ext cx="270" cy="252"/>
            </a:xfrm>
            <a:custGeom>
              <a:avLst/>
              <a:gdLst>
                <a:gd name="T0" fmla="*/ 274 w 269"/>
                <a:gd name="T1" fmla="*/ 0 h 252"/>
                <a:gd name="T2" fmla="*/ 256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4 w 269"/>
                <a:gd name="T15" fmla="*/ 0 h 252"/>
                <a:gd name="T16" fmla="*/ 274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7"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8"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19" name="Group 31"/>
            <p:cNvGrpSpPr>
              <a:grpSpLocks/>
            </p:cNvGrpSpPr>
            <p:nvPr/>
          </p:nvGrpSpPr>
          <p:grpSpPr bwMode="auto">
            <a:xfrm>
              <a:off x="1" y="392"/>
              <a:ext cx="5758" cy="1571"/>
              <a:chOff x="1" y="392"/>
              <a:chExt cx="5758" cy="1571"/>
            </a:xfrm>
          </p:grpSpPr>
          <p:sp>
            <p:nvSpPr>
              <p:cNvPr id="22"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3"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20"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pic>
        <p:nvPicPr>
          <p:cNvPr id="40" name="Picture 78" descr="IHO Colour-transparent-small.gif"/>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006850" y="415925"/>
            <a:ext cx="8128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ectangle 79"/>
          <p:cNvSpPr/>
          <p:nvPr/>
        </p:nvSpPr>
        <p:spPr>
          <a:xfrm>
            <a:off x="2041525" y="1490663"/>
            <a:ext cx="4803775" cy="400050"/>
          </a:xfrm>
          <a:prstGeom prst="rect">
            <a:avLst/>
          </a:prstGeom>
        </p:spPr>
        <p:txBody>
          <a:bodyPr wrap="none">
            <a:spAutoFit/>
          </a:bodyPr>
          <a:lstStyle/>
          <a:p>
            <a:pPr>
              <a:defRPr/>
            </a:pPr>
            <a:r>
              <a:rPr lang="en-US" sz="2000" dirty="0">
                <a:solidFill>
                  <a:srgbClr val="FFFF00"/>
                </a:solidFill>
                <a:effectLst>
                  <a:outerShdw blurRad="38100" dist="38100" dir="2700000" algn="tl">
                    <a:srgbClr val="000000"/>
                  </a:outerShdw>
                </a:effectLst>
                <a:latin typeface="Arial Narrow"/>
                <a:cs typeface="Arial" pitchFamily="34" charset="0"/>
              </a:rPr>
              <a:t>Hydrographic Services and Standards Committee</a:t>
            </a:r>
            <a:endParaRPr lang="en-AU" sz="2000" dirty="0">
              <a:solidFill>
                <a:srgbClr val="FFFF00"/>
              </a:solidFill>
              <a:effectLst>
                <a:outerShdw blurRad="38100" dist="38100" dir="2700000" algn="tl">
                  <a:srgbClr val="000000"/>
                </a:outerShdw>
              </a:effectLst>
              <a:latin typeface="Arial Narrow"/>
              <a:cs typeface="Arial" pitchFamily="34" charset="0"/>
            </a:endParaRPr>
          </a:p>
        </p:txBody>
      </p:sp>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spcBef>
                <a:spcPts val="1200"/>
              </a:spcBef>
              <a:spcAft>
                <a:spcPts val="600"/>
              </a:spcAft>
              <a:buFont typeface="Wingdings" pitchFamily="2" charset="2"/>
              <a:buNone/>
              <a:defRPr sz="2400"/>
            </a:lvl1pPr>
          </a:lstStyle>
          <a:p>
            <a:r>
              <a:rPr lang="fr-FR" smtClean="0"/>
              <a:t>Cliquez pour modifier le style des sous-titres du masque</a:t>
            </a:r>
            <a:endParaRPr lang="en-AU" dirty="0"/>
          </a:p>
        </p:txBody>
      </p:sp>
    </p:spTree>
    <p:extLst>
      <p:ext uri="{BB962C8B-B14F-4D97-AF65-F5344CB8AC3E}">
        <p14:creationId xmlns:p14="http://schemas.microsoft.com/office/powerpoint/2010/main" val="1884595139"/>
      </p:ext>
    </p:extLst>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757042" y="277813"/>
            <a:ext cx="7429500" cy="1139825"/>
          </a:xfrm>
        </p:spPr>
        <p:txBody>
          <a:bodyPr/>
          <a:lstStyle>
            <a:lvl1pPr algn="l" defTabSz="720000">
              <a:defRPr/>
            </a:lvl1pPr>
          </a:lstStyle>
          <a:p>
            <a:r>
              <a:rPr lang="fr-FR" smtClean="0"/>
              <a:t>Cliquez pour modifier le style du titre</a:t>
            </a:r>
            <a:endParaRPr lang="en-AU" dirty="0"/>
          </a:p>
        </p:txBody>
      </p:sp>
      <p:sp>
        <p:nvSpPr>
          <p:cNvPr id="3" name="Content Placeholder 2"/>
          <p:cNvSpPr>
            <a:spLocks noGrp="1"/>
          </p:cNvSpPr>
          <p:nvPr>
            <p:ph idx="1"/>
          </p:nvPr>
        </p:nvSpPr>
        <p:spPr>
          <a:xfrm>
            <a:off x="774853" y="1600200"/>
            <a:ext cx="7488237" cy="4530725"/>
          </a:xfrm>
        </p:spPr>
        <p:txBody>
          <a:bodyPr/>
          <a:lstStyle>
            <a:lvl1pPr marL="363538" indent="-363538">
              <a:defRPr/>
            </a:lvl1pPr>
            <a:lvl2pPr marL="538163" indent="-174625">
              <a:defRPr/>
            </a:lvl2pPr>
            <a:lvl3pPr marL="901700" indent="-185738">
              <a:defRPr/>
            </a:lvl3pPr>
            <a:lvl4pPr marL="1077913" indent="-176213">
              <a:defRPr/>
            </a:lvl4pPr>
            <a:lvl5pPr marL="1252538" indent="-174625">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dirty="0"/>
          </a:p>
        </p:txBody>
      </p:sp>
    </p:spTree>
    <p:extLst>
      <p:ext uri="{BB962C8B-B14F-4D97-AF65-F5344CB8AC3E}">
        <p14:creationId xmlns:p14="http://schemas.microsoft.com/office/powerpoint/2010/main" val="2606308560"/>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extLst>
      <p:ext uri="{BB962C8B-B14F-4D97-AF65-F5344CB8AC3E}">
        <p14:creationId xmlns:p14="http://schemas.microsoft.com/office/powerpoint/2010/main" val="1013601003"/>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AU"/>
          </a:p>
        </p:txBody>
      </p:sp>
      <p:sp>
        <p:nvSpPr>
          <p:cNvPr id="3" name="Content Placeholder 2"/>
          <p:cNvSpPr>
            <a:spLocks noGrp="1"/>
          </p:cNvSpPr>
          <p:nvPr>
            <p:ph sz="half" idx="1"/>
          </p:nvPr>
        </p:nvSpPr>
        <p:spPr>
          <a:xfrm>
            <a:off x="900113" y="1600200"/>
            <a:ext cx="366712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dirty="0"/>
          </a:p>
        </p:txBody>
      </p:sp>
      <p:sp>
        <p:nvSpPr>
          <p:cNvPr id="4" name="Content Placeholder 3"/>
          <p:cNvSpPr>
            <a:spLocks noGrp="1"/>
          </p:cNvSpPr>
          <p:nvPr>
            <p:ph sz="half" idx="2"/>
          </p:nvPr>
        </p:nvSpPr>
        <p:spPr>
          <a:xfrm>
            <a:off x="4719638" y="1600200"/>
            <a:ext cx="366871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
        <p:nvSpPr>
          <p:cNvPr id="5" name="Rectangle 40"/>
          <p:cNvSpPr>
            <a:spLocks noGrp="1" noChangeArrowheads="1"/>
          </p:cNvSpPr>
          <p:nvPr>
            <p:ph type="dt" sz="half" idx="10"/>
          </p:nvPr>
        </p:nvSpPr>
        <p:spPr>
          <a:xfrm>
            <a:off x="457200" y="6243638"/>
            <a:ext cx="2133600" cy="457200"/>
          </a:xfrm>
          <a:prstGeom prst="rect">
            <a:avLst/>
          </a:prstGeom>
        </p:spPr>
        <p:txBody>
          <a:bodyPr/>
          <a:lstStyle>
            <a:lvl1pPr>
              <a:defRPr>
                <a:solidFill>
                  <a:srgbClr val="FFFFFF"/>
                </a:solidFill>
                <a:cs typeface="+mn-cs"/>
              </a:defRPr>
            </a:lvl1pPr>
          </a:lstStyle>
          <a:p>
            <a:pPr>
              <a:defRPr/>
            </a:pPr>
            <a:endParaRPr lang="en-AU"/>
          </a:p>
        </p:txBody>
      </p:sp>
      <p:sp>
        <p:nvSpPr>
          <p:cNvPr id="6" name="Rectangle 41"/>
          <p:cNvSpPr>
            <a:spLocks noGrp="1" noChangeArrowheads="1"/>
          </p:cNvSpPr>
          <p:nvPr>
            <p:ph type="ftr" sz="quarter" idx="11"/>
          </p:nvPr>
        </p:nvSpPr>
        <p:spPr>
          <a:xfrm>
            <a:off x="3124200" y="6248400"/>
            <a:ext cx="2895600" cy="457200"/>
          </a:xfrm>
          <a:prstGeom prst="rect">
            <a:avLst/>
          </a:prstGeom>
        </p:spPr>
        <p:txBody>
          <a:bodyPr/>
          <a:lstStyle>
            <a:lvl1pPr>
              <a:defRPr>
                <a:solidFill>
                  <a:srgbClr val="FFFFFF"/>
                </a:solidFill>
                <a:cs typeface="+mn-cs"/>
              </a:defRPr>
            </a:lvl1pPr>
          </a:lstStyle>
          <a:p>
            <a:pPr>
              <a:defRPr/>
            </a:pPr>
            <a:endParaRPr lang="en-AU"/>
          </a:p>
        </p:txBody>
      </p:sp>
      <p:sp>
        <p:nvSpPr>
          <p:cNvPr id="7" name="Rectangle 42"/>
          <p:cNvSpPr>
            <a:spLocks noGrp="1" noChangeArrowheads="1"/>
          </p:cNvSpPr>
          <p:nvPr>
            <p:ph type="sldNum" sz="quarter" idx="12"/>
          </p:nvPr>
        </p:nvSpPr>
        <p:spPr>
          <a:xfrm>
            <a:off x="6553200" y="6243638"/>
            <a:ext cx="2133600" cy="457200"/>
          </a:xfrm>
          <a:prstGeom prst="rect">
            <a:avLst/>
          </a:prstGeom>
        </p:spPr>
        <p:txBody>
          <a:bodyPr/>
          <a:lstStyle>
            <a:lvl1pPr>
              <a:defRPr>
                <a:solidFill>
                  <a:srgbClr val="FFFFFF"/>
                </a:solidFill>
                <a:cs typeface="+mn-cs"/>
              </a:defRPr>
            </a:lvl1pPr>
          </a:lstStyle>
          <a:p>
            <a:pPr>
              <a:defRPr/>
            </a:pPr>
            <a:fld id="{420AAEFD-FC70-48AF-8A29-9AA4B709C92C}" type="slidenum">
              <a:rPr lang="en-AU"/>
              <a:pPr>
                <a:defRPr/>
              </a:pPr>
              <a:t>‹Nr.›</a:t>
            </a:fld>
            <a:endParaRPr lang="en-AU"/>
          </a:p>
        </p:txBody>
      </p:sp>
    </p:spTree>
    <p:extLst>
      <p:ext uri="{BB962C8B-B14F-4D97-AF65-F5344CB8AC3E}">
        <p14:creationId xmlns:p14="http://schemas.microsoft.com/office/powerpoint/2010/main" val="721625700"/>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Tree>
    <p:extLst>
      <p:ext uri="{BB962C8B-B14F-4D97-AF65-F5344CB8AC3E}">
        <p14:creationId xmlns:p14="http://schemas.microsoft.com/office/powerpoint/2010/main" val="2939517925"/>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AU"/>
          </a:p>
        </p:txBody>
      </p:sp>
    </p:spTree>
    <p:extLst>
      <p:ext uri="{BB962C8B-B14F-4D97-AF65-F5344CB8AC3E}">
        <p14:creationId xmlns:p14="http://schemas.microsoft.com/office/powerpoint/2010/main" val="633032742"/>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9586152"/>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extLst>
      <p:ext uri="{BB962C8B-B14F-4D97-AF65-F5344CB8AC3E}">
        <p14:creationId xmlns:p14="http://schemas.microsoft.com/office/powerpoint/2010/main" val="3438818616"/>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757042" y="277813"/>
            <a:ext cx="7429500" cy="1139825"/>
          </a:xfrm>
        </p:spPr>
        <p:txBody>
          <a:bodyPr/>
          <a:lstStyle>
            <a:lvl1pPr algn="l" defTabSz="720000">
              <a:defRPr/>
            </a:lvl1pPr>
          </a:lstStyle>
          <a:p>
            <a:r>
              <a:rPr lang="fr-FR" smtClean="0"/>
              <a:t>Cliquez pour modifier le style du titre</a:t>
            </a:r>
            <a:endParaRPr lang="en-AU" dirty="0"/>
          </a:p>
        </p:txBody>
      </p:sp>
      <p:sp>
        <p:nvSpPr>
          <p:cNvPr id="3" name="Content Placeholder 2"/>
          <p:cNvSpPr>
            <a:spLocks noGrp="1"/>
          </p:cNvSpPr>
          <p:nvPr>
            <p:ph idx="1"/>
          </p:nvPr>
        </p:nvSpPr>
        <p:spPr>
          <a:xfrm>
            <a:off x="774853" y="1600200"/>
            <a:ext cx="7488237" cy="4530725"/>
          </a:xfrm>
        </p:spPr>
        <p:txBody>
          <a:bodyPr/>
          <a:lstStyle>
            <a:lvl1pPr marL="363538" indent="-363538">
              <a:defRPr/>
            </a:lvl1pPr>
            <a:lvl2pPr marL="538163" indent="-174625">
              <a:defRPr/>
            </a:lvl2pPr>
            <a:lvl3pPr marL="901700" indent="-185738">
              <a:defRPr/>
            </a:lvl3pPr>
            <a:lvl4pPr marL="1077913" indent="-176213">
              <a:defRPr/>
            </a:lvl4pPr>
            <a:lvl5pPr marL="1252538" indent="-174625">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dirty="0"/>
          </a:p>
        </p:txBody>
      </p:sp>
    </p:spTree>
    <p:extLst>
      <p:ext uri="{BB962C8B-B14F-4D97-AF65-F5344CB8AC3E}">
        <p14:creationId xmlns:p14="http://schemas.microsoft.com/office/powerpoint/2010/main" val="175312015"/>
      </p:ext>
    </p:extLst>
  </p:cSld>
  <p:clrMapOvr>
    <a:masterClrMapping/>
  </p:clrMapOvr>
  <p:transition>
    <p:wipe dir="d"/>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extLst>
      <p:ext uri="{BB962C8B-B14F-4D97-AF65-F5344CB8AC3E}">
        <p14:creationId xmlns:p14="http://schemas.microsoft.com/office/powerpoint/2010/main" val="565155782"/>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AU"/>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Tree>
    <p:extLst>
      <p:ext uri="{BB962C8B-B14F-4D97-AF65-F5344CB8AC3E}">
        <p14:creationId xmlns:p14="http://schemas.microsoft.com/office/powerpoint/2010/main" val="3858905042"/>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fr-FR" smtClean="0"/>
              <a:t>Cliquez pour modifier le style du titre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Tree>
    <p:extLst>
      <p:ext uri="{BB962C8B-B14F-4D97-AF65-F5344CB8AC3E}">
        <p14:creationId xmlns:p14="http://schemas.microsoft.com/office/powerpoint/2010/main" val="2214816909"/>
      </p:ext>
    </p:extLst>
  </p:cSld>
  <p:clrMapOvr>
    <a:masterClrMapping/>
  </p:clrMapOvr>
  <p:transition>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endParaRPr>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endParaRPr>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29"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30"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31"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32"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33"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34"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35"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36"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37"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38"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39"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40"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endParaRPr>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endParaRPr>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solidFill>
                  <a:srgbClr val="FFFFFF"/>
                </a:solidFill>
              </a:endParaRPr>
            </a:p>
          </p:txBody>
        </p:sp>
        <p:sp>
          <p:nvSpPr>
            <p:cNvPr id="12"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solidFill>
                  <a:srgbClr val="FFFFFF"/>
                </a:solidFill>
              </a:endParaRPr>
            </a:p>
          </p:txBody>
        </p:sp>
        <p:sp>
          <p:nvSpPr>
            <p:cNvPr id="15"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6"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7"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588839"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smtClean="0"/>
              <a:t>Click to edit Master title style</a:t>
            </a:r>
            <a:endParaRPr lang="en-AU"/>
          </a:p>
        </p:txBody>
      </p:sp>
      <p:sp>
        <p:nvSpPr>
          <p:cNvPr id="58884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AU"/>
          </a:p>
        </p:txBody>
      </p:sp>
      <p:sp>
        <p:nvSpPr>
          <p:cNvPr id="41" name="Rectangle 41"/>
          <p:cNvSpPr>
            <a:spLocks noGrp="1" noChangeArrowheads="1"/>
          </p:cNvSpPr>
          <p:nvPr>
            <p:ph type="dt" sz="quarter" idx="10"/>
          </p:nvPr>
        </p:nvSpPr>
        <p:spPr/>
        <p:txBody>
          <a:bodyPr/>
          <a:lstStyle>
            <a:lvl1pPr>
              <a:defRPr/>
            </a:lvl1pPr>
          </a:lstStyle>
          <a:p>
            <a:pPr>
              <a:defRPr/>
            </a:pPr>
            <a:endParaRPr lang="en-AU"/>
          </a:p>
        </p:txBody>
      </p:sp>
      <p:sp>
        <p:nvSpPr>
          <p:cNvPr id="42" name="Rectangle 42"/>
          <p:cNvSpPr>
            <a:spLocks noGrp="1" noChangeArrowheads="1"/>
          </p:cNvSpPr>
          <p:nvPr>
            <p:ph type="ftr" sz="quarter" idx="11"/>
          </p:nvPr>
        </p:nvSpPr>
        <p:spPr/>
        <p:txBody>
          <a:bodyPr/>
          <a:lstStyle>
            <a:lvl1pPr>
              <a:defRPr/>
            </a:lvl1pPr>
          </a:lstStyle>
          <a:p>
            <a:pPr>
              <a:defRPr/>
            </a:pPr>
            <a:endParaRPr lang="en-AU"/>
          </a:p>
        </p:txBody>
      </p:sp>
      <p:sp>
        <p:nvSpPr>
          <p:cNvPr id="43" name="Rectangle 43"/>
          <p:cNvSpPr>
            <a:spLocks noGrp="1" noChangeArrowheads="1"/>
          </p:cNvSpPr>
          <p:nvPr>
            <p:ph type="sldNum" sz="quarter" idx="12"/>
          </p:nvPr>
        </p:nvSpPr>
        <p:spPr/>
        <p:txBody>
          <a:bodyPr/>
          <a:lstStyle>
            <a:lvl1pPr>
              <a:defRPr/>
            </a:lvl1pPr>
          </a:lstStyle>
          <a:p>
            <a:pPr>
              <a:defRPr/>
            </a:pPr>
            <a:fld id="{84FCDD1B-3201-4C0F-9ADB-389637441DC0}" type="slidenum">
              <a:rPr lang="en-AU"/>
              <a:pPr>
                <a:defRPr/>
              </a:pPr>
              <a:t>‹Nr.›</a:t>
            </a:fld>
            <a:endParaRPr lang="en-AU"/>
          </a:p>
        </p:txBody>
      </p:sp>
    </p:spTree>
    <p:extLst>
      <p:ext uri="{BB962C8B-B14F-4D97-AF65-F5344CB8AC3E}">
        <p14:creationId xmlns:p14="http://schemas.microsoft.com/office/powerpoint/2010/main" val="876802850"/>
      </p:ext>
    </p:extLst>
  </p:cSld>
  <p:clrMapOvr>
    <a:masterClrMapping/>
  </p:clrMapOvr>
  <p:transition>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0"/>
          <p:cNvSpPr>
            <a:spLocks noGrp="1" noChangeArrowheads="1"/>
          </p:cNvSpPr>
          <p:nvPr>
            <p:ph type="dt" sz="half" idx="10"/>
          </p:nvPr>
        </p:nvSpPr>
        <p:spPr>
          <a:ln/>
        </p:spPr>
        <p:txBody>
          <a:bodyPr/>
          <a:lstStyle>
            <a:lvl1pPr>
              <a:defRPr/>
            </a:lvl1pPr>
          </a:lstStyle>
          <a:p>
            <a:pPr>
              <a:defRPr/>
            </a:pPr>
            <a:endParaRPr lang="en-AU"/>
          </a:p>
        </p:txBody>
      </p:sp>
      <p:sp>
        <p:nvSpPr>
          <p:cNvPr id="5" name="Rectangle 41"/>
          <p:cNvSpPr>
            <a:spLocks noGrp="1" noChangeArrowheads="1"/>
          </p:cNvSpPr>
          <p:nvPr>
            <p:ph type="ftr" sz="quarter" idx="11"/>
          </p:nvPr>
        </p:nvSpPr>
        <p:spPr>
          <a:ln/>
        </p:spPr>
        <p:txBody>
          <a:bodyPr/>
          <a:lstStyle>
            <a:lvl1pPr>
              <a:defRPr/>
            </a:lvl1pPr>
          </a:lstStyle>
          <a:p>
            <a:pPr>
              <a:defRPr/>
            </a:pPr>
            <a:endParaRPr lang="en-AU"/>
          </a:p>
        </p:txBody>
      </p:sp>
      <p:sp>
        <p:nvSpPr>
          <p:cNvPr id="6" name="Rectangle 42"/>
          <p:cNvSpPr>
            <a:spLocks noGrp="1" noChangeArrowheads="1"/>
          </p:cNvSpPr>
          <p:nvPr>
            <p:ph type="sldNum" sz="quarter" idx="12"/>
          </p:nvPr>
        </p:nvSpPr>
        <p:spPr>
          <a:ln/>
        </p:spPr>
        <p:txBody>
          <a:bodyPr/>
          <a:lstStyle>
            <a:lvl1pPr>
              <a:defRPr/>
            </a:lvl1pPr>
          </a:lstStyle>
          <a:p>
            <a:pPr>
              <a:defRPr/>
            </a:pPr>
            <a:fld id="{2636DDE2-0921-49C9-98E2-21FAFA9ADBA3}" type="slidenum">
              <a:rPr lang="en-AU"/>
              <a:pPr>
                <a:defRPr/>
              </a:pPr>
              <a:t>‹Nr.›</a:t>
            </a:fld>
            <a:endParaRPr lang="en-AU"/>
          </a:p>
        </p:txBody>
      </p:sp>
    </p:spTree>
    <p:extLst>
      <p:ext uri="{BB962C8B-B14F-4D97-AF65-F5344CB8AC3E}">
        <p14:creationId xmlns:p14="http://schemas.microsoft.com/office/powerpoint/2010/main" val="1153246088"/>
      </p:ext>
    </p:extLst>
  </p:cSld>
  <p:clrMapOvr>
    <a:masterClrMapping/>
  </p:clrMapOvr>
  <p:transition>
    <p:wipe dir="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AU"/>
          </a:p>
        </p:txBody>
      </p:sp>
      <p:sp>
        <p:nvSpPr>
          <p:cNvPr id="5" name="Rectangle 41"/>
          <p:cNvSpPr>
            <a:spLocks noGrp="1" noChangeArrowheads="1"/>
          </p:cNvSpPr>
          <p:nvPr>
            <p:ph type="ftr" sz="quarter" idx="11"/>
          </p:nvPr>
        </p:nvSpPr>
        <p:spPr>
          <a:ln/>
        </p:spPr>
        <p:txBody>
          <a:bodyPr/>
          <a:lstStyle>
            <a:lvl1pPr>
              <a:defRPr/>
            </a:lvl1pPr>
          </a:lstStyle>
          <a:p>
            <a:pPr>
              <a:defRPr/>
            </a:pPr>
            <a:endParaRPr lang="en-AU"/>
          </a:p>
        </p:txBody>
      </p:sp>
      <p:sp>
        <p:nvSpPr>
          <p:cNvPr id="6" name="Rectangle 42"/>
          <p:cNvSpPr>
            <a:spLocks noGrp="1" noChangeArrowheads="1"/>
          </p:cNvSpPr>
          <p:nvPr>
            <p:ph type="sldNum" sz="quarter" idx="12"/>
          </p:nvPr>
        </p:nvSpPr>
        <p:spPr>
          <a:ln/>
        </p:spPr>
        <p:txBody>
          <a:bodyPr/>
          <a:lstStyle>
            <a:lvl1pPr>
              <a:defRPr/>
            </a:lvl1pPr>
          </a:lstStyle>
          <a:p>
            <a:pPr>
              <a:defRPr/>
            </a:pPr>
            <a:fld id="{2F91FDF2-2D04-4DC7-8965-F53B66058FAD}" type="slidenum">
              <a:rPr lang="en-AU"/>
              <a:pPr>
                <a:defRPr/>
              </a:pPr>
              <a:t>‹Nr.›</a:t>
            </a:fld>
            <a:endParaRPr lang="en-AU"/>
          </a:p>
        </p:txBody>
      </p:sp>
    </p:spTree>
    <p:extLst>
      <p:ext uri="{BB962C8B-B14F-4D97-AF65-F5344CB8AC3E}">
        <p14:creationId xmlns:p14="http://schemas.microsoft.com/office/powerpoint/2010/main" val="3793198435"/>
      </p:ext>
    </p:extLst>
  </p:cSld>
  <p:clrMapOvr>
    <a:masterClrMapping/>
  </p:clrMapOvr>
  <p:transition>
    <p:wipe di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900113" y="1600200"/>
            <a:ext cx="366712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719638" y="1600200"/>
            <a:ext cx="366871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0"/>
          <p:cNvSpPr>
            <a:spLocks noGrp="1" noChangeArrowheads="1"/>
          </p:cNvSpPr>
          <p:nvPr>
            <p:ph type="dt" sz="half" idx="10"/>
          </p:nvPr>
        </p:nvSpPr>
        <p:spPr>
          <a:ln/>
        </p:spPr>
        <p:txBody>
          <a:bodyPr/>
          <a:lstStyle>
            <a:lvl1pPr>
              <a:defRPr/>
            </a:lvl1pPr>
          </a:lstStyle>
          <a:p>
            <a:pPr>
              <a:defRPr/>
            </a:pPr>
            <a:endParaRPr lang="en-AU"/>
          </a:p>
        </p:txBody>
      </p:sp>
      <p:sp>
        <p:nvSpPr>
          <p:cNvPr id="6" name="Rectangle 41"/>
          <p:cNvSpPr>
            <a:spLocks noGrp="1" noChangeArrowheads="1"/>
          </p:cNvSpPr>
          <p:nvPr>
            <p:ph type="ftr" sz="quarter" idx="11"/>
          </p:nvPr>
        </p:nvSpPr>
        <p:spPr>
          <a:ln/>
        </p:spPr>
        <p:txBody>
          <a:bodyPr/>
          <a:lstStyle>
            <a:lvl1pPr>
              <a:defRPr/>
            </a:lvl1pPr>
          </a:lstStyle>
          <a:p>
            <a:pPr>
              <a:defRPr/>
            </a:pPr>
            <a:endParaRPr lang="en-AU"/>
          </a:p>
        </p:txBody>
      </p:sp>
      <p:sp>
        <p:nvSpPr>
          <p:cNvPr id="7" name="Rectangle 42"/>
          <p:cNvSpPr>
            <a:spLocks noGrp="1" noChangeArrowheads="1"/>
          </p:cNvSpPr>
          <p:nvPr>
            <p:ph type="sldNum" sz="quarter" idx="12"/>
          </p:nvPr>
        </p:nvSpPr>
        <p:spPr>
          <a:ln/>
        </p:spPr>
        <p:txBody>
          <a:bodyPr/>
          <a:lstStyle>
            <a:lvl1pPr>
              <a:defRPr/>
            </a:lvl1pPr>
          </a:lstStyle>
          <a:p>
            <a:pPr>
              <a:defRPr/>
            </a:pPr>
            <a:fld id="{751B9F76-3A18-45B6-BE1B-BCF5F74720E9}" type="slidenum">
              <a:rPr lang="en-AU"/>
              <a:pPr>
                <a:defRPr/>
              </a:pPr>
              <a:t>‹Nr.›</a:t>
            </a:fld>
            <a:endParaRPr lang="en-AU"/>
          </a:p>
        </p:txBody>
      </p:sp>
    </p:spTree>
    <p:extLst>
      <p:ext uri="{BB962C8B-B14F-4D97-AF65-F5344CB8AC3E}">
        <p14:creationId xmlns:p14="http://schemas.microsoft.com/office/powerpoint/2010/main" val="2841779745"/>
      </p:ext>
    </p:extLst>
  </p:cSld>
  <p:clrMapOvr>
    <a:masterClrMapping/>
  </p:clrMapOvr>
  <p:transition>
    <p:wipe di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0"/>
          <p:cNvSpPr>
            <a:spLocks noGrp="1" noChangeArrowheads="1"/>
          </p:cNvSpPr>
          <p:nvPr>
            <p:ph type="dt" sz="half" idx="10"/>
          </p:nvPr>
        </p:nvSpPr>
        <p:spPr>
          <a:ln/>
        </p:spPr>
        <p:txBody>
          <a:bodyPr/>
          <a:lstStyle>
            <a:lvl1pPr>
              <a:defRPr/>
            </a:lvl1pPr>
          </a:lstStyle>
          <a:p>
            <a:pPr>
              <a:defRPr/>
            </a:pPr>
            <a:endParaRPr lang="en-AU"/>
          </a:p>
        </p:txBody>
      </p:sp>
      <p:sp>
        <p:nvSpPr>
          <p:cNvPr id="8" name="Rectangle 41"/>
          <p:cNvSpPr>
            <a:spLocks noGrp="1" noChangeArrowheads="1"/>
          </p:cNvSpPr>
          <p:nvPr>
            <p:ph type="ftr" sz="quarter" idx="11"/>
          </p:nvPr>
        </p:nvSpPr>
        <p:spPr>
          <a:ln/>
        </p:spPr>
        <p:txBody>
          <a:bodyPr/>
          <a:lstStyle>
            <a:lvl1pPr>
              <a:defRPr/>
            </a:lvl1pPr>
          </a:lstStyle>
          <a:p>
            <a:pPr>
              <a:defRPr/>
            </a:pPr>
            <a:endParaRPr lang="en-AU"/>
          </a:p>
        </p:txBody>
      </p:sp>
      <p:sp>
        <p:nvSpPr>
          <p:cNvPr id="9" name="Rectangle 42"/>
          <p:cNvSpPr>
            <a:spLocks noGrp="1" noChangeArrowheads="1"/>
          </p:cNvSpPr>
          <p:nvPr>
            <p:ph type="sldNum" sz="quarter" idx="12"/>
          </p:nvPr>
        </p:nvSpPr>
        <p:spPr>
          <a:ln/>
        </p:spPr>
        <p:txBody>
          <a:bodyPr/>
          <a:lstStyle>
            <a:lvl1pPr>
              <a:defRPr/>
            </a:lvl1pPr>
          </a:lstStyle>
          <a:p>
            <a:pPr>
              <a:defRPr/>
            </a:pPr>
            <a:fld id="{CC0515C7-0688-4C0B-98B9-FD7721712F39}" type="slidenum">
              <a:rPr lang="en-AU"/>
              <a:pPr>
                <a:defRPr/>
              </a:pPr>
              <a:t>‹Nr.›</a:t>
            </a:fld>
            <a:endParaRPr lang="en-AU"/>
          </a:p>
        </p:txBody>
      </p:sp>
    </p:spTree>
    <p:extLst>
      <p:ext uri="{BB962C8B-B14F-4D97-AF65-F5344CB8AC3E}">
        <p14:creationId xmlns:p14="http://schemas.microsoft.com/office/powerpoint/2010/main" val="3647666234"/>
      </p:ext>
    </p:extLst>
  </p:cSld>
  <p:clrMapOvr>
    <a:masterClrMapping/>
  </p:clrMapOvr>
  <p:transition>
    <p:wipe di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0"/>
          <p:cNvSpPr>
            <a:spLocks noGrp="1" noChangeArrowheads="1"/>
          </p:cNvSpPr>
          <p:nvPr>
            <p:ph type="dt" sz="half" idx="10"/>
          </p:nvPr>
        </p:nvSpPr>
        <p:spPr>
          <a:ln/>
        </p:spPr>
        <p:txBody>
          <a:bodyPr/>
          <a:lstStyle>
            <a:lvl1pPr>
              <a:defRPr/>
            </a:lvl1pPr>
          </a:lstStyle>
          <a:p>
            <a:pPr>
              <a:defRPr/>
            </a:pPr>
            <a:endParaRPr lang="en-AU"/>
          </a:p>
        </p:txBody>
      </p:sp>
      <p:sp>
        <p:nvSpPr>
          <p:cNvPr id="4" name="Rectangle 41"/>
          <p:cNvSpPr>
            <a:spLocks noGrp="1" noChangeArrowheads="1"/>
          </p:cNvSpPr>
          <p:nvPr>
            <p:ph type="ftr" sz="quarter" idx="11"/>
          </p:nvPr>
        </p:nvSpPr>
        <p:spPr>
          <a:ln/>
        </p:spPr>
        <p:txBody>
          <a:bodyPr/>
          <a:lstStyle>
            <a:lvl1pPr>
              <a:defRPr/>
            </a:lvl1pPr>
          </a:lstStyle>
          <a:p>
            <a:pPr>
              <a:defRPr/>
            </a:pPr>
            <a:endParaRPr lang="en-AU"/>
          </a:p>
        </p:txBody>
      </p:sp>
      <p:sp>
        <p:nvSpPr>
          <p:cNvPr id="5" name="Rectangle 42"/>
          <p:cNvSpPr>
            <a:spLocks noGrp="1" noChangeArrowheads="1"/>
          </p:cNvSpPr>
          <p:nvPr>
            <p:ph type="sldNum" sz="quarter" idx="12"/>
          </p:nvPr>
        </p:nvSpPr>
        <p:spPr>
          <a:ln/>
        </p:spPr>
        <p:txBody>
          <a:bodyPr/>
          <a:lstStyle>
            <a:lvl1pPr>
              <a:defRPr/>
            </a:lvl1pPr>
          </a:lstStyle>
          <a:p>
            <a:pPr>
              <a:defRPr/>
            </a:pPr>
            <a:fld id="{C040FBDF-B7EA-4A1E-B668-B23078886928}" type="slidenum">
              <a:rPr lang="en-AU"/>
              <a:pPr>
                <a:defRPr/>
              </a:pPr>
              <a:t>‹Nr.›</a:t>
            </a:fld>
            <a:endParaRPr lang="en-AU"/>
          </a:p>
        </p:txBody>
      </p:sp>
    </p:spTree>
    <p:extLst>
      <p:ext uri="{BB962C8B-B14F-4D97-AF65-F5344CB8AC3E}">
        <p14:creationId xmlns:p14="http://schemas.microsoft.com/office/powerpoint/2010/main" val="1838928819"/>
      </p:ext>
    </p:extLst>
  </p:cSld>
  <p:clrMapOvr>
    <a:masterClrMapping/>
  </p:clrMapOvr>
  <p:transition>
    <p:wipe di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AU"/>
          </a:p>
        </p:txBody>
      </p:sp>
      <p:sp>
        <p:nvSpPr>
          <p:cNvPr id="3" name="Rectangle 41"/>
          <p:cNvSpPr>
            <a:spLocks noGrp="1" noChangeArrowheads="1"/>
          </p:cNvSpPr>
          <p:nvPr>
            <p:ph type="ftr" sz="quarter" idx="11"/>
          </p:nvPr>
        </p:nvSpPr>
        <p:spPr>
          <a:ln/>
        </p:spPr>
        <p:txBody>
          <a:bodyPr/>
          <a:lstStyle>
            <a:lvl1pPr>
              <a:defRPr/>
            </a:lvl1pPr>
          </a:lstStyle>
          <a:p>
            <a:pPr>
              <a:defRPr/>
            </a:pPr>
            <a:endParaRPr lang="en-AU"/>
          </a:p>
        </p:txBody>
      </p:sp>
      <p:sp>
        <p:nvSpPr>
          <p:cNvPr id="4" name="Rectangle 42"/>
          <p:cNvSpPr>
            <a:spLocks noGrp="1" noChangeArrowheads="1"/>
          </p:cNvSpPr>
          <p:nvPr>
            <p:ph type="sldNum" sz="quarter" idx="12"/>
          </p:nvPr>
        </p:nvSpPr>
        <p:spPr>
          <a:ln/>
        </p:spPr>
        <p:txBody>
          <a:bodyPr/>
          <a:lstStyle>
            <a:lvl1pPr>
              <a:defRPr/>
            </a:lvl1pPr>
          </a:lstStyle>
          <a:p>
            <a:pPr>
              <a:defRPr/>
            </a:pPr>
            <a:fld id="{F368D480-22C6-41BF-804A-008F7E34B88D}" type="slidenum">
              <a:rPr lang="en-AU"/>
              <a:pPr>
                <a:defRPr/>
              </a:pPr>
              <a:t>‹Nr.›</a:t>
            </a:fld>
            <a:endParaRPr lang="en-AU"/>
          </a:p>
        </p:txBody>
      </p:sp>
    </p:spTree>
    <p:extLst>
      <p:ext uri="{BB962C8B-B14F-4D97-AF65-F5344CB8AC3E}">
        <p14:creationId xmlns:p14="http://schemas.microsoft.com/office/powerpoint/2010/main" val="1973782319"/>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extLst>
      <p:ext uri="{BB962C8B-B14F-4D97-AF65-F5344CB8AC3E}">
        <p14:creationId xmlns:p14="http://schemas.microsoft.com/office/powerpoint/2010/main" val="768196426"/>
      </p:ext>
    </p:extLst>
  </p:cSld>
  <p:clrMapOvr>
    <a:masterClrMapping/>
  </p:clrMapOvr>
  <p:transition>
    <p:wipe dir="d"/>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AU"/>
          </a:p>
        </p:txBody>
      </p:sp>
      <p:sp>
        <p:nvSpPr>
          <p:cNvPr id="6" name="Rectangle 41"/>
          <p:cNvSpPr>
            <a:spLocks noGrp="1" noChangeArrowheads="1"/>
          </p:cNvSpPr>
          <p:nvPr>
            <p:ph type="ftr" sz="quarter" idx="11"/>
          </p:nvPr>
        </p:nvSpPr>
        <p:spPr>
          <a:ln/>
        </p:spPr>
        <p:txBody>
          <a:bodyPr/>
          <a:lstStyle>
            <a:lvl1pPr>
              <a:defRPr/>
            </a:lvl1pPr>
          </a:lstStyle>
          <a:p>
            <a:pPr>
              <a:defRPr/>
            </a:pPr>
            <a:endParaRPr lang="en-AU"/>
          </a:p>
        </p:txBody>
      </p:sp>
      <p:sp>
        <p:nvSpPr>
          <p:cNvPr id="7" name="Rectangle 42"/>
          <p:cNvSpPr>
            <a:spLocks noGrp="1" noChangeArrowheads="1"/>
          </p:cNvSpPr>
          <p:nvPr>
            <p:ph type="sldNum" sz="quarter" idx="12"/>
          </p:nvPr>
        </p:nvSpPr>
        <p:spPr>
          <a:ln/>
        </p:spPr>
        <p:txBody>
          <a:bodyPr/>
          <a:lstStyle>
            <a:lvl1pPr>
              <a:defRPr/>
            </a:lvl1pPr>
          </a:lstStyle>
          <a:p>
            <a:pPr>
              <a:defRPr/>
            </a:pPr>
            <a:fld id="{B3D9B312-219A-4CEC-B957-B707FE1EDC04}" type="slidenum">
              <a:rPr lang="en-AU"/>
              <a:pPr>
                <a:defRPr/>
              </a:pPr>
              <a:t>‹Nr.›</a:t>
            </a:fld>
            <a:endParaRPr lang="en-AU"/>
          </a:p>
        </p:txBody>
      </p:sp>
    </p:spTree>
    <p:extLst>
      <p:ext uri="{BB962C8B-B14F-4D97-AF65-F5344CB8AC3E}">
        <p14:creationId xmlns:p14="http://schemas.microsoft.com/office/powerpoint/2010/main" val="2804923171"/>
      </p:ext>
    </p:extLst>
  </p:cSld>
  <p:clrMapOvr>
    <a:masterClrMapping/>
  </p:clrMapOvr>
  <p:transition>
    <p:wipe di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AU"/>
          </a:p>
        </p:txBody>
      </p:sp>
      <p:sp>
        <p:nvSpPr>
          <p:cNvPr id="6" name="Rectangle 41"/>
          <p:cNvSpPr>
            <a:spLocks noGrp="1" noChangeArrowheads="1"/>
          </p:cNvSpPr>
          <p:nvPr>
            <p:ph type="ftr" sz="quarter" idx="11"/>
          </p:nvPr>
        </p:nvSpPr>
        <p:spPr>
          <a:ln/>
        </p:spPr>
        <p:txBody>
          <a:bodyPr/>
          <a:lstStyle>
            <a:lvl1pPr>
              <a:defRPr/>
            </a:lvl1pPr>
          </a:lstStyle>
          <a:p>
            <a:pPr>
              <a:defRPr/>
            </a:pPr>
            <a:endParaRPr lang="en-AU"/>
          </a:p>
        </p:txBody>
      </p:sp>
      <p:sp>
        <p:nvSpPr>
          <p:cNvPr id="7" name="Rectangle 42"/>
          <p:cNvSpPr>
            <a:spLocks noGrp="1" noChangeArrowheads="1"/>
          </p:cNvSpPr>
          <p:nvPr>
            <p:ph type="sldNum" sz="quarter" idx="12"/>
          </p:nvPr>
        </p:nvSpPr>
        <p:spPr>
          <a:ln/>
        </p:spPr>
        <p:txBody>
          <a:bodyPr/>
          <a:lstStyle>
            <a:lvl1pPr>
              <a:defRPr/>
            </a:lvl1pPr>
          </a:lstStyle>
          <a:p>
            <a:pPr>
              <a:defRPr/>
            </a:pPr>
            <a:fld id="{A804F198-18D8-4804-8D69-8BC3319E05B4}" type="slidenum">
              <a:rPr lang="en-AU"/>
              <a:pPr>
                <a:defRPr/>
              </a:pPr>
              <a:t>‹Nr.›</a:t>
            </a:fld>
            <a:endParaRPr lang="en-AU"/>
          </a:p>
        </p:txBody>
      </p:sp>
    </p:spTree>
    <p:extLst>
      <p:ext uri="{BB962C8B-B14F-4D97-AF65-F5344CB8AC3E}">
        <p14:creationId xmlns:p14="http://schemas.microsoft.com/office/powerpoint/2010/main" val="2472166604"/>
      </p:ext>
    </p:extLst>
  </p:cSld>
  <p:clrMapOvr>
    <a:masterClrMapping/>
  </p:clrMapOvr>
  <p:transition>
    <p:wipe di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0"/>
          <p:cNvSpPr>
            <a:spLocks noGrp="1" noChangeArrowheads="1"/>
          </p:cNvSpPr>
          <p:nvPr>
            <p:ph type="dt" sz="half" idx="10"/>
          </p:nvPr>
        </p:nvSpPr>
        <p:spPr>
          <a:ln/>
        </p:spPr>
        <p:txBody>
          <a:bodyPr/>
          <a:lstStyle>
            <a:lvl1pPr>
              <a:defRPr/>
            </a:lvl1pPr>
          </a:lstStyle>
          <a:p>
            <a:pPr>
              <a:defRPr/>
            </a:pPr>
            <a:endParaRPr lang="en-AU"/>
          </a:p>
        </p:txBody>
      </p:sp>
      <p:sp>
        <p:nvSpPr>
          <p:cNvPr id="5" name="Rectangle 41"/>
          <p:cNvSpPr>
            <a:spLocks noGrp="1" noChangeArrowheads="1"/>
          </p:cNvSpPr>
          <p:nvPr>
            <p:ph type="ftr" sz="quarter" idx="11"/>
          </p:nvPr>
        </p:nvSpPr>
        <p:spPr>
          <a:ln/>
        </p:spPr>
        <p:txBody>
          <a:bodyPr/>
          <a:lstStyle>
            <a:lvl1pPr>
              <a:defRPr/>
            </a:lvl1pPr>
          </a:lstStyle>
          <a:p>
            <a:pPr>
              <a:defRPr/>
            </a:pPr>
            <a:endParaRPr lang="en-AU"/>
          </a:p>
        </p:txBody>
      </p:sp>
      <p:sp>
        <p:nvSpPr>
          <p:cNvPr id="6" name="Rectangle 42"/>
          <p:cNvSpPr>
            <a:spLocks noGrp="1" noChangeArrowheads="1"/>
          </p:cNvSpPr>
          <p:nvPr>
            <p:ph type="sldNum" sz="quarter" idx="12"/>
          </p:nvPr>
        </p:nvSpPr>
        <p:spPr>
          <a:ln/>
        </p:spPr>
        <p:txBody>
          <a:bodyPr/>
          <a:lstStyle>
            <a:lvl1pPr>
              <a:defRPr/>
            </a:lvl1pPr>
          </a:lstStyle>
          <a:p>
            <a:pPr>
              <a:defRPr/>
            </a:pPr>
            <a:fld id="{6A22C45E-EB50-4DE4-8218-9EE843E73069}" type="slidenum">
              <a:rPr lang="en-AU"/>
              <a:pPr>
                <a:defRPr/>
              </a:pPr>
              <a:t>‹Nr.›</a:t>
            </a:fld>
            <a:endParaRPr lang="en-AU"/>
          </a:p>
        </p:txBody>
      </p:sp>
    </p:spTree>
    <p:extLst>
      <p:ext uri="{BB962C8B-B14F-4D97-AF65-F5344CB8AC3E}">
        <p14:creationId xmlns:p14="http://schemas.microsoft.com/office/powerpoint/2010/main" val="4045024314"/>
      </p:ext>
    </p:extLst>
  </p:cSld>
  <p:clrMapOvr>
    <a:masterClrMapping/>
  </p:clrMapOvr>
  <p:transition>
    <p:wipe di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0"/>
          <p:cNvSpPr>
            <a:spLocks noGrp="1" noChangeArrowheads="1"/>
          </p:cNvSpPr>
          <p:nvPr>
            <p:ph type="dt" sz="half" idx="10"/>
          </p:nvPr>
        </p:nvSpPr>
        <p:spPr>
          <a:ln/>
        </p:spPr>
        <p:txBody>
          <a:bodyPr/>
          <a:lstStyle>
            <a:lvl1pPr>
              <a:defRPr/>
            </a:lvl1pPr>
          </a:lstStyle>
          <a:p>
            <a:pPr>
              <a:defRPr/>
            </a:pPr>
            <a:endParaRPr lang="en-AU"/>
          </a:p>
        </p:txBody>
      </p:sp>
      <p:sp>
        <p:nvSpPr>
          <p:cNvPr id="5" name="Rectangle 41"/>
          <p:cNvSpPr>
            <a:spLocks noGrp="1" noChangeArrowheads="1"/>
          </p:cNvSpPr>
          <p:nvPr>
            <p:ph type="ftr" sz="quarter" idx="11"/>
          </p:nvPr>
        </p:nvSpPr>
        <p:spPr>
          <a:ln/>
        </p:spPr>
        <p:txBody>
          <a:bodyPr/>
          <a:lstStyle>
            <a:lvl1pPr>
              <a:defRPr/>
            </a:lvl1pPr>
          </a:lstStyle>
          <a:p>
            <a:pPr>
              <a:defRPr/>
            </a:pPr>
            <a:endParaRPr lang="en-AU"/>
          </a:p>
        </p:txBody>
      </p:sp>
      <p:sp>
        <p:nvSpPr>
          <p:cNvPr id="6" name="Rectangle 42"/>
          <p:cNvSpPr>
            <a:spLocks noGrp="1" noChangeArrowheads="1"/>
          </p:cNvSpPr>
          <p:nvPr>
            <p:ph type="sldNum" sz="quarter" idx="12"/>
          </p:nvPr>
        </p:nvSpPr>
        <p:spPr>
          <a:ln/>
        </p:spPr>
        <p:txBody>
          <a:bodyPr/>
          <a:lstStyle>
            <a:lvl1pPr>
              <a:defRPr/>
            </a:lvl1pPr>
          </a:lstStyle>
          <a:p>
            <a:pPr>
              <a:defRPr/>
            </a:pPr>
            <a:fld id="{D62D4C1B-4E67-48BB-99F6-732A7534E83E}" type="slidenum">
              <a:rPr lang="en-AU"/>
              <a:pPr>
                <a:defRPr/>
              </a:pPr>
              <a:t>‹Nr.›</a:t>
            </a:fld>
            <a:endParaRPr lang="en-AU"/>
          </a:p>
        </p:txBody>
      </p:sp>
    </p:spTree>
    <p:extLst>
      <p:ext uri="{BB962C8B-B14F-4D97-AF65-F5344CB8AC3E}">
        <p14:creationId xmlns:p14="http://schemas.microsoft.com/office/powerpoint/2010/main" val="2565714613"/>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AU"/>
          </a:p>
        </p:txBody>
      </p:sp>
      <p:sp>
        <p:nvSpPr>
          <p:cNvPr id="3" name="Content Placeholder 2"/>
          <p:cNvSpPr>
            <a:spLocks noGrp="1"/>
          </p:cNvSpPr>
          <p:nvPr>
            <p:ph sz="half" idx="1"/>
          </p:nvPr>
        </p:nvSpPr>
        <p:spPr>
          <a:xfrm>
            <a:off x="900113" y="1600200"/>
            <a:ext cx="366712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dirty="0"/>
          </a:p>
        </p:txBody>
      </p:sp>
      <p:sp>
        <p:nvSpPr>
          <p:cNvPr id="4" name="Content Placeholder 3"/>
          <p:cNvSpPr>
            <a:spLocks noGrp="1"/>
          </p:cNvSpPr>
          <p:nvPr>
            <p:ph sz="half" idx="2"/>
          </p:nvPr>
        </p:nvSpPr>
        <p:spPr>
          <a:xfrm>
            <a:off x="4719638" y="1600200"/>
            <a:ext cx="366871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
        <p:nvSpPr>
          <p:cNvPr id="5" name="Rectangle 40"/>
          <p:cNvSpPr>
            <a:spLocks noGrp="1" noChangeArrowheads="1"/>
          </p:cNvSpPr>
          <p:nvPr>
            <p:ph type="dt" sz="half" idx="10"/>
          </p:nvPr>
        </p:nvSpPr>
        <p:spPr>
          <a:xfrm>
            <a:off x="457200" y="6243638"/>
            <a:ext cx="2133600" cy="457200"/>
          </a:xfrm>
          <a:prstGeom prst="rect">
            <a:avLst/>
          </a:prstGeom>
        </p:spPr>
        <p:txBody>
          <a:bodyPr/>
          <a:lstStyle>
            <a:lvl1pPr>
              <a:defRPr>
                <a:cs typeface="+mn-cs"/>
              </a:defRPr>
            </a:lvl1pPr>
          </a:lstStyle>
          <a:p>
            <a:pPr>
              <a:defRPr/>
            </a:pPr>
            <a:endParaRPr lang="en-AU"/>
          </a:p>
        </p:txBody>
      </p:sp>
      <p:sp>
        <p:nvSpPr>
          <p:cNvPr id="6" name="Rectangle 41"/>
          <p:cNvSpPr>
            <a:spLocks noGrp="1" noChangeArrowheads="1"/>
          </p:cNvSpPr>
          <p:nvPr>
            <p:ph type="ftr" sz="quarter" idx="11"/>
          </p:nvPr>
        </p:nvSpPr>
        <p:spPr>
          <a:xfrm>
            <a:off x="3124200" y="6248400"/>
            <a:ext cx="2895600" cy="457200"/>
          </a:xfrm>
          <a:prstGeom prst="rect">
            <a:avLst/>
          </a:prstGeom>
        </p:spPr>
        <p:txBody>
          <a:bodyPr/>
          <a:lstStyle>
            <a:lvl1pPr>
              <a:defRPr>
                <a:cs typeface="+mn-cs"/>
              </a:defRPr>
            </a:lvl1pPr>
          </a:lstStyle>
          <a:p>
            <a:pPr>
              <a:defRPr/>
            </a:pPr>
            <a:endParaRPr lang="en-AU"/>
          </a:p>
        </p:txBody>
      </p:sp>
      <p:sp>
        <p:nvSpPr>
          <p:cNvPr id="7" name="Rectangle 42"/>
          <p:cNvSpPr>
            <a:spLocks noGrp="1" noChangeArrowheads="1"/>
          </p:cNvSpPr>
          <p:nvPr>
            <p:ph type="sldNum" sz="quarter" idx="12"/>
          </p:nvPr>
        </p:nvSpPr>
        <p:spPr>
          <a:xfrm>
            <a:off x="6553200" y="6243638"/>
            <a:ext cx="2133600" cy="457200"/>
          </a:xfrm>
          <a:prstGeom prst="rect">
            <a:avLst/>
          </a:prstGeom>
        </p:spPr>
        <p:txBody>
          <a:bodyPr/>
          <a:lstStyle>
            <a:lvl1pPr>
              <a:defRPr>
                <a:cs typeface="+mn-cs"/>
              </a:defRPr>
            </a:lvl1pPr>
          </a:lstStyle>
          <a:p>
            <a:pPr>
              <a:defRPr/>
            </a:pPr>
            <a:fld id="{2C43F13D-8679-4285-BC68-7C4732F9AAD4}" type="slidenum">
              <a:rPr lang="en-AU"/>
              <a:pPr>
                <a:defRPr/>
              </a:pPr>
              <a:t>‹Nr.›</a:t>
            </a:fld>
            <a:endParaRPr lang="en-AU"/>
          </a:p>
        </p:txBody>
      </p:sp>
    </p:spTree>
    <p:extLst>
      <p:ext uri="{BB962C8B-B14F-4D97-AF65-F5344CB8AC3E}">
        <p14:creationId xmlns:p14="http://schemas.microsoft.com/office/powerpoint/2010/main" val="4119124397"/>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Tree>
    <p:extLst>
      <p:ext uri="{BB962C8B-B14F-4D97-AF65-F5344CB8AC3E}">
        <p14:creationId xmlns:p14="http://schemas.microsoft.com/office/powerpoint/2010/main" val="3923983359"/>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pour modifier le style du titre</a:t>
            </a:r>
            <a:endParaRPr lang="en-AU"/>
          </a:p>
        </p:txBody>
      </p:sp>
    </p:spTree>
    <p:extLst>
      <p:ext uri="{BB962C8B-B14F-4D97-AF65-F5344CB8AC3E}">
        <p14:creationId xmlns:p14="http://schemas.microsoft.com/office/powerpoint/2010/main" val="2759233309"/>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8581235"/>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extLst>
      <p:ext uri="{BB962C8B-B14F-4D97-AF65-F5344CB8AC3E}">
        <p14:creationId xmlns:p14="http://schemas.microsoft.com/office/powerpoint/2010/main" val="2812072834"/>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extLst>
      <p:ext uri="{BB962C8B-B14F-4D97-AF65-F5344CB8AC3E}">
        <p14:creationId xmlns:p14="http://schemas.microsoft.com/office/powerpoint/2010/main" val="4028952519"/>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763" y="0"/>
            <a:ext cx="9148763"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grpSp>
          <p:nvGrpSpPr>
            <p:cNvPr id="1033"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037" name="Freeform 23"/>
            <p:cNvSpPr>
              <a:spLocks/>
            </p:cNvSpPr>
            <p:nvPr/>
          </p:nvSpPr>
          <p:spPr bwMode="hidden">
            <a:xfrm>
              <a:off x="5041" y="0"/>
              <a:ext cx="719" cy="845"/>
            </a:xfrm>
            <a:custGeom>
              <a:avLst/>
              <a:gdLst>
                <a:gd name="T0" fmla="*/ 729 w 717"/>
                <a:gd name="T1" fmla="*/ 845 h 845"/>
                <a:gd name="T2" fmla="*/ 729 w 717"/>
                <a:gd name="T3" fmla="*/ 821 h 845"/>
                <a:gd name="T4" fmla="*/ 586 w 717"/>
                <a:gd name="T5" fmla="*/ 605 h 845"/>
                <a:gd name="T6" fmla="*/ 412 w 717"/>
                <a:gd name="T7" fmla="*/ 396 h 845"/>
                <a:gd name="T8" fmla="*/ 227 w 717"/>
                <a:gd name="T9" fmla="*/ 192 h 845"/>
                <a:gd name="T10" fmla="*/ 17 w 717"/>
                <a:gd name="T11" fmla="*/ 0 h 845"/>
                <a:gd name="T12" fmla="*/ 0 w 717"/>
                <a:gd name="T13" fmla="*/ 0 h 845"/>
                <a:gd name="T14" fmla="*/ 215 w 717"/>
                <a:gd name="T15" fmla="*/ 198 h 845"/>
                <a:gd name="T16" fmla="*/ 406 w 717"/>
                <a:gd name="T17" fmla="*/ 408 h 845"/>
                <a:gd name="T18" fmla="*/ 580 w 717"/>
                <a:gd name="T19" fmla="*/ 623 h 845"/>
                <a:gd name="T20" fmla="*/ 729 w 717"/>
                <a:gd name="T21" fmla="*/ 845 h 845"/>
                <a:gd name="T22" fmla="*/ 72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8" name="Freeform 24"/>
            <p:cNvSpPr>
              <a:spLocks/>
            </p:cNvSpPr>
            <p:nvPr/>
          </p:nvSpPr>
          <p:spPr bwMode="hidden">
            <a:xfrm>
              <a:off x="5352" y="0"/>
              <a:ext cx="408" cy="414"/>
            </a:xfrm>
            <a:custGeom>
              <a:avLst/>
              <a:gdLst>
                <a:gd name="T0" fmla="*/ 413 w 407"/>
                <a:gd name="T1" fmla="*/ 414 h 414"/>
                <a:gd name="T2" fmla="*/ 413 w 407"/>
                <a:gd name="T3" fmla="*/ 396 h 414"/>
                <a:gd name="T4" fmla="*/ 228 w 407"/>
                <a:gd name="T5" fmla="*/ 192 h 414"/>
                <a:gd name="T6" fmla="*/ 12 w 407"/>
                <a:gd name="T7" fmla="*/ 0 h 414"/>
                <a:gd name="T8" fmla="*/ 0 w 407"/>
                <a:gd name="T9" fmla="*/ 0 h 414"/>
                <a:gd name="T10" fmla="*/ 108 w 407"/>
                <a:gd name="T11" fmla="*/ 102 h 414"/>
                <a:gd name="T12" fmla="*/ 222 w 407"/>
                <a:gd name="T13" fmla="*/ 204 h 414"/>
                <a:gd name="T14" fmla="*/ 413 w 407"/>
                <a:gd name="T15" fmla="*/ 414 h 414"/>
                <a:gd name="T16" fmla="*/ 413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040" name="Freeform 26"/>
            <p:cNvSpPr>
              <a:spLocks/>
            </p:cNvSpPr>
            <p:nvPr/>
          </p:nvSpPr>
          <p:spPr bwMode="hidden">
            <a:xfrm>
              <a:off x="6" y="0"/>
              <a:ext cx="588" cy="599"/>
            </a:xfrm>
            <a:custGeom>
              <a:avLst/>
              <a:gdLst>
                <a:gd name="T0" fmla="*/ 598 w 586"/>
                <a:gd name="T1" fmla="*/ 0 h 599"/>
                <a:gd name="T2" fmla="*/ 580 w 586"/>
                <a:gd name="T3" fmla="*/ 0 h 599"/>
                <a:gd name="T4" fmla="*/ 413 w 586"/>
                <a:gd name="T5" fmla="*/ 132 h 599"/>
                <a:gd name="T6" fmla="*/ 263 w 586"/>
                <a:gd name="T7" fmla="*/ 270 h 599"/>
                <a:gd name="T8" fmla="*/ 120 w 586"/>
                <a:gd name="T9" fmla="*/ 420 h 599"/>
                <a:gd name="T10" fmla="*/ 0 w 586"/>
                <a:gd name="T11" fmla="*/ 575 h 599"/>
                <a:gd name="T12" fmla="*/ 0 w 586"/>
                <a:gd name="T13" fmla="*/ 599 h 599"/>
                <a:gd name="T14" fmla="*/ 120 w 586"/>
                <a:gd name="T15" fmla="*/ 432 h 599"/>
                <a:gd name="T16" fmla="*/ 263 w 586"/>
                <a:gd name="T17" fmla="*/ 282 h 599"/>
                <a:gd name="T18" fmla="*/ 419 w 586"/>
                <a:gd name="T19" fmla="*/ 138 h 599"/>
                <a:gd name="T20" fmla="*/ 598 w 586"/>
                <a:gd name="T21" fmla="*/ 0 h 599"/>
                <a:gd name="T22" fmla="*/ 59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1" name="Freeform 27"/>
            <p:cNvSpPr>
              <a:spLocks/>
            </p:cNvSpPr>
            <p:nvPr/>
          </p:nvSpPr>
          <p:spPr bwMode="hidden">
            <a:xfrm>
              <a:off x="6" y="0"/>
              <a:ext cx="270" cy="252"/>
            </a:xfrm>
            <a:custGeom>
              <a:avLst/>
              <a:gdLst>
                <a:gd name="T0" fmla="*/ 275 w 269"/>
                <a:gd name="T1" fmla="*/ 0 h 252"/>
                <a:gd name="T2" fmla="*/ 257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5 w 269"/>
                <a:gd name="T15" fmla="*/ 0 h 252"/>
                <a:gd name="T16" fmla="*/ 275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2"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43"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44"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1045" name="Group 31"/>
            <p:cNvGrpSpPr>
              <a:grpSpLocks/>
            </p:cNvGrpSpPr>
            <p:nvPr/>
          </p:nvGrpSpPr>
          <p:grpSpPr bwMode="auto">
            <a:xfrm>
              <a:off x="1" y="392"/>
              <a:ext cx="5758" cy="1571"/>
              <a:chOff x="1" y="392"/>
              <a:chExt cx="5758" cy="1571"/>
            </a:xfrm>
          </p:grpSpPr>
          <p:sp>
            <p:nvSpPr>
              <p:cNvPr id="1048"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49"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50"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51"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52"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1046"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47"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587815" name="Rectangle 39"/>
          <p:cNvSpPr>
            <a:spLocks noGrp="1" noChangeArrowheads="1"/>
          </p:cNvSpPr>
          <p:nvPr>
            <p:ph type="title"/>
          </p:nvPr>
        </p:nvSpPr>
        <p:spPr bwMode="auto">
          <a:xfrm>
            <a:off x="857250" y="277813"/>
            <a:ext cx="74295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AU" dirty="0" smtClean="0"/>
          </a:p>
        </p:txBody>
      </p:sp>
      <p:sp>
        <p:nvSpPr>
          <p:cNvPr id="587819" name="Rectangle 43"/>
          <p:cNvSpPr>
            <a:spLocks noGrp="1" noChangeArrowheads="1"/>
          </p:cNvSpPr>
          <p:nvPr>
            <p:ph type="body" idx="1"/>
          </p:nvPr>
        </p:nvSpPr>
        <p:spPr bwMode="auto">
          <a:xfrm>
            <a:off x="900113" y="1600200"/>
            <a:ext cx="7488237"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 Second level</a:t>
            </a:r>
          </a:p>
          <a:p>
            <a:pPr lvl="2"/>
            <a:r>
              <a:rPr lang="en-US" noProof="0" dirty="0" smtClean="0"/>
              <a:t>Third level</a:t>
            </a:r>
          </a:p>
          <a:p>
            <a:pPr lvl="3"/>
            <a:r>
              <a:rPr lang="en-US" noProof="0" dirty="0" smtClean="0"/>
              <a:t>Fourth level</a:t>
            </a:r>
          </a:p>
          <a:p>
            <a:pPr lvl="4"/>
            <a:r>
              <a:rPr lang="en-US" noProof="0" dirty="0" smtClean="0"/>
              <a:t>Fifth level</a:t>
            </a:r>
            <a:endParaRPr lang="en-AU" dirty="0" smtClean="0"/>
          </a:p>
        </p:txBody>
      </p:sp>
      <p:pic>
        <p:nvPicPr>
          <p:cNvPr id="3" name="Picture 2"/>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0" y="6201434"/>
            <a:ext cx="500014" cy="656566"/>
          </a:xfrm>
          <a:prstGeom prst="rect">
            <a:avLst/>
          </a:prstGeom>
        </p:spPr>
      </p:pic>
    </p:spTree>
  </p:cSld>
  <p:clrMap bg1="dk2" tx1="lt1" bg2="dk1" tx2="lt2" accent1="accent1" accent2="accent2" accent3="accent3" accent4="accent4" accent5="accent5" accent6="accent6" hlink="hlink" folHlink="folHlink"/>
  <p:sldLayoutIdLst>
    <p:sldLayoutId id="2147483924" r:id="rId1"/>
    <p:sldLayoutId id="2147483925" r:id="rId2"/>
    <p:sldLayoutId id="2147483898" r:id="rId3"/>
    <p:sldLayoutId id="2147483926" r:id="rId4"/>
    <p:sldLayoutId id="2147483899" r:id="rId5"/>
    <p:sldLayoutId id="2147483900" r:id="rId6"/>
    <p:sldLayoutId id="2147483901" r:id="rId7"/>
    <p:sldLayoutId id="2147483902" r:id="rId8"/>
    <p:sldLayoutId id="2147483903" r:id="rId9"/>
    <p:sldLayoutId id="2147483904" r:id="rId10"/>
    <p:sldLayoutId id="2147483905" r:id="rId11"/>
  </p:sldLayoutIdLst>
  <p:transition>
    <p:wipe dir="d"/>
  </p:transition>
  <p:timing>
    <p:tnLst>
      <p:par>
        <p:cTn id="1" dur="indefinite" restart="never" nodeType="tmRoot"/>
      </p:par>
    </p:tnLst>
  </p:timing>
  <p:txStyles>
    <p:titleStyle>
      <a:lvl1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2pPr>
      <a:lvl3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3pPr>
      <a:lvl4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4pPr>
      <a:lvl5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450850" indent="-450850" algn="l" rtl="0" eaLnBrk="0" fontAlgn="base" hangingPunct="0">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622300" indent="-171450" algn="l" rtl="0" eaLnBrk="0" fontAlgn="base" hangingPunct="0">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0" fontAlgn="base" hangingPunct="0">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166813" indent="-185738"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338263" indent="-171450"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763" y="0"/>
            <a:ext cx="9148763"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grpSp>
          <p:nvGrpSpPr>
            <p:cNvPr id="2057"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2061" name="Freeform 23"/>
            <p:cNvSpPr>
              <a:spLocks/>
            </p:cNvSpPr>
            <p:nvPr/>
          </p:nvSpPr>
          <p:spPr bwMode="hidden">
            <a:xfrm>
              <a:off x="5041" y="0"/>
              <a:ext cx="719" cy="845"/>
            </a:xfrm>
            <a:custGeom>
              <a:avLst/>
              <a:gdLst>
                <a:gd name="T0" fmla="*/ 727 w 717"/>
                <a:gd name="T1" fmla="*/ 845 h 845"/>
                <a:gd name="T2" fmla="*/ 727 w 717"/>
                <a:gd name="T3" fmla="*/ 821 h 845"/>
                <a:gd name="T4" fmla="*/ 584 w 717"/>
                <a:gd name="T5" fmla="*/ 605 h 845"/>
                <a:gd name="T6" fmla="*/ 411 w 717"/>
                <a:gd name="T7" fmla="*/ 396 h 845"/>
                <a:gd name="T8" fmla="*/ 226 w 717"/>
                <a:gd name="T9" fmla="*/ 192 h 845"/>
                <a:gd name="T10" fmla="*/ 17 w 717"/>
                <a:gd name="T11" fmla="*/ 0 h 845"/>
                <a:gd name="T12" fmla="*/ 0 w 717"/>
                <a:gd name="T13" fmla="*/ 0 h 845"/>
                <a:gd name="T14" fmla="*/ 214 w 717"/>
                <a:gd name="T15" fmla="*/ 198 h 845"/>
                <a:gd name="T16" fmla="*/ 405 w 717"/>
                <a:gd name="T17" fmla="*/ 408 h 845"/>
                <a:gd name="T18" fmla="*/ 578 w 717"/>
                <a:gd name="T19" fmla="*/ 623 h 845"/>
                <a:gd name="T20" fmla="*/ 727 w 717"/>
                <a:gd name="T21" fmla="*/ 845 h 845"/>
                <a:gd name="T22" fmla="*/ 72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62" name="Freeform 24"/>
            <p:cNvSpPr>
              <a:spLocks/>
            </p:cNvSpPr>
            <p:nvPr/>
          </p:nvSpPr>
          <p:spPr bwMode="hidden">
            <a:xfrm>
              <a:off x="5352" y="0"/>
              <a:ext cx="408" cy="414"/>
            </a:xfrm>
            <a:custGeom>
              <a:avLst/>
              <a:gdLst>
                <a:gd name="T0" fmla="*/ 412 w 407"/>
                <a:gd name="T1" fmla="*/ 414 h 414"/>
                <a:gd name="T2" fmla="*/ 412 w 407"/>
                <a:gd name="T3" fmla="*/ 396 h 414"/>
                <a:gd name="T4" fmla="*/ 227 w 407"/>
                <a:gd name="T5" fmla="*/ 192 h 414"/>
                <a:gd name="T6" fmla="*/ 12 w 407"/>
                <a:gd name="T7" fmla="*/ 0 h 414"/>
                <a:gd name="T8" fmla="*/ 0 w 407"/>
                <a:gd name="T9" fmla="*/ 0 h 414"/>
                <a:gd name="T10" fmla="*/ 108 w 407"/>
                <a:gd name="T11" fmla="*/ 102 h 414"/>
                <a:gd name="T12" fmla="*/ 221 w 407"/>
                <a:gd name="T13" fmla="*/ 204 h 414"/>
                <a:gd name="T14" fmla="*/ 412 w 407"/>
                <a:gd name="T15" fmla="*/ 414 h 414"/>
                <a:gd name="T16" fmla="*/ 412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solidFill>
                  <a:srgbClr val="FFFFFF"/>
                </a:solidFill>
                <a:cs typeface="Arial" pitchFamily="34" charset="0"/>
              </a:endParaRPr>
            </a:p>
          </p:txBody>
        </p:sp>
        <p:sp>
          <p:nvSpPr>
            <p:cNvPr id="2064" name="Freeform 26"/>
            <p:cNvSpPr>
              <a:spLocks/>
            </p:cNvSpPr>
            <p:nvPr/>
          </p:nvSpPr>
          <p:spPr bwMode="hidden">
            <a:xfrm>
              <a:off x="6" y="0"/>
              <a:ext cx="588" cy="599"/>
            </a:xfrm>
            <a:custGeom>
              <a:avLst/>
              <a:gdLst>
                <a:gd name="T0" fmla="*/ 596 w 586"/>
                <a:gd name="T1" fmla="*/ 0 h 599"/>
                <a:gd name="T2" fmla="*/ 578 w 586"/>
                <a:gd name="T3" fmla="*/ 0 h 599"/>
                <a:gd name="T4" fmla="*/ 412 w 586"/>
                <a:gd name="T5" fmla="*/ 132 h 599"/>
                <a:gd name="T6" fmla="*/ 262 w 586"/>
                <a:gd name="T7" fmla="*/ 270 h 599"/>
                <a:gd name="T8" fmla="*/ 120 w 586"/>
                <a:gd name="T9" fmla="*/ 420 h 599"/>
                <a:gd name="T10" fmla="*/ 0 w 586"/>
                <a:gd name="T11" fmla="*/ 575 h 599"/>
                <a:gd name="T12" fmla="*/ 0 w 586"/>
                <a:gd name="T13" fmla="*/ 599 h 599"/>
                <a:gd name="T14" fmla="*/ 120 w 586"/>
                <a:gd name="T15" fmla="*/ 432 h 599"/>
                <a:gd name="T16" fmla="*/ 262 w 586"/>
                <a:gd name="T17" fmla="*/ 282 h 599"/>
                <a:gd name="T18" fmla="*/ 418 w 586"/>
                <a:gd name="T19" fmla="*/ 138 h 599"/>
                <a:gd name="T20" fmla="*/ 596 w 586"/>
                <a:gd name="T21" fmla="*/ 0 h 599"/>
                <a:gd name="T22" fmla="*/ 59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65" name="Freeform 27"/>
            <p:cNvSpPr>
              <a:spLocks/>
            </p:cNvSpPr>
            <p:nvPr/>
          </p:nvSpPr>
          <p:spPr bwMode="hidden">
            <a:xfrm>
              <a:off x="6" y="0"/>
              <a:ext cx="270" cy="252"/>
            </a:xfrm>
            <a:custGeom>
              <a:avLst/>
              <a:gdLst>
                <a:gd name="T0" fmla="*/ 274 w 269"/>
                <a:gd name="T1" fmla="*/ 0 h 252"/>
                <a:gd name="T2" fmla="*/ 256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4 w 269"/>
                <a:gd name="T15" fmla="*/ 0 h 252"/>
                <a:gd name="T16" fmla="*/ 274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66"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67"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68"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069" name="Group 31"/>
            <p:cNvGrpSpPr>
              <a:grpSpLocks/>
            </p:cNvGrpSpPr>
            <p:nvPr/>
          </p:nvGrpSpPr>
          <p:grpSpPr bwMode="auto">
            <a:xfrm>
              <a:off x="1" y="392"/>
              <a:ext cx="5758" cy="1571"/>
              <a:chOff x="1" y="392"/>
              <a:chExt cx="5758" cy="1571"/>
            </a:xfrm>
          </p:grpSpPr>
          <p:sp>
            <p:nvSpPr>
              <p:cNvPr id="2072"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73"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74"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75"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76"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2070"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71"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587815" name="Rectangle 39"/>
          <p:cNvSpPr>
            <a:spLocks noGrp="1" noChangeArrowheads="1"/>
          </p:cNvSpPr>
          <p:nvPr>
            <p:ph type="title"/>
          </p:nvPr>
        </p:nvSpPr>
        <p:spPr bwMode="auto">
          <a:xfrm>
            <a:off x="857250" y="277813"/>
            <a:ext cx="74295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AU" dirty="0" smtClean="0"/>
          </a:p>
        </p:txBody>
      </p:sp>
      <p:sp>
        <p:nvSpPr>
          <p:cNvPr id="587819" name="Rectangle 43"/>
          <p:cNvSpPr>
            <a:spLocks noGrp="1" noChangeArrowheads="1"/>
          </p:cNvSpPr>
          <p:nvPr>
            <p:ph type="body" idx="1"/>
          </p:nvPr>
        </p:nvSpPr>
        <p:spPr bwMode="auto">
          <a:xfrm>
            <a:off x="900113" y="1600200"/>
            <a:ext cx="7488237"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 Second level</a:t>
            </a:r>
          </a:p>
          <a:p>
            <a:pPr lvl="2"/>
            <a:r>
              <a:rPr lang="en-US" noProof="0" dirty="0" smtClean="0"/>
              <a:t>Third level</a:t>
            </a:r>
          </a:p>
          <a:p>
            <a:pPr lvl="3"/>
            <a:r>
              <a:rPr lang="en-US" noProof="0" dirty="0" smtClean="0"/>
              <a:t>Fourth level</a:t>
            </a:r>
          </a:p>
          <a:p>
            <a:pPr lvl="4"/>
            <a:r>
              <a:rPr lang="en-US" noProof="0" dirty="0" smtClean="0"/>
              <a:t>Fifth level</a:t>
            </a:r>
            <a:endParaRPr lang="en-AU" dirty="0" smtClean="0"/>
          </a:p>
        </p:txBody>
      </p:sp>
      <p:pic>
        <p:nvPicPr>
          <p:cNvPr id="2053" name="Picture 43" descr="IHO Colour-transparent-small.gif"/>
          <p:cNvPicPr>
            <a:picLocks noChangeAspect="1"/>
          </p:cNvPicPr>
          <p:nvPr/>
        </p:nvPicPr>
        <p:blipFill>
          <a:blip r:embed="rId13" cstate="print">
            <a:extLst>
              <a:ext uri="{28A0092B-C50C-407E-A947-70E740481C1C}">
                <a14:useLocalDpi xmlns:a14="http://schemas.microsoft.com/office/drawing/2010/main"/>
              </a:ext>
            </a:extLst>
          </a:blip>
          <a:srcRect/>
          <a:stretch>
            <a:fillRect/>
          </a:stretch>
        </p:blipFill>
        <p:spPr bwMode="auto">
          <a:xfrm>
            <a:off x="90488" y="6173788"/>
            <a:ext cx="438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927" r:id="rId1"/>
    <p:sldLayoutId id="2147483928" r:id="rId2"/>
    <p:sldLayoutId id="2147483906" r:id="rId3"/>
    <p:sldLayoutId id="2147483929" r:id="rId4"/>
    <p:sldLayoutId id="2147483907" r:id="rId5"/>
    <p:sldLayoutId id="2147483908" r:id="rId6"/>
    <p:sldLayoutId id="2147483909" r:id="rId7"/>
    <p:sldLayoutId id="2147483910" r:id="rId8"/>
    <p:sldLayoutId id="2147483911" r:id="rId9"/>
    <p:sldLayoutId id="2147483912" r:id="rId10"/>
    <p:sldLayoutId id="2147483913" r:id="rId11"/>
  </p:sldLayoutIdLst>
  <p:transition>
    <p:wipe dir="d"/>
  </p:transition>
  <p:timing>
    <p:tnLst>
      <p:par>
        <p:cTn id="1" dur="indefinite" restart="never" nodeType="tmRoot"/>
      </p:par>
    </p:tnLst>
  </p:timing>
  <p:txStyles>
    <p:titleStyle>
      <a:lvl1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2pPr>
      <a:lvl3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3pPr>
      <a:lvl4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4pPr>
      <a:lvl5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450850" indent="-450850" algn="l" rtl="0" eaLnBrk="0" fontAlgn="base" hangingPunct="0">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622300" indent="-171450" algn="l" rtl="0" eaLnBrk="0" fontAlgn="base" hangingPunct="0">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0" fontAlgn="base" hangingPunct="0">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166813" indent="-185738"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338263" indent="-171450"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1588" y="0"/>
            <a:ext cx="9148762"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endParaRPr>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endParaRPr>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endParaRPr>
            </a:p>
          </p:txBody>
        </p:sp>
        <p:grpSp>
          <p:nvGrpSpPr>
            <p:cNvPr id="3084"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endParaRPr>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endParaRPr>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endParaRPr>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solidFill>
                  <a:srgbClr val="FFFFFF"/>
                </a:solidFill>
              </a:endParaRPr>
            </a:p>
          </p:txBody>
        </p:sp>
        <p:sp>
          <p:nvSpPr>
            <p:cNvPr id="3088"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89"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solidFill>
                  <a:srgbClr val="FFFFFF"/>
                </a:solidFill>
              </a:endParaRPr>
            </a:p>
          </p:txBody>
        </p:sp>
        <p:sp>
          <p:nvSpPr>
            <p:cNvPr id="3091"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92"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93"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94"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95"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3096" name="Group 31"/>
            <p:cNvGrpSpPr>
              <a:grpSpLocks/>
            </p:cNvGrpSpPr>
            <p:nvPr/>
          </p:nvGrpSpPr>
          <p:grpSpPr bwMode="auto">
            <a:xfrm>
              <a:off x="1" y="392"/>
              <a:ext cx="5758" cy="1571"/>
              <a:chOff x="1" y="392"/>
              <a:chExt cx="5758" cy="1571"/>
            </a:xfrm>
          </p:grpSpPr>
          <p:sp>
            <p:nvSpPr>
              <p:cNvPr id="3099"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00"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01"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02"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03"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3097"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98"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587815" name="Rectangle 39"/>
          <p:cNvSpPr>
            <a:spLocks noGrp="1" noChangeArrowheads="1"/>
          </p:cNvSpPr>
          <p:nvPr>
            <p:ph type="title"/>
          </p:nvPr>
        </p:nvSpPr>
        <p:spPr bwMode="auto">
          <a:xfrm>
            <a:off x="857250" y="277813"/>
            <a:ext cx="74295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endParaRPr lang="en-AU" dirty="0" smtClean="0"/>
          </a:p>
        </p:txBody>
      </p:sp>
      <p:sp>
        <p:nvSpPr>
          <p:cNvPr id="58781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effectLst>
                  <a:outerShdw blurRad="38100" dist="38100" dir="2700000" algn="tl">
                    <a:srgbClr val="000000"/>
                  </a:outerShdw>
                </a:effectLst>
                <a:cs typeface="+mn-cs"/>
              </a:defRPr>
            </a:lvl1pPr>
          </a:lstStyle>
          <a:p>
            <a:pPr>
              <a:defRPr/>
            </a:pPr>
            <a:endParaRPr lang="en-AU"/>
          </a:p>
        </p:txBody>
      </p:sp>
      <p:sp>
        <p:nvSpPr>
          <p:cNvPr id="58781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FFFFFF"/>
                </a:solidFill>
                <a:effectLst>
                  <a:outerShdw blurRad="38100" dist="38100" dir="2700000" algn="tl">
                    <a:srgbClr val="000000"/>
                  </a:outerShdw>
                </a:effectLst>
                <a:cs typeface="+mn-cs"/>
              </a:defRPr>
            </a:lvl1pPr>
          </a:lstStyle>
          <a:p>
            <a:pPr>
              <a:defRPr/>
            </a:pPr>
            <a:endParaRPr lang="en-AU"/>
          </a:p>
        </p:txBody>
      </p:sp>
      <p:sp>
        <p:nvSpPr>
          <p:cNvPr id="58781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FFFFFF"/>
                </a:solidFill>
                <a:effectLst>
                  <a:outerShdw blurRad="38100" dist="38100" dir="2700000" algn="tl">
                    <a:srgbClr val="000000"/>
                  </a:outerShdw>
                </a:effectLst>
                <a:cs typeface="+mn-cs"/>
              </a:defRPr>
            </a:lvl1pPr>
          </a:lstStyle>
          <a:p>
            <a:pPr>
              <a:defRPr/>
            </a:pPr>
            <a:fld id="{E79472C1-A614-4738-90BF-1EA5A10C5672}" type="slidenum">
              <a:rPr lang="en-AU"/>
              <a:pPr>
                <a:defRPr/>
              </a:pPr>
              <a:t>‹Nr.›</a:t>
            </a:fld>
            <a:endParaRPr lang="en-AU"/>
          </a:p>
        </p:txBody>
      </p:sp>
      <p:sp>
        <p:nvSpPr>
          <p:cNvPr id="587819" name="Rectangle 43"/>
          <p:cNvSpPr>
            <a:spLocks noGrp="1" noChangeArrowheads="1"/>
          </p:cNvSpPr>
          <p:nvPr>
            <p:ph type="body" idx="1"/>
          </p:nvPr>
        </p:nvSpPr>
        <p:spPr bwMode="auto">
          <a:xfrm>
            <a:off x="900113" y="1600200"/>
            <a:ext cx="7488237"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AU" dirty="0" smtClean="0"/>
          </a:p>
        </p:txBody>
      </p:sp>
      <p:pic>
        <p:nvPicPr>
          <p:cNvPr id="3080" name="Picture 44" descr="IHO Colour-transparent-small.gif"/>
          <p:cNvPicPr>
            <a:picLocks noChangeAspect="1"/>
          </p:cNvPicPr>
          <p:nvPr/>
        </p:nvPicPr>
        <p:blipFill>
          <a:blip r:embed="rId13">
            <a:lum bright="12000" contrast="16000"/>
            <a:extLst>
              <a:ext uri="{28A0092B-C50C-407E-A947-70E740481C1C}">
                <a14:useLocalDpi xmlns:a14="http://schemas.microsoft.com/office/drawing/2010/main"/>
              </a:ext>
            </a:extLst>
          </a:blip>
          <a:srcRect/>
          <a:stretch>
            <a:fillRect/>
          </a:stretch>
        </p:blipFill>
        <p:spPr bwMode="auto">
          <a:xfrm>
            <a:off x="179388" y="6165850"/>
            <a:ext cx="376237"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930"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ransition>
    <p:wipe dir="d"/>
  </p:transition>
  <p:timing>
    <p:tnLst>
      <p:par>
        <p:cTn id="1" dur="indefinite" restart="never" nodeType="tmRoot"/>
      </p:par>
    </p:tnLst>
  </p:timing>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342900" indent="-342900" algn="l" rtl="0" eaLnBrk="0" fontAlgn="base" hangingPunct="0">
        <a:spcBef>
          <a:spcPct val="20000"/>
        </a:spcBef>
        <a:spcAft>
          <a:spcPct val="0"/>
        </a:spcAft>
        <a:buClr>
          <a:srgbClr val="FFFF00"/>
        </a:buClr>
        <a:buSzPct val="60000"/>
        <a:buFont typeface="Wingdings" pitchFamily="2" charset="2"/>
        <a:buChar char="n"/>
        <a:defRPr sz="40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Char char="•"/>
        <a:defRPr sz="36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FFFF00"/>
        </a:buClr>
        <a:buSzPct val="60000"/>
        <a:buFont typeface="Wingdings" pitchFamily="2" charset="2"/>
        <a:buChar char="n"/>
        <a:defRPr sz="32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rgbClr val="FFFF00"/>
        </a:buClr>
        <a:buChar char="•"/>
        <a:defRPr sz="28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rgbClr val="FFFF00"/>
        </a:buClr>
        <a:buSzPct val="60000"/>
        <a:buFont typeface="Wingdings" pitchFamily="2" charset="2"/>
        <a:buChar char="n"/>
        <a:defRPr sz="28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1219200" y="2514600"/>
            <a:ext cx="6400800" cy="3163958"/>
          </a:xfrm>
          <a:noFill/>
        </p:spPr>
        <p:txBody>
          <a:bodyPr/>
          <a:lstStyle/>
          <a:p>
            <a:pPr eaLnBrk="1" hangingPunct="1">
              <a:defRPr/>
            </a:pPr>
            <a:r>
              <a:rPr lang="en-AU" sz="4000" dirty="0" smtClean="0">
                <a:solidFill>
                  <a:schemeClr val="accent4"/>
                </a:solidFill>
              </a:rPr>
              <a:t>IRCC9</a:t>
            </a:r>
            <a:br>
              <a:rPr lang="en-AU" sz="4000" dirty="0" smtClean="0">
                <a:solidFill>
                  <a:schemeClr val="accent4"/>
                </a:solidFill>
              </a:rPr>
            </a:br>
            <a:r>
              <a:rPr lang="en-AU" sz="4000" dirty="0" smtClean="0">
                <a:solidFill>
                  <a:schemeClr val="accent4"/>
                </a:solidFill>
              </a:rPr>
              <a:t>Input from HSSC8</a:t>
            </a:r>
          </a:p>
          <a:p>
            <a:pPr eaLnBrk="1" hangingPunct="1">
              <a:defRPr/>
            </a:pPr>
            <a:endParaRPr lang="en-AU" sz="4000" dirty="0" smtClean="0">
              <a:solidFill>
                <a:schemeClr val="accent4"/>
              </a:solidFill>
            </a:endParaRPr>
          </a:p>
          <a:p>
            <a:pPr eaLnBrk="1" hangingPunct="1">
              <a:defRPr/>
            </a:pPr>
            <a:r>
              <a:rPr lang="en-AU" sz="2800" dirty="0" smtClean="0">
                <a:solidFill>
                  <a:schemeClr val="accent4"/>
                </a:solidFill>
              </a:rPr>
              <a:t>Reference Doc: IRCC9-09A</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bwMode="auto">
          <a:xfrm>
            <a:off x="568562" y="990600"/>
            <a:ext cx="8216900" cy="121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63538" indent="-363538" algn="l" rtl="0" eaLnBrk="0" fontAlgn="base" hangingPunct="0">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8163" indent="-174625" algn="l" rtl="0" eaLnBrk="0" fontAlgn="base" hangingPunct="0">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0" fontAlgn="base" hangingPunct="0">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077913" indent="-176213"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252538" indent="-174625"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a:lstStyle>
          <a:p>
            <a:pPr marL="0" indent="0">
              <a:buNone/>
            </a:pPr>
            <a:r>
              <a:rPr lang="en-US" sz="2800" b="1" i="1" dirty="0" smtClean="0"/>
              <a:t>Cooperation </a:t>
            </a:r>
            <a:r>
              <a:rPr lang="en-US" sz="2800" b="1" i="1" dirty="0"/>
              <a:t>with the IHO Stakeholders</a:t>
            </a:r>
          </a:p>
          <a:p>
            <a:r>
              <a:rPr lang="en-US" sz="2800" dirty="0">
                <a:solidFill>
                  <a:schemeClr val="tx1">
                    <a:lumMod val="75000"/>
                  </a:schemeClr>
                </a:solidFill>
              </a:rPr>
              <a:t>OGC on the development of the Discrete Global Grid Systems (DGGS), </a:t>
            </a:r>
          </a:p>
          <a:p>
            <a:r>
              <a:rPr lang="en-US" sz="2800" dirty="0">
                <a:solidFill>
                  <a:schemeClr val="tx1">
                    <a:lumMod val="75000"/>
                  </a:schemeClr>
                </a:solidFill>
              </a:rPr>
              <a:t>CIRM on the development and assessment  of a </a:t>
            </a:r>
            <a:r>
              <a:rPr lang="de-DE" sz="2800" dirty="0" err="1">
                <a:solidFill>
                  <a:schemeClr val="tx1">
                    <a:lumMod val="75000"/>
                  </a:schemeClr>
                </a:solidFill>
              </a:rPr>
              <a:t>comprehensive</a:t>
            </a:r>
            <a:r>
              <a:rPr lang="de-DE" sz="2800" dirty="0">
                <a:solidFill>
                  <a:schemeClr val="tx1">
                    <a:lumMod val="75000"/>
                  </a:schemeClr>
                </a:solidFill>
              </a:rPr>
              <a:t>, non-</a:t>
            </a:r>
            <a:r>
              <a:rPr lang="de-DE" sz="2800" dirty="0" err="1">
                <a:solidFill>
                  <a:schemeClr val="tx1">
                    <a:lumMod val="75000"/>
                  </a:schemeClr>
                </a:solidFill>
              </a:rPr>
              <a:t>generic</a:t>
            </a:r>
            <a:r>
              <a:rPr lang="de-DE" sz="2800" dirty="0">
                <a:solidFill>
                  <a:schemeClr val="tx1">
                    <a:lumMod val="75000"/>
                  </a:schemeClr>
                </a:solidFill>
              </a:rPr>
              <a:t> e-navigation </a:t>
            </a:r>
            <a:r>
              <a:rPr lang="de-DE" sz="2800" dirty="0" err="1">
                <a:solidFill>
                  <a:schemeClr val="tx1">
                    <a:lumMod val="75000"/>
                  </a:schemeClr>
                </a:solidFill>
              </a:rPr>
              <a:t>training</a:t>
            </a:r>
            <a:r>
              <a:rPr lang="de-DE" sz="2800" dirty="0">
                <a:solidFill>
                  <a:schemeClr val="tx1">
                    <a:lumMod val="75000"/>
                  </a:schemeClr>
                </a:solidFill>
              </a:rPr>
              <a:t> </a:t>
            </a:r>
            <a:r>
              <a:rPr lang="de-DE" sz="2800" dirty="0" err="1">
                <a:solidFill>
                  <a:schemeClr val="tx1">
                    <a:lumMod val="75000"/>
                  </a:schemeClr>
                </a:solidFill>
              </a:rPr>
              <a:t>programme</a:t>
            </a:r>
            <a:r>
              <a:rPr lang="en-US" sz="2800" dirty="0">
                <a:solidFill>
                  <a:schemeClr val="tx1">
                    <a:lumMod val="75000"/>
                  </a:schemeClr>
                </a:solidFill>
              </a:rPr>
              <a:t>, </a:t>
            </a:r>
          </a:p>
          <a:p>
            <a:r>
              <a:rPr lang="en-US" sz="2800" dirty="0">
                <a:solidFill>
                  <a:schemeClr val="tx1">
                    <a:lumMod val="75000"/>
                  </a:schemeClr>
                </a:solidFill>
              </a:rPr>
              <a:t>ISO/TC211 19100 series of standards and specifications underpins S-100.</a:t>
            </a:r>
          </a:p>
        </p:txBody>
      </p:sp>
    </p:spTree>
    <p:extLst>
      <p:ext uri="{BB962C8B-B14F-4D97-AF65-F5344CB8AC3E}">
        <p14:creationId xmlns:p14="http://schemas.microsoft.com/office/powerpoint/2010/main" val="25655183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bwMode="auto">
          <a:xfrm>
            <a:off x="568562" y="990600"/>
            <a:ext cx="8216900" cy="121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63538" indent="-363538" algn="l" rtl="0" eaLnBrk="0" fontAlgn="base" hangingPunct="0">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8163" indent="-174625" algn="l" rtl="0" eaLnBrk="0" fontAlgn="base" hangingPunct="0">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0" fontAlgn="base" hangingPunct="0">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077913" indent="-176213"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252538" indent="-174625"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a:lstStyle>
          <a:p>
            <a:pPr marL="0" indent="0">
              <a:buNone/>
            </a:pPr>
            <a:r>
              <a:rPr lang="en-US" sz="2800" b="1" i="1" dirty="0" smtClean="0"/>
              <a:t>Action requested from IRCC</a:t>
            </a:r>
            <a:endParaRPr lang="en-US" sz="2800" b="1" i="1" dirty="0"/>
          </a:p>
          <a:p>
            <a:r>
              <a:rPr lang="de-DE" sz="2800" dirty="0" err="1" smtClean="0">
                <a:solidFill>
                  <a:schemeClr val="tx1">
                    <a:lumMod val="75000"/>
                  </a:schemeClr>
                </a:solidFill>
              </a:rPr>
              <a:t>To</a:t>
            </a:r>
            <a:r>
              <a:rPr lang="de-DE" sz="2800" dirty="0" smtClean="0">
                <a:solidFill>
                  <a:schemeClr val="tx1">
                    <a:lumMod val="75000"/>
                  </a:schemeClr>
                </a:solidFill>
              </a:rPr>
              <a:t> </a:t>
            </a:r>
            <a:r>
              <a:rPr lang="de-DE" sz="2800" dirty="0" err="1" smtClean="0">
                <a:solidFill>
                  <a:schemeClr val="tx1">
                    <a:lumMod val="75000"/>
                  </a:schemeClr>
                </a:solidFill>
              </a:rPr>
              <a:t>take</a:t>
            </a:r>
            <a:r>
              <a:rPr lang="de-DE" sz="2800" dirty="0" smtClean="0">
                <a:solidFill>
                  <a:schemeClr val="tx1">
                    <a:lumMod val="75000"/>
                  </a:schemeClr>
                </a:solidFill>
              </a:rPr>
              <a:t> </a:t>
            </a:r>
            <a:r>
              <a:rPr lang="de-DE" sz="2800" dirty="0" err="1" smtClean="0">
                <a:solidFill>
                  <a:schemeClr val="tx1">
                    <a:lumMod val="75000"/>
                  </a:schemeClr>
                </a:solidFill>
              </a:rPr>
              <a:t>note</a:t>
            </a:r>
            <a:r>
              <a:rPr lang="de-DE" sz="2800" dirty="0" smtClean="0">
                <a:solidFill>
                  <a:schemeClr val="tx1">
                    <a:lumMod val="75000"/>
                  </a:schemeClr>
                </a:solidFill>
              </a:rPr>
              <a:t> of </a:t>
            </a:r>
            <a:r>
              <a:rPr lang="de-DE" sz="2800" dirty="0" err="1" smtClean="0">
                <a:solidFill>
                  <a:schemeClr val="tx1">
                    <a:lumMod val="75000"/>
                  </a:schemeClr>
                </a:solidFill>
              </a:rPr>
              <a:t>the</a:t>
            </a:r>
            <a:r>
              <a:rPr lang="de-DE" sz="2800" dirty="0" smtClean="0">
                <a:solidFill>
                  <a:schemeClr val="tx1">
                    <a:lumMod val="75000"/>
                  </a:schemeClr>
                </a:solidFill>
              </a:rPr>
              <a:t> </a:t>
            </a:r>
            <a:r>
              <a:rPr lang="de-DE" sz="2800" dirty="0" err="1" smtClean="0">
                <a:solidFill>
                  <a:schemeClr val="tx1">
                    <a:lumMod val="75000"/>
                  </a:schemeClr>
                </a:solidFill>
              </a:rPr>
              <a:t>report</a:t>
            </a:r>
            <a:endParaRPr lang="de-DE" sz="2800" dirty="0" smtClean="0">
              <a:solidFill>
                <a:schemeClr val="tx1">
                  <a:lumMod val="75000"/>
                </a:schemeClr>
              </a:solidFill>
            </a:endParaRPr>
          </a:p>
          <a:p>
            <a:r>
              <a:rPr lang="de-DE" sz="2800" dirty="0" err="1" smtClean="0">
                <a:solidFill>
                  <a:schemeClr val="tx1">
                    <a:lumMod val="75000"/>
                  </a:schemeClr>
                </a:solidFill>
              </a:rPr>
              <a:t>To</a:t>
            </a:r>
            <a:r>
              <a:rPr lang="de-DE" sz="2800" dirty="0" smtClean="0">
                <a:solidFill>
                  <a:schemeClr val="tx1">
                    <a:lumMod val="75000"/>
                  </a:schemeClr>
                </a:solidFill>
              </a:rPr>
              <a:t> </a:t>
            </a:r>
            <a:r>
              <a:rPr lang="de-DE" sz="2800" dirty="0" err="1" smtClean="0">
                <a:solidFill>
                  <a:schemeClr val="tx1">
                    <a:lumMod val="75000"/>
                  </a:schemeClr>
                </a:solidFill>
              </a:rPr>
              <a:t>adress</a:t>
            </a:r>
            <a:r>
              <a:rPr lang="de-DE" sz="2800" dirty="0" smtClean="0">
                <a:solidFill>
                  <a:schemeClr val="tx1">
                    <a:lumMod val="75000"/>
                  </a:schemeClr>
                </a:solidFill>
              </a:rPr>
              <a:t> IRCC </a:t>
            </a:r>
            <a:r>
              <a:rPr lang="de-DE" sz="2800" dirty="0" err="1" smtClean="0">
                <a:solidFill>
                  <a:schemeClr val="tx1">
                    <a:lumMod val="75000"/>
                  </a:schemeClr>
                </a:solidFill>
              </a:rPr>
              <a:t>items</a:t>
            </a:r>
            <a:r>
              <a:rPr lang="de-DE" sz="2800" dirty="0" smtClean="0">
                <a:solidFill>
                  <a:schemeClr val="tx1">
                    <a:lumMod val="75000"/>
                  </a:schemeClr>
                </a:solidFill>
              </a:rPr>
              <a:t> of </a:t>
            </a:r>
            <a:r>
              <a:rPr lang="de-DE" sz="2800" dirty="0" err="1" smtClean="0">
                <a:solidFill>
                  <a:schemeClr val="tx1">
                    <a:lumMod val="75000"/>
                  </a:schemeClr>
                </a:solidFill>
              </a:rPr>
              <a:t>relevance</a:t>
            </a:r>
            <a:r>
              <a:rPr lang="de-DE" sz="2800" dirty="0" smtClean="0">
                <a:solidFill>
                  <a:schemeClr val="tx1">
                    <a:lumMod val="75000"/>
                  </a:schemeClr>
                </a:solidFill>
              </a:rPr>
              <a:t> </a:t>
            </a:r>
            <a:r>
              <a:rPr lang="de-DE" sz="2800" dirty="0" err="1" smtClean="0">
                <a:solidFill>
                  <a:schemeClr val="tx1">
                    <a:lumMod val="75000"/>
                  </a:schemeClr>
                </a:solidFill>
              </a:rPr>
              <a:t>for</a:t>
            </a:r>
            <a:r>
              <a:rPr lang="de-DE" sz="2800" dirty="0" smtClean="0">
                <a:solidFill>
                  <a:schemeClr val="tx1">
                    <a:lumMod val="75000"/>
                  </a:schemeClr>
                </a:solidFill>
              </a:rPr>
              <a:t> HSSC </a:t>
            </a:r>
            <a:r>
              <a:rPr lang="de-DE" sz="2800" dirty="0" err="1" smtClean="0">
                <a:solidFill>
                  <a:schemeClr val="tx1">
                    <a:lumMod val="75000"/>
                  </a:schemeClr>
                </a:solidFill>
              </a:rPr>
              <a:t>and</a:t>
            </a:r>
            <a:r>
              <a:rPr lang="de-DE" sz="2800" dirty="0" smtClean="0">
                <a:solidFill>
                  <a:schemeClr val="tx1">
                    <a:lumMod val="75000"/>
                  </a:schemeClr>
                </a:solidFill>
              </a:rPr>
              <a:t> </a:t>
            </a:r>
            <a:r>
              <a:rPr lang="de-DE" sz="2800" dirty="0" err="1" smtClean="0">
                <a:solidFill>
                  <a:schemeClr val="tx1">
                    <a:lumMod val="75000"/>
                  </a:schemeClr>
                </a:solidFill>
              </a:rPr>
              <a:t>to</a:t>
            </a:r>
            <a:r>
              <a:rPr lang="de-DE" sz="2800" dirty="0" smtClean="0">
                <a:solidFill>
                  <a:schemeClr val="tx1">
                    <a:lumMod val="75000"/>
                  </a:schemeClr>
                </a:solidFill>
              </a:rPr>
              <a:t> </a:t>
            </a:r>
            <a:r>
              <a:rPr lang="de-DE" sz="2800" dirty="0" err="1" smtClean="0">
                <a:solidFill>
                  <a:schemeClr val="tx1">
                    <a:lumMod val="75000"/>
                  </a:schemeClr>
                </a:solidFill>
              </a:rPr>
              <a:t>collaborate</a:t>
            </a:r>
            <a:r>
              <a:rPr lang="de-DE" sz="2800" dirty="0" smtClean="0">
                <a:solidFill>
                  <a:schemeClr val="tx1">
                    <a:lumMod val="75000"/>
                  </a:schemeClr>
                </a:solidFill>
              </a:rPr>
              <a:t> </a:t>
            </a:r>
            <a:r>
              <a:rPr lang="de-DE" sz="2800" dirty="0" err="1" smtClean="0">
                <a:solidFill>
                  <a:schemeClr val="tx1">
                    <a:lumMod val="75000"/>
                  </a:schemeClr>
                </a:solidFill>
              </a:rPr>
              <a:t>with</a:t>
            </a:r>
            <a:r>
              <a:rPr lang="de-DE" sz="2800" dirty="0" smtClean="0">
                <a:solidFill>
                  <a:schemeClr val="tx1">
                    <a:lumMod val="75000"/>
                  </a:schemeClr>
                </a:solidFill>
              </a:rPr>
              <a:t> HSSC </a:t>
            </a:r>
            <a:r>
              <a:rPr lang="de-DE" sz="2800" dirty="0" err="1" smtClean="0">
                <a:solidFill>
                  <a:schemeClr val="tx1">
                    <a:lumMod val="75000"/>
                  </a:schemeClr>
                </a:solidFill>
              </a:rPr>
              <a:t>to</a:t>
            </a:r>
            <a:r>
              <a:rPr lang="de-DE" sz="2800" dirty="0" smtClean="0">
                <a:solidFill>
                  <a:schemeClr val="tx1">
                    <a:lumMod val="75000"/>
                  </a:schemeClr>
                </a:solidFill>
              </a:rPr>
              <a:t> </a:t>
            </a:r>
            <a:r>
              <a:rPr lang="de-DE" sz="2800" dirty="0" err="1" smtClean="0">
                <a:solidFill>
                  <a:schemeClr val="tx1">
                    <a:lumMod val="75000"/>
                  </a:schemeClr>
                </a:solidFill>
              </a:rPr>
              <a:t>progress</a:t>
            </a:r>
            <a:r>
              <a:rPr lang="de-DE" sz="2800" dirty="0" smtClean="0">
                <a:solidFill>
                  <a:schemeClr val="tx1">
                    <a:lumMod val="75000"/>
                  </a:schemeClr>
                </a:solidFill>
              </a:rPr>
              <a:t> in </a:t>
            </a:r>
            <a:r>
              <a:rPr lang="de-DE" sz="2800" dirty="0" err="1" smtClean="0">
                <a:solidFill>
                  <a:schemeClr val="tx1">
                    <a:lumMod val="75000"/>
                  </a:schemeClr>
                </a:solidFill>
              </a:rPr>
              <a:t>common</a:t>
            </a:r>
            <a:r>
              <a:rPr lang="de-DE" sz="2800" dirty="0" smtClean="0">
                <a:solidFill>
                  <a:schemeClr val="tx1">
                    <a:lumMod val="75000"/>
                  </a:schemeClr>
                </a:solidFill>
              </a:rPr>
              <a:t> </a:t>
            </a:r>
            <a:endParaRPr lang="en-US" sz="2800" dirty="0">
              <a:solidFill>
                <a:schemeClr val="tx1">
                  <a:lumMod val="75000"/>
                </a:schemeClr>
              </a:solidFill>
            </a:endParaRPr>
          </a:p>
        </p:txBody>
      </p:sp>
    </p:spTree>
    <p:extLst>
      <p:ext uri="{BB962C8B-B14F-4D97-AF65-F5344CB8AC3E}">
        <p14:creationId xmlns:p14="http://schemas.microsoft.com/office/powerpoint/2010/main" val="10787258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1"/>
          <p:cNvSpPr>
            <a:spLocks noChangeArrowheads="1"/>
          </p:cNvSpPr>
          <p:nvPr/>
        </p:nvSpPr>
        <p:spPr bwMode="auto">
          <a:xfrm>
            <a:off x="2225675" y="4508500"/>
            <a:ext cx="457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73050" eaLnBrk="0" hangingPunct="0">
              <a:defRPr>
                <a:solidFill>
                  <a:schemeClr val="tx1"/>
                </a:solidFill>
                <a:latin typeface="Verdana" pitchFamily="34" charset="0"/>
                <a:cs typeface="Arial" charset="0"/>
              </a:defRPr>
            </a:lvl1pPr>
            <a:lvl2pPr marL="742950" indent="-285750" defTabSz="273050" eaLnBrk="0" hangingPunct="0">
              <a:defRPr>
                <a:solidFill>
                  <a:schemeClr val="tx1"/>
                </a:solidFill>
                <a:latin typeface="Verdana" pitchFamily="34" charset="0"/>
                <a:cs typeface="Arial" charset="0"/>
              </a:defRPr>
            </a:lvl2pPr>
            <a:lvl3pPr marL="1143000" indent="-228600" defTabSz="273050" eaLnBrk="0" hangingPunct="0">
              <a:defRPr>
                <a:solidFill>
                  <a:schemeClr val="tx1"/>
                </a:solidFill>
                <a:latin typeface="Verdana" pitchFamily="34" charset="0"/>
                <a:cs typeface="Arial" charset="0"/>
              </a:defRPr>
            </a:lvl3pPr>
            <a:lvl4pPr marL="1600200" indent="-228600" defTabSz="273050" eaLnBrk="0" hangingPunct="0">
              <a:defRPr>
                <a:solidFill>
                  <a:schemeClr val="tx1"/>
                </a:solidFill>
                <a:latin typeface="Verdana" pitchFamily="34" charset="0"/>
                <a:cs typeface="Arial" charset="0"/>
              </a:defRPr>
            </a:lvl4pPr>
            <a:lvl5pPr marL="2057400" indent="-228600" defTabSz="273050" eaLnBrk="0" hangingPunct="0">
              <a:defRPr>
                <a:solidFill>
                  <a:schemeClr val="tx1"/>
                </a:solidFill>
                <a:latin typeface="Verdana" pitchFamily="34" charset="0"/>
                <a:cs typeface="Arial" charset="0"/>
              </a:defRPr>
            </a:lvl5pPr>
            <a:lvl6pPr marL="2514600" indent="-228600" defTabSz="273050" eaLnBrk="0" fontAlgn="base" hangingPunct="0">
              <a:spcBef>
                <a:spcPct val="0"/>
              </a:spcBef>
              <a:spcAft>
                <a:spcPct val="0"/>
              </a:spcAft>
              <a:defRPr>
                <a:solidFill>
                  <a:schemeClr val="tx1"/>
                </a:solidFill>
                <a:latin typeface="Verdana" pitchFamily="34" charset="0"/>
                <a:cs typeface="Arial" charset="0"/>
              </a:defRPr>
            </a:lvl6pPr>
            <a:lvl7pPr marL="2971800" indent="-228600" defTabSz="273050" eaLnBrk="0" fontAlgn="base" hangingPunct="0">
              <a:spcBef>
                <a:spcPct val="0"/>
              </a:spcBef>
              <a:spcAft>
                <a:spcPct val="0"/>
              </a:spcAft>
              <a:defRPr>
                <a:solidFill>
                  <a:schemeClr val="tx1"/>
                </a:solidFill>
                <a:latin typeface="Verdana" pitchFamily="34" charset="0"/>
                <a:cs typeface="Arial" charset="0"/>
              </a:defRPr>
            </a:lvl7pPr>
            <a:lvl8pPr marL="3429000" indent="-228600" defTabSz="273050" eaLnBrk="0" fontAlgn="base" hangingPunct="0">
              <a:spcBef>
                <a:spcPct val="0"/>
              </a:spcBef>
              <a:spcAft>
                <a:spcPct val="0"/>
              </a:spcAft>
              <a:defRPr>
                <a:solidFill>
                  <a:schemeClr val="tx1"/>
                </a:solidFill>
                <a:latin typeface="Verdana" pitchFamily="34" charset="0"/>
                <a:cs typeface="Arial" charset="0"/>
              </a:defRPr>
            </a:lvl8pPr>
            <a:lvl9pPr marL="3886200" indent="-228600" defTabSz="27305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en-GB" altLang="de-DE" sz="4400" kern="0" dirty="0">
                <a:solidFill>
                  <a:schemeClr val="accent4"/>
                </a:solidFill>
                <a:effectLst>
                  <a:outerShdw blurRad="38100" dist="38100" dir="2700000" algn="tl">
                    <a:srgbClr val="000000"/>
                  </a:outerShdw>
                </a:effectLst>
                <a:latin typeface="+mn-lt"/>
                <a:cs typeface="+mn-cs"/>
              </a:rPr>
              <a:t>www.iho.int</a:t>
            </a:r>
          </a:p>
        </p:txBody>
      </p:sp>
      <p:pic>
        <p:nvPicPr>
          <p:cNvPr id="2" name="Picture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505200" y="1524000"/>
            <a:ext cx="1915018" cy="25146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Tm="1000"/>
    </mc:Choice>
    <mc:Fallback xmlns="">
      <p:transition advTm="1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3276600"/>
            <a:ext cx="8575438" cy="3429000"/>
          </a:xfrm>
        </p:spPr>
        <p:txBody>
          <a:bodyPr/>
          <a:lstStyle/>
          <a:p>
            <a:pPr marL="0" indent="0">
              <a:buNone/>
            </a:pPr>
            <a:r>
              <a:rPr lang="en-US" sz="2800" kern="1200" dirty="0"/>
              <a:t>The IRCC Chair reported on the main outcome of the IRCC-8 meeting that were of interest for the HSSC. </a:t>
            </a:r>
          </a:p>
          <a:p>
            <a:pPr marL="363538" lvl="1" indent="-363538">
              <a:buFont typeface="Wingdings" pitchFamily="2" charset="2"/>
              <a:buChar char=""/>
            </a:pPr>
            <a:r>
              <a:rPr lang="en-US" kern="1200" dirty="0">
                <a:solidFill>
                  <a:schemeClr val="tx1">
                    <a:lumMod val="75000"/>
                  </a:schemeClr>
                </a:solidFill>
                <a:ea typeface="+mn-ea"/>
                <a:cs typeface="+mn-cs"/>
              </a:rPr>
              <a:t>Increasing developments of S-57-based products and charts for the non-SOLAS market and encouraged IHO Member States to share their experience on this matter.</a:t>
            </a:r>
            <a:endParaRPr lang="en-GB" kern="1200" dirty="0">
              <a:solidFill>
                <a:schemeClr val="tx1">
                  <a:lumMod val="75000"/>
                </a:schemeClr>
              </a:solidFill>
              <a:ea typeface="+mn-ea"/>
              <a:cs typeface="+mn-cs"/>
            </a:endParaRPr>
          </a:p>
        </p:txBody>
      </p:sp>
      <p:sp>
        <p:nvSpPr>
          <p:cNvPr id="5" name="Espace réservé du contenu 2"/>
          <p:cNvSpPr txBox="1">
            <a:spLocks/>
          </p:cNvSpPr>
          <p:nvPr/>
        </p:nvSpPr>
        <p:spPr bwMode="auto">
          <a:xfrm>
            <a:off x="304800" y="457200"/>
            <a:ext cx="8480662" cy="121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63538" indent="-363538" algn="l" rtl="0" eaLnBrk="0" fontAlgn="base" hangingPunct="0">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8163" indent="-174625" algn="l" rtl="0" eaLnBrk="0" fontAlgn="base" hangingPunct="0">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0" fontAlgn="base" hangingPunct="0">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077913" indent="-176213"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252538" indent="-174625"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a:lstStyle>
          <a:p>
            <a:pPr marL="0" indent="0">
              <a:buNone/>
            </a:pPr>
            <a:r>
              <a:rPr lang="en-US" sz="2800" dirty="0"/>
              <a:t>The eighth meeting of the Hydrographic Services and Standards Committee (HSSC) took place from 14 to 18 November 2016 at the IHO Secretariat in Monaco. </a:t>
            </a:r>
          </a:p>
          <a:p>
            <a:r>
              <a:rPr lang="en-US" sz="2800" dirty="0">
                <a:solidFill>
                  <a:schemeClr val="tx1">
                    <a:lumMod val="75000"/>
                  </a:schemeClr>
                </a:solidFill>
              </a:rPr>
              <a:t>The meeting was attended by 74 representatives from 22 Member States, nine international organizations accredited as observers and the IHO Secretariat.</a:t>
            </a:r>
            <a:endParaRPr lang="en-GB" sz="2800" dirty="0">
              <a:solidFill>
                <a:schemeClr val="tx1">
                  <a:lumMod val="75000"/>
                </a:schemeClr>
              </a:solidFill>
            </a:endParaRPr>
          </a:p>
        </p:txBody>
      </p:sp>
    </p:spTree>
    <p:extLst>
      <p:ext uri="{BB962C8B-B14F-4D97-AF65-F5344CB8AC3E}">
        <p14:creationId xmlns:p14="http://schemas.microsoft.com/office/powerpoint/2010/main" val="17908353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3000"/>
            <a:ext cx="8575438" cy="3429000"/>
          </a:xfrm>
        </p:spPr>
        <p:txBody>
          <a:bodyPr/>
          <a:lstStyle/>
          <a:p>
            <a:r>
              <a:rPr lang="en-US" sz="2800" dirty="0"/>
              <a:t>The HSSC decided to disband the Data Protection Scheme Working Group (DPSWG) and:</a:t>
            </a:r>
          </a:p>
          <a:p>
            <a:pPr marL="363538" lvl="1" indent="-363538">
              <a:buFont typeface="Wingdings" pitchFamily="2" charset="2"/>
              <a:buChar char=""/>
            </a:pPr>
            <a:r>
              <a:rPr lang="en-US" kern="1200" dirty="0">
                <a:solidFill>
                  <a:schemeClr val="tx1">
                    <a:lumMod val="75000"/>
                  </a:schemeClr>
                </a:solidFill>
                <a:ea typeface="+mn-ea"/>
                <a:cs typeface="+mn-cs"/>
              </a:rPr>
              <a:t>to transfer to the S-100WG the development of the protection scheme (component equivalent to S-63 -IHO Data Protection Scheme) of S-100 based-products;</a:t>
            </a:r>
          </a:p>
          <a:p>
            <a:pPr marL="363538" lvl="1" indent="-363538">
              <a:buFont typeface="Wingdings" pitchFamily="2" charset="2"/>
              <a:buChar char=""/>
            </a:pPr>
            <a:r>
              <a:rPr lang="en-US" kern="1200" dirty="0">
                <a:solidFill>
                  <a:schemeClr val="tx1">
                    <a:lumMod val="75000"/>
                  </a:schemeClr>
                </a:solidFill>
                <a:ea typeface="+mn-ea"/>
                <a:cs typeface="+mn-cs"/>
              </a:rPr>
              <a:t>to task the ENC Standards Maintenance WG for the maintenance and monitoring of the existing S-63 </a:t>
            </a:r>
            <a:r>
              <a:rPr lang="de-DE" kern="1200" dirty="0" err="1">
                <a:solidFill>
                  <a:schemeClr val="tx1">
                    <a:lumMod val="75000"/>
                  </a:schemeClr>
                </a:solidFill>
                <a:ea typeface="+mn-ea"/>
                <a:cs typeface="+mn-cs"/>
              </a:rPr>
              <a:t>standard</a:t>
            </a:r>
            <a:r>
              <a:rPr lang="de-DE" kern="1200" dirty="0">
                <a:solidFill>
                  <a:schemeClr val="tx1">
                    <a:lumMod val="75000"/>
                  </a:schemeClr>
                </a:solidFill>
                <a:ea typeface="+mn-ea"/>
                <a:cs typeface="+mn-cs"/>
              </a:rPr>
              <a:t>.</a:t>
            </a:r>
          </a:p>
        </p:txBody>
      </p:sp>
    </p:spTree>
    <p:extLst>
      <p:ext uri="{BB962C8B-B14F-4D97-AF65-F5344CB8AC3E}">
        <p14:creationId xmlns:p14="http://schemas.microsoft.com/office/powerpoint/2010/main" val="16065858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bwMode="auto">
          <a:xfrm>
            <a:off x="568562" y="990600"/>
            <a:ext cx="8216900" cy="121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63538" indent="-363538" algn="l" rtl="0" eaLnBrk="0" fontAlgn="base" hangingPunct="0">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8163" indent="-174625" algn="l" rtl="0" eaLnBrk="0" fontAlgn="base" hangingPunct="0">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0" fontAlgn="base" hangingPunct="0">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077913" indent="-176213"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252538" indent="-174625"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a:lstStyle>
          <a:p>
            <a:r>
              <a:rPr lang="en-US" sz="2800" dirty="0"/>
              <a:t>The Committee established a Project Team on the Standards for Hydrographic Surveys (HS PT) </a:t>
            </a:r>
            <a:endParaRPr lang="en-US" sz="2800" dirty="0" smtClean="0"/>
          </a:p>
          <a:p>
            <a:pPr marL="363538" lvl="1" indent="-363538">
              <a:buFont typeface="Wingdings" pitchFamily="2" charset="2"/>
              <a:buChar char=""/>
            </a:pPr>
            <a:r>
              <a:rPr lang="en-US" dirty="0">
                <a:solidFill>
                  <a:schemeClr val="tx1">
                    <a:lumMod val="75000"/>
                  </a:schemeClr>
                </a:solidFill>
                <a:cs typeface="+mn-cs"/>
              </a:rPr>
              <a:t>to conduct a comprehensive review of IHO Publication </a:t>
            </a:r>
            <a:r>
              <a:rPr lang="en-US" dirty="0" smtClean="0">
                <a:solidFill>
                  <a:schemeClr val="tx1">
                    <a:lumMod val="75000"/>
                  </a:schemeClr>
                </a:solidFill>
                <a:cs typeface="+mn-cs"/>
              </a:rPr>
              <a:t/>
            </a:r>
            <a:br>
              <a:rPr lang="en-US" dirty="0" smtClean="0">
                <a:solidFill>
                  <a:schemeClr val="tx1">
                    <a:lumMod val="75000"/>
                  </a:schemeClr>
                </a:solidFill>
                <a:cs typeface="+mn-cs"/>
              </a:rPr>
            </a:br>
            <a:r>
              <a:rPr lang="en-US" dirty="0" smtClean="0">
                <a:solidFill>
                  <a:schemeClr val="tx1">
                    <a:lumMod val="75000"/>
                  </a:schemeClr>
                </a:solidFill>
                <a:cs typeface="+mn-cs"/>
              </a:rPr>
              <a:t>S-44 </a:t>
            </a:r>
            <a:r>
              <a:rPr lang="en-US" dirty="0">
                <a:solidFill>
                  <a:schemeClr val="tx1">
                    <a:lumMod val="75000"/>
                  </a:schemeClr>
                </a:solidFill>
                <a:cs typeface="+mn-cs"/>
              </a:rPr>
              <a:t>- IHO Standards for Hydrographic Surveys in order to develop and propose recommendations on the way forward, with the possible creation of a hydrographic surveys working group in the future (see IHO CL 26/2017).</a:t>
            </a:r>
            <a:endParaRPr lang="en-GB" dirty="0">
              <a:solidFill>
                <a:schemeClr val="tx1">
                  <a:lumMod val="75000"/>
                </a:schemeClr>
              </a:solidFill>
              <a:cs typeface="+mn-cs"/>
            </a:endParaRPr>
          </a:p>
        </p:txBody>
      </p:sp>
    </p:spTree>
    <p:extLst>
      <p:ext uri="{BB962C8B-B14F-4D97-AF65-F5344CB8AC3E}">
        <p14:creationId xmlns:p14="http://schemas.microsoft.com/office/powerpoint/2010/main" val="2096927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bwMode="auto">
          <a:xfrm>
            <a:off x="533400" y="1600200"/>
            <a:ext cx="8216900" cy="121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63538" indent="-363538" algn="l" rtl="0" eaLnBrk="0" fontAlgn="base" hangingPunct="0">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8163" indent="-174625" algn="l" rtl="0" eaLnBrk="0" fontAlgn="base" hangingPunct="0">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0" fontAlgn="base" hangingPunct="0">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077913" indent="-176213"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252538" indent="-174625"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a:lstStyle>
          <a:p>
            <a:pPr marL="0" indent="0">
              <a:buNone/>
            </a:pPr>
            <a:r>
              <a:rPr lang="de-DE" sz="2800" b="1" i="1" dirty="0" err="1" smtClean="0"/>
              <a:t>Ecological</a:t>
            </a:r>
            <a:r>
              <a:rPr lang="de-DE" sz="2800" b="1" i="1" dirty="0" smtClean="0"/>
              <a:t> </a:t>
            </a:r>
            <a:r>
              <a:rPr lang="de-DE" sz="2800" b="1" i="1" dirty="0"/>
              <a:t>Marine Units</a:t>
            </a:r>
          </a:p>
          <a:p>
            <a:r>
              <a:rPr lang="en-US" sz="2800" dirty="0">
                <a:solidFill>
                  <a:schemeClr val="tx1">
                    <a:lumMod val="75000"/>
                  </a:schemeClr>
                </a:solidFill>
              </a:rPr>
              <a:t>In relation with the development of S-122 - Marine Protected Areas, the Committee noted the concept of Ecological Marine Units being developed through a public-private partnership led by </a:t>
            </a:r>
            <a:r>
              <a:rPr lang="en-US" sz="2800" dirty="0" err="1">
                <a:solidFill>
                  <a:schemeClr val="tx1">
                    <a:lumMod val="75000"/>
                  </a:schemeClr>
                </a:solidFill>
              </a:rPr>
              <a:t>Esri</a:t>
            </a:r>
            <a:r>
              <a:rPr lang="en-US" sz="2800" dirty="0">
                <a:solidFill>
                  <a:schemeClr val="tx1">
                    <a:lumMod val="75000"/>
                  </a:schemeClr>
                </a:solidFill>
              </a:rPr>
              <a:t> and the US Geological Survey (USGS) and invited the MSDIWG to consider further the concept.</a:t>
            </a:r>
          </a:p>
        </p:txBody>
      </p:sp>
      <p:sp>
        <p:nvSpPr>
          <p:cNvPr id="2" name="Textfeld 1"/>
          <p:cNvSpPr txBox="1"/>
          <p:nvPr/>
        </p:nvSpPr>
        <p:spPr>
          <a:xfrm>
            <a:off x="1981200" y="685800"/>
            <a:ext cx="4878259" cy="584775"/>
          </a:xfrm>
          <a:prstGeom prst="rect">
            <a:avLst/>
          </a:prstGeom>
          <a:noFill/>
        </p:spPr>
        <p:txBody>
          <a:bodyPr wrap="none" rtlCol="0">
            <a:spAutoFit/>
          </a:bodyPr>
          <a:lstStyle/>
          <a:p>
            <a:pPr eaLnBrk="0" hangingPunct="0">
              <a:spcBef>
                <a:spcPts val="600"/>
              </a:spcBef>
              <a:spcAft>
                <a:spcPts val="600"/>
              </a:spcAft>
              <a:buClr>
                <a:srgbClr val="FFFF00"/>
              </a:buClr>
              <a:buSzPct val="60000"/>
            </a:pPr>
            <a:r>
              <a:rPr lang="en-US" sz="3200" b="1" dirty="0">
                <a:solidFill>
                  <a:srgbClr val="FFFF00"/>
                </a:solidFill>
                <a:effectLst>
                  <a:outerShdw blurRad="38100" dist="38100" dir="2700000" algn="tl">
                    <a:srgbClr val="000000"/>
                  </a:outerShdw>
                </a:effectLst>
                <a:latin typeface="+mn-lt"/>
                <a:cs typeface="+mn-cs"/>
              </a:rPr>
              <a:t>Issues of interest to the </a:t>
            </a:r>
            <a:r>
              <a:rPr lang="en-US" sz="3200" b="1" dirty="0" smtClean="0">
                <a:solidFill>
                  <a:srgbClr val="FFFF00"/>
                </a:solidFill>
                <a:effectLst>
                  <a:outerShdw blurRad="38100" dist="38100" dir="2700000" algn="tl">
                    <a:srgbClr val="000000"/>
                  </a:outerShdw>
                </a:effectLst>
                <a:latin typeface="+mn-lt"/>
                <a:cs typeface="+mn-cs"/>
              </a:rPr>
              <a:t>IRCC</a:t>
            </a:r>
            <a:endParaRPr lang="en-US" sz="3200" b="1" dirty="0">
              <a:solidFill>
                <a:srgbClr val="FFFF00"/>
              </a:solidFill>
              <a:effectLst>
                <a:outerShdw blurRad="38100" dist="38100" dir="2700000" algn="tl">
                  <a:srgbClr val="000000"/>
                </a:outerShdw>
              </a:effectLst>
              <a:latin typeface="+mn-lt"/>
              <a:cs typeface="+mn-cs"/>
            </a:endParaRPr>
          </a:p>
        </p:txBody>
      </p:sp>
    </p:spTree>
    <p:extLst>
      <p:ext uri="{BB962C8B-B14F-4D97-AF65-F5344CB8AC3E}">
        <p14:creationId xmlns:p14="http://schemas.microsoft.com/office/powerpoint/2010/main" val="27145362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bwMode="auto">
          <a:xfrm>
            <a:off x="568562" y="990600"/>
            <a:ext cx="8216900" cy="121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63538" indent="-363538" algn="l" rtl="0" eaLnBrk="0" fontAlgn="base" hangingPunct="0">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8163" indent="-174625" algn="l" rtl="0" eaLnBrk="0" fontAlgn="base" hangingPunct="0">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0" fontAlgn="base" hangingPunct="0">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077913" indent="-176213"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252538" indent="-174625"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a:lstStyle>
          <a:p>
            <a:pPr marL="0" indent="0">
              <a:buNone/>
            </a:pPr>
            <a:r>
              <a:rPr lang="de-DE" sz="2800" b="1" i="1" dirty="0" smtClean="0"/>
              <a:t>Data </a:t>
            </a:r>
            <a:r>
              <a:rPr lang="de-DE" sz="2800" b="1" i="1" dirty="0"/>
              <a:t>Quality</a:t>
            </a:r>
          </a:p>
          <a:p>
            <a:r>
              <a:rPr lang="en-US" sz="2800" dirty="0">
                <a:solidFill>
                  <a:schemeClr val="tx1">
                    <a:lumMod val="75000"/>
                  </a:schemeClr>
                </a:solidFill>
              </a:rPr>
              <a:t>HSSC noted that a major source of discontent from mariners in relation with ENC quality indicators was caused by the fact that many HOs were not populating CATZOC (Category Zone of Confidence) values in the ENCs. </a:t>
            </a:r>
          </a:p>
          <a:p>
            <a:r>
              <a:rPr lang="en-US" sz="2800" dirty="0">
                <a:solidFill>
                  <a:schemeClr val="tx1">
                    <a:lumMod val="75000"/>
                  </a:schemeClr>
                </a:solidFill>
              </a:rPr>
              <a:t>HSSC invites the IRCC to remind IHO Member States of the importance of populating ENCs with assessed CATZOC values (1 to 5), noting that the concept of CATZOC values will remain valid for future S-101 </a:t>
            </a:r>
            <a:r>
              <a:rPr lang="de-DE" sz="2800" dirty="0">
                <a:solidFill>
                  <a:schemeClr val="tx1">
                    <a:lumMod val="75000"/>
                  </a:schemeClr>
                </a:solidFill>
              </a:rPr>
              <a:t>ENCs.</a:t>
            </a:r>
          </a:p>
        </p:txBody>
      </p:sp>
      <p:sp>
        <p:nvSpPr>
          <p:cNvPr id="3" name="Textfeld 2"/>
          <p:cNvSpPr txBox="1"/>
          <p:nvPr/>
        </p:nvSpPr>
        <p:spPr>
          <a:xfrm>
            <a:off x="2133600" y="405825"/>
            <a:ext cx="4878259" cy="584775"/>
          </a:xfrm>
          <a:prstGeom prst="rect">
            <a:avLst/>
          </a:prstGeom>
          <a:noFill/>
        </p:spPr>
        <p:txBody>
          <a:bodyPr wrap="none" rtlCol="0">
            <a:spAutoFit/>
          </a:bodyPr>
          <a:lstStyle/>
          <a:p>
            <a:pPr eaLnBrk="0" hangingPunct="0">
              <a:spcBef>
                <a:spcPts val="600"/>
              </a:spcBef>
              <a:spcAft>
                <a:spcPts val="600"/>
              </a:spcAft>
              <a:buClr>
                <a:srgbClr val="FFFF00"/>
              </a:buClr>
              <a:buSzPct val="60000"/>
            </a:pPr>
            <a:r>
              <a:rPr lang="en-US" sz="3200" b="1" dirty="0">
                <a:solidFill>
                  <a:srgbClr val="FFFF00"/>
                </a:solidFill>
                <a:effectLst>
                  <a:outerShdw blurRad="38100" dist="38100" dir="2700000" algn="tl">
                    <a:srgbClr val="000000"/>
                  </a:outerShdw>
                </a:effectLst>
                <a:latin typeface="+mn-lt"/>
                <a:cs typeface="+mn-cs"/>
              </a:rPr>
              <a:t>Issues of interest to the </a:t>
            </a:r>
            <a:r>
              <a:rPr lang="en-US" sz="3200" b="1" dirty="0" smtClean="0">
                <a:solidFill>
                  <a:srgbClr val="FFFF00"/>
                </a:solidFill>
                <a:effectLst>
                  <a:outerShdw blurRad="38100" dist="38100" dir="2700000" algn="tl">
                    <a:srgbClr val="000000"/>
                  </a:outerShdw>
                </a:effectLst>
                <a:latin typeface="+mn-lt"/>
                <a:cs typeface="+mn-cs"/>
              </a:rPr>
              <a:t>IRCC</a:t>
            </a:r>
            <a:endParaRPr lang="en-US" sz="3200" b="1" dirty="0">
              <a:solidFill>
                <a:srgbClr val="FFFF00"/>
              </a:solidFill>
              <a:effectLst>
                <a:outerShdw blurRad="38100" dist="38100" dir="2700000" algn="tl">
                  <a:srgbClr val="000000"/>
                </a:outerShdw>
              </a:effectLst>
              <a:latin typeface="+mn-lt"/>
              <a:cs typeface="+mn-cs"/>
            </a:endParaRPr>
          </a:p>
        </p:txBody>
      </p:sp>
    </p:spTree>
    <p:extLst>
      <p:ext uri="{BB962C8B-B14F-4D97-AF65-F5344CB8AC3E}">
        <p14:creationId xmlns:p14="http://schemas.microsoft.com/office/powerpoint/2010/main" val="6431563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bwMode="auto">
          <a:xfrm>
            <a:off x="400227" y="737175"/>
            <a:ext cx="8216900" cy="121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63538" indent="-363538" algn="l" rtl="0" eaLnBrk="0" fontAlgn="base" hangingPunct="0">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8163" indent="-174625" algn="l" rtl="0" eaLnBrk="0" fontAlgn="base" hangingPunct="0">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0" fontAlgn="base" hangingPunct="0">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077913" indent="-176213"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252538" indent="-174625"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a:lstStyle>
          <a:p>
            <a:pPr marL="0" indent="0">
              <a:buNone/>
            </a:pPr>
            <a:r>
              <a:rPr lang="de-DE" sz="2800" b="1" i="1" dirty="0" smtClean="0"/>
              <a:t>Data Quality </a:t>
            </a:r>
            <a:r>
              <a:rPr lang="de-DE" sz="2800" b="1" i="1" dirty="0" err="1" smtClean="0"/>
              <a:t>vizualisation</a:t>
            </a:r>
            <a:endParaRPr lang="de-DE" sz="2800" b="1" i="1" dirty="0"/>
          </a:p>
        </p:txBody>
      </p:sp>
      <p:sp>
        <p:nvSpPr>
          <p:cNvPr id="3" name="Textfeld 2"/>
          <p:cNvSpPr txBox="1"/>
          <p:nvPr/>
        </p:nvSpPr>
        <p:spPr>
          <a:xfrm>
            <a:off x="2133600" y="152400"/>
            <a:ext cx="4878259" cy="584775"/>
          </a:xfrm>
          <a:prstGeom prst="rect">
            <a:avLst/>
          </a:prstGeom>
          <a:noFill/>
        </p:spPr>
        <p:txBody>
          <a:bodyPr wrap="none" rtlCol="0">
            <a:spAutoFit/>
          </a:bodyPr>
          <a:lstStyle/>
          <a:p>
            <a:pPr eaLnBrk="0" hangingPunct="0">
              <a:spcBef>
                <a:spcPts val="600"/>
              </a:spcBef>
              <a:spcAft>
                <a:spcPts val="600"/>
              </a:spcAft>
              <a:buClr>
                <a:srgbClr val="FFFF00"/>
              </a:buClr>
              <a:buSzPct val="60000"/>
            </a:pPr>
            <a:r>
              <a:rPr lang="en-US" sz="3200" b="1" dirty="0">
                <a:solidFill>
                  <a:srgbClr val="FFFF00"/>
                </a:solidFill>
                <a:effectLst>
                  <a:outerShdw blurRad="38100" dist="38100" dir="2700000" algn="tl">
                    <a:srgbClr val="000000"/>
                  </a:outerShdw>
                </a:effectLst>
                <a:latin typeface="+mn-lt"/>
                <a:cs typeface="+mn-cs"/>
              </a:rPr>
              <a:t>Issues of interest to the </a:t>
            </a:r>
            <a:r>
              <a:rPr lang="en-US" sz="3200" b="1" dirty="0" smtClean="0">
                <a:solidFill>
                  <a:srgbClr val="FFFF00"/>
                </a:solidFill>
                <a:effectLst>
                  <a:outerShdw blurRad="38100" dist="38100" dir="2700000" algn="tl">
                    <a:srgbClr val="000000"/>
                  </a:outerShdw>
                </a:effectLst>
                <a:latin typeface="+mn-lt"/>
                <a:cs typeface="+mn-cs"/>
              </a:rPr>
              <a:t>IRCC</a:t>
            </a:r>
            <a:endParaRPr lang="en-US" sz="3200" b="1" dirty="0">
              <a:solidFill>
                <a:srgbClr val="FFFF00"/>
              </a:solidFill>
              <a:effectLst>
                <a:outerShdw blurRad="38100" dist="38100" dir="2700000" algn="tl">
                  <a:srgbClr val="000000"/>
                </a:outerShdw>
              </a:effectLst>
              <a:latin typeface="+mn-lt"/>
              <a:cs typeface="+mn-cs"/>
            </a:endParaRPr>
          </a:p>
        </p:txBody>
      </p:sp>
      <p:pic>
        <p:nvPicPr>
          <p:cNvPr id="2" name="Grafik 1"/>
          <p:cNvPicPr>
            <a:picLocks noChangeAspect="1"/>
          </p:cNvPicPr>
          <p:nvPr/>
        </p:nvPicPr>
        <p:blipFill>
          <a:blip r:embed="rId3"/>
          <a:stretch>
            <a:fillRect/>
          </a:stretch>
        </p:blipFill>
        <p:spPr>
          <a:xfrm>
            <a:off x="228600" y="1379063"/>
            <a:ext cx="7848600" cy="4930716"/>
          </a:xfrm>
          <a:prstGeom prst="rect">
            <a:avLst/>
          </a:prstGeom>
        </p:spPr>
      </p:pic>
      <p:pic>
        <p:nvPicPr>
          <p:cNvPr id="6" name="Grafik 5"/>
          <p:cNvPicPr>
            <a:picLocks noChangeAspect="1"/>
          </p:cNvPicPr>
          <p:nvPr/>
        </p:nvPicPr>
        <p:blipFill>
          <a:blip r:embed="rId4"/>
          <a:stretch>
            <a:fillRect/>
          </a:stretch>
        </p:blipFill>
        <p:spPr>
          <a:xfrm>
            <a:off x="914400" y="2057400"/>
            <a:ext cx="8150292" cy="4645123"/>
          </a:xfrm>
          <a:prstGeom prst="rect">
            <a:avLst/>
          </a:prstGeom>
        </p:spPr>
      </p:pic>
    </p:spTree>
    <p:extLst>
      <p:ext uri="{BB962C8B-B14F-4D97-AF65-F5344CB8AC3E}">
        <p14:creationId xmlns:p14="http://schemas.microsoft.com/office/powerpoint/2010/main" val="37021547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bwMode="auto">
          <a:xfrm>
            <a:off x="568562" y="990600"/>
            <a:ext cx="8216900" cy="121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63538" indent="-363538" algn="l" rtl="0" eaLnBrk="0" fontAlgn="base" hangingPunct="0">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8163" indent="-174625" algn="l" rtl="0" eaLnBrk="0" fontAlgn="base" hangingPunct="0">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0" fontAlgn="base" hangingPunct="0">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077913" indent="-176213"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252538" indent="-174625"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a:lstStyle>
          <a:p>
            <a:pPr marL="0" indent="0">
              <a:buNone/>
            </a:pPr>
            <a:r>
              <a:rPr lang="de-DE" sz="2800" b="1" i="1" dirty="0" smtClean="0"/>
              <a:t>S-124 </a:t>
            </a:r>
            <a:r>
              <a:rPr lang="de-DE" sz="2800" b="1" i="1" dirty="0"/>
              <a:t>- </a:t>
            </a:r>
            <a:r>
              <a:rPr lang="de-DE" sz="2800" b="1" i="1" dirty="0" err="1"/>
              <a:t>Navigational</a:t>
            </a:r>
            <a:r>
              <a:rPr lang="de-DE" sz="2800" b="1" i="1" dirty="0"/>
              <a:t> </a:t>
            </a:r>
            <a:r>
              <a:rPr lang="de-DE" sz="2800" b="1" i="1" dirty="0" err="1"/>
              <a:t>Warnings</a:t>
            </a:r>
            <a:endParaRPr lang="de-DE" sz="2800" b="1" i="1" dirty="0"/>
          </a:p>
          <a:p>
            <a:r>
              <a:rPr lang="en-US" sz="2800" dirty="0">
                <a:solidFill>
                  <a:schemeClr val="tx1">
                    <a:lumMod val="75000"/>
                  </a:schemeClr>
                </a:solidFill>
              </a:rPr>
              <a:t>France reported on the activities of the S-124 Correspondence Group (CG) on Navigational Warnings. </a:t>
            </a:r>
          </a:p>
          <a:p>
            <a:r>
              <a:rPr lang="en-US" sz="2800" dirty="0">
                <a:solidFill>
                  <a:schemeClr val="tx1">
                    <a:lumMod val="75000"/>
                  </a:schemeClr>
                </a:solidFill>
              </a:rPr>
              <a:t>The Committee noted the report and reiterated its views that S-124 is not intended to become an interim solution for providing “equivalent” T&amp;Ps in ENC updates.</a:t>
            </a:r>
          </a:p>
        </p:txBody>
      </p:sp>
      <p:sp>
        <p:nvSpPr>
          <p:cNvPr id="3" name="Textfeld 2"/>
          <p:cNvSpPr txBox="1"/>
          <p:nvPr/>
        </p:nvSpPr>
        <p:spPr>
          <a:xfrm>
            <a:off x="2237882" y="392378"/>
            <a:ext cx="4878259" cy="584775"/>
          </a:xfrm>
          <a:prstGeom prst="rect">
            <a:avLst/>
          </a:prstGeom>
          <a:noFill/>
        </p:spPr>
        <p:txBody>
          <a:bodyPr wrap="none" rtlCol="0">
            <a:spAutoFit/>
          </a:bodyPr>
          <a:lstStyle/>
          <a:p>
            <a:pPr eaLnBrk="0" hangingPunct="0">
              <a:spcBef>
                <a:spcPts val="600"/>
              </a:spcBef>
              <a:spcAft>
                <a:spcPts val="600"/>
              </a:spcAft>
              <a:buClr>
                <a:srgbClr val="FFFF00"/>
              </a:buClr>
              <a:buSzPct val="60000"/>
            </a:pPr>
            <a:r>
              <a:rPr lang="en-US" sz="3200" b="1" dirty="0">
                <a:solidFill>
                  <a:srgbClr val="FFFF00"/>
                </a:solidFill>
                <a:effectLst>
                  <a:outerShdw blurRad="38100" dist="38100" dir="2700000" algn="tl">
                    <a:srgbClr val="000000"/>
                  </a:outerShdw>
                </a:effectLst>
                <a:latin typeface="+mn-lt"/>
                <a:cs typeface="+mn-cs"/>
              </a:rPr>
              <a:t>Issues of interest to the </a:t>
            </a:r>
            <a:r>
              <a:rPr lang="en-US" sz="3200" b="1" dirty="0" smtClean="0">
                <a:solidFill>
                  <a:srgbClr val="FFFF00"/>
                </a:solidFill>
                <a:effectLst>
                  <a:outerShdw blurRad="38100" dist="38100" dir="2700000" algn="tl">
                    <a:srgbClr val="000000"/>
                  </a:outerShdw>
                </a:effectLst>
                <a:latin typeface="+mn-lt"/>
                <a:cs typeface="+mn-cs"/>
              </a:rPr>
              <a:t>IRCC</a:t>
            </a:r>
            <a:endParaRPr lang="en-US" sz="3200" b="1" dirty="0">
              <a:solidFill>
                <a:srgbClr val="FFFF00"/>
              </a:solidFill>
              <a:effectLst>
                <a:outerShdw blurRad="38100" dist="38100" dir="2700000" algn="tl">
                  <a:srgbClr val="000000"/>
                </a:outerShdw>
              </a:effectLst>
              <a:latin typeface="+mn-lt"/>
              <a:cs typeface="+mn-cs"/>
            </a:endParaRPr>
          </a:p>
        </p:txBody>
      </p:sp>
    </p:spTree>
    <p:extLst>
      <p:ext uri="{BB962C8B-B14F-4D97-AF65-F5344CB8AC3E}">
        <p14:creationId xmlns:p14="http://schemas.microsoft.com/office/powerpoint/2010/main" val="3915710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bwMode="auto">
          <a:xfrm>
            <a:off x="762000" y="1066800"/>
            <a:ext cx="8216900" cy="121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63538" indent="-363538" algn="l" rtl="0" eaLnBrk="0" fontAlgn="base" hangingPunct="0">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8163" indent="-174625" algn="l" rtl="0" eaLnBrk="0" fontAlgn="base" hangingPunct="0">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0" fontAlgn="base" hangingPunct="0">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077913" indent="-176213"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252538" indent="-174625"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a:lstStyle>
          <a:p>
            <a:pPr marL="0" indent="0">
              <a:buNone/>
            </a:pPr>
            <a:r>
              <a:rPr lang="de-DE" sz="2800" b="1" i="1" dirty="0" err="1" smtClean="0"/>
              <a:t>Undersea</a:t>
            </a:r>
            <a:r>
              <a:rPr lang="de-DE" sz="2800" b="1" i="1" dirty="0" smtClean="0"/>
              <a:t> </a:t>
            </a:r>
            <a:r>
              <a:rPr lang="de-DE" sz="2800" b="1" i="1" dirty="0"/>
              <a:t>Feature </a:t>
            </a:r>
            <a:r>
              <a:rPr lang="de-DE" sz="2800" b="1" i="1" dirty="0" err="1"/>
              <a:t>Names</a:t>
            </a:r>
            <a:endParaRPr lang="de-DE" sz="2800" b="1" i="1" dirty="0"/>
          </a:p>
          <a:p>
            <a:pPr marL="0" indent="0">
              <a:buNone/>
            </a:pPr>
            <a:r>
              <a:rPr lang="en-US" sz="2800" dirty="0" smtClean="0">
                <a:solidFill>
                  <a:schemeClr val="tx1">
                    <a:lumMod val="75000"/>
                  </a:schemeClr>
                </a:solidFill>
              </a:rPr>
              <a:t>HSSC </a:t>
            </a:r>
            <a:r>
              <a:rPr lang="en-US" sz="2800" dirty="0">
                <a:solidFill>
                  <a:schemeClr val="tx1">
                    <a:lumMod val="75000"/>
                  </a:schemeClr>
                </a:solidFill>
              </a:rPr>
              <a:t>endorsed the TORs of the Undersea Feature Name (UFN) Project Team submitted by the </a:t>
            </a:r>
            <a:r>
              <a:rPr lang="en-US" sz="2800" dirty="0" smtClean="0">
                <a:solidFill>
                  <a:schemeClr val="tx1">
                    <a:lumMod val="75000"/>
                  </a:schemeClr>
                </a:solidFill>
              </a:rPr>
              <a:t>Sub-Committee </a:t>
            </a:r>
            <a:r>
              <a:rPr lang="en-US" sz="2800" dirty="0">
                <a:solidFill>
                  <a:schemeClr val="tx1">
                    <a:lumMod val="75000"/>
                  </a:schemeClr>
                </a:solidFill>
              </a:rPr>
              <a:t>on UFN (SCUFN) and included liaison with this Project Team </a:t>
            </a:r>
            <a:r>
              <a:rPr lang="en-US" sz="2800" dirty="0" smtClean="0">
                <a:solidFill>
                  <a:schemeClr val="tx1">
                    <a:lumMod val="75000"/>
                  </a:schemeClr>
                </a:solidFill>
              </a:rPr>
              <a:t>on its work </a:t>
            </a:r>
            <a:r>
              <a:rPr lang="de-DE" sz="2800" dirty="0" err="1" smtClean="0">
                <a:solidFill>
                  <a:schemeClr val="tx1">
                    <a:lumMod val="75000"/>
                  </a:schemeClr>
                </a:solidFill>
              </a:rPr>
              <a:t>to</a:t>
            </a:r>
            <a:r>
              <a:rPr lang="de-DE" sz="2800" dirty="0" smtClean="0">
                <a:solidFill>
                  <a:schemeClr val="tx1">
                    <a:lumMod val="75000"/>
                  </a:schemeClr>
                </a:solidFill>
              </a:rPr>
              <a:t> </a:t>
            </a:r>
            <a:r>
              <a:rPr lang="de-DE" sz="2800" dirty="0" err="1" smtClean="0">
                <a:solidFill>
                  <a:schemeClr val="tx1">
                    <a:lumMod val="75000"/>
                  </a:schemeClr>
                </a:solidFill>
              </a:rPr>
              <a:t>incorporate</a:t>
            </a:r>
            <a:r>
              <a:rPr lang="de-DE" sz="2800" dirty="0" smtClean="0">
                <a:solidFill>
                  <a:schemeClr val="tx1">
                    <a:lumMod val="75000"/>
                  </a:schemeClr>
                </a:solidFill>
              </a:rPr>
              <a:t> UFN </a:t>
            </a:r>
            <a:r>
              <a:rPr lang="de-DE" sz="2800" dirty="0" err="1" smtClean="0">
                <a:solidFill>
                  <a:schemeClr val="tx1">
                    <a:lumMod val="75000"/>
                  </a:schemeClr>
                </a:solidFill>
              </a:rPr>
              <a:t>into</a:t>
            </a:r>
            <a:r>
              <a:rPr lang="de-DE" sz="2800" dirty="0" smtClean="0">
                <a:solidFill>
                  <a:schemeClr val="tx1">
                    <a:lumMod val="75000"/>
                  </a:schemeClr>
                </a:solidFill>
              </a:rPr>
              <a:t> </a:t>
            </a:r>
            <a:r>
              <a:rPr lang="de-DE" sz="2800" dirty="0" err="1" smtClean="0">
                <a:solidFill>
                  <a:schemeClr val="tx1">
                    <a:lumMod val="75000"/>
                  </a:schemeClr>
                </a:solidFill>
              </a:rPr>
              <a:t>the</a:t>
            </a:r>
            <a:r>
              <a:rPr lang="de-DE" sz="2800" dirty="0" smtClean="0">
                <a:solidFill>
                  <a:schemeClr val="tx1">
                    <a:lumMod val="75000"/>
                  </a:schemeClr>
                </a:solidFill>
              </a:rPr>
              <a:t> S-100 </a:t>
            </a:r>
            <a:r>
              <a:rPr lang="de-DE" sz="2800" dirty="0" err="1" smtClean="0">
                <a:solidFill>
                  <a:schemeClr val="tx1">
                    <a:lumMod val="75000"/>
                  </a:schemeClr>
                </a:solidFill>
              </a:rPr>
              <a:t>framework</a:t>
            </a:r>
            <a:r>
              <a:rPr lang="de-DE" sz="2800" dirty="0" smtClean="0">
                <a:solidFill>
                  <a:schemeClr val="tx1">
                    <a:lumMod val="75000"/>
                  </a:schemeClr>
                </a:solidFill>
              </a:rPr>
              <a:t>.</a:t>
            </a:r>
          </a:p>
          <a:p>
            <a:pPr marL="0" indent="0">
              <a:buNone/>
            </a:pPr>
            <a:endParaRPr lang="de-DE" sz="2800" b="1" i="1" dirty="0" smtClean="0"/>
          </a:p>
          <a:p>
            <a:pPr marL="0" indent="0">
              <a:buNone/>
            </a:pPr>
            <a:r>
              <a:rPr lang="de-DE" sz="2800" b="1" i="1" dirty="0" smtClean="0"/>
              <a:t>T&amp;P </a:t>
            </a:r>
            <a:r>
              <a:rPr lang="de-DE" sz="2800" b="1" i="1" dirty="0" err="1" smtClean="0"/>
              <a:t>for</a:t>
            </a:r>
            <a:r>
              <a:rPr lang="de-DE" sz="2800" b="1" i="1" dirty="0" smtClean="0"/>
              <a:t> ENCs</a:t>
            </a:r>
            <a:endParaRPr lang="de-DE" sz="2800" b="1" i="1" dirty="0"/>
          </a:p>
          <a:p>
            <a:pPr marL="0" indent="0">
              <a:buNone/>
            </a:pPr>
            <a:r>
              <a:rPr lang="de-DE" sz="2800" dirty="0">
                <a:solidFill>
                  <a:schemeClr val="tx1">
                    <a:lumMod val="75000"/>
                  </a:schemeClr>
                </a:solidFill>
              </a:rPr>
              <a:t>NCWG </a:t>
            </a:r>
            <a:r>
              <a:rPr lang="de-DE" sz="2800" dirty="0" err="1">
                <a:solidFill>
                  <a:schemeClr val="tx1">
                    <a:lumMod val="75000"/>
                  </a:schemeClr>
                </a:solidFill>
              </a:rPr>
              <a:t>is</a:t>
            </a:r>
            <a:r>
              <a:rPr lang="de-DE" sz="2800" dirty="0">
                <a:solidFill>
                  <a:schemeClr val="tx1">
                    <a:lumMod val="75000"/>
                  </a:schemeClr>
                </a:solidFill>
              </a:rPr>
              <a:t> </a:t>
            </a:r>
            <a:r>
              <a:rPr lang="de-DE" sz="2800" dirty="0" err="1">
                <a:solidFill>
                  <a:schemeClr val="tx1">
                    <a:lumMod val="75000"/>
                  </a:schemeClr>
                </a:solidFill>
              </a:rPr>
              <a:t>tasked</a:t>
            </a:r>
            <a:r>
              <a:rPr lang="de-DE" sz="2800" dirty="0">
                <a:solidFill>
                  <a:schemeClr val="tx1">
                    <a:lumMod val="75000"/>
                  </a:schemeClr>
                </a:solidFill>
              </a:rPr>
              <a:t> </a:t>
            </a:r>
            <a:r>
              <a:rPr lang="de-DE" sz="2800" dirty="0" err="1">
                <a:solidFill>
                  <a:schemeClr val="tx1">
                    <a:lumMod val="75000"/>
                  </a:schemeClr>
                </a:solidFill>
              </a:rPr>
              <a:t>to</a:t>
            </a:r>
            <a:r>
              <a:rPr lang="de-DE" sz="2800" dirty="0">
                <a:solidFill>
                  <a:schemeClr val="tx1">
                    <a:lumMod val="75000"/>
                  </a:schemeClr>
                </a:solidFill>
              </a:rPr>
              <a:t> </a:t>
            </a:r>
            <a:r>
              <a:rPr lang="de-DE" sz="2800" dirty="0" err="1">
                <a:solidFill>
                  <a:schemeClr val="tx1">
                    <a:lumMod val="75000"/>
                  </a:schemeClr>
                </a:solidFill>
              </a:rPr>
              <a:t>prepare</a:t>
            </a:r>
            <a:r>
              <a:rPr lang="de-DE" sz="2800" dirty="0">
                <a:solidFill>
                  <a:schemeClr val="tx1">
                    <a:lumMod val="75000"/>
                  </a:schemeClr>
                </a:solidFill>
              </a:rPr>
              <a:t> a </a:t>
            </a:r>
            <a:r>
              <a:rPr lang="de-DE" sz="2800" dirty="0" err="1">
                <a:solidFill>
                  <a:schemeClr val="tx1">
                    <a:lumMod val="75000"/>
                  </a:schemeClr>
                </a:solidFill>
              </a:rPr>
              <a:t>single</a:t>
            </a:r>
            <a:r>
              <a:rPr lang="de-DE" sz="2800" dirty="0">
                <a:solidFill>
                  <a:schemeClr val="tx1">
                    <a:lumMod val="75000"/>
                  </a:schemeClr>
                </a:solidFill>
              </a:rPr>
              <a:t> </a:t>
            </a:r>
            <a:r>
              <a:rPr lang="de-DE" sz="2800" dirty="0" err="1">
                <a:solidFill>
                  <a:schemeClr val="tx1">
                    <a:lumMod val="75000"/>
                  </a:schemeClr>
                </a:solidFill>
              </a:rPr>
              <a:t>educative</a:t>
            </a:r>
            <a:r>
              <a:rPr lang="de-DE" sz="2800" dirty="0">
                <a:solidFill>
                  <a:schemeClr val="tx1">
                    <a:lumMod val="75000"/>
                  </a:schemeClr>
                </a:solidFill>
              </a:rPr>
              <a:t> IHO </a:t>
            </a:r>
            <a:r>
              <a:rPr lang="de-DE" sz="2800" dirty="0" err="1">
                <a:solidFill>
                  <a:schemeClr val="tx1">
                    <a:lumMod val="75000"/>
                  </a:schemeClr>
                </a:solidFill>
              </a:rPr>
              <a:t>authoritative</a:t>
            </a:r>
            <a:r>
              <a:rPr lang="de-DE" sz="2800" dirty="0">
                <a:solidFill>
                  <a:schemeClr val="tx1">
                    <a:lumMod val="75000"/>
                  </a:schemeClr>
                </a:solidFill>
              </a:rPr>
              <a:t> </a:t>
            </a:r>
            <a:r>
              <a:rPr lang="de-DE" sz="2800" dirty="0" err="1">
                <a:solidFill>
                  <a:schemeClr val="tx1">
                    <a:lumMod val="75000"/>
                  </a:schemeClr>
                </a:solidFill>
              </a:rPr>
              <a:t>document</a:t>
            </a:r>
            <a:r>
              <a:rPr lang="de-DE" sz="2800" dirty="0">
                <a:solidFill>
                  <a:schemeClr val="tx1">
                    <a:lumMod val="75000"/>
                  </a:schemeClr>
                </a:solidFill>
              </a:rPr>
              <a:t> </a:t>
            </a:r>
            <a:r>
              <a:rPr lang="de-DE" sz="2800" dirty="0" err="1">
                <a:solidFill>
                  <a:schemeClr val="tx1">
                    <a:lumMod val="75000"/>
                  </a:schemeClr>
                </a:solidFill>
              </a:rPr>
              <a:t>addressing</a:t>
            </a:r>
            <a:r>
              <a:rPr lang="de-DE" sz="2800" dirty="0">
                <a:solidFill>
                  <a:schemeClr val="tx1">
                    <a:lumMod val="75000"/>
                  </a:schemeClr>
                </a:solidFill>
              </a:rPr>
              <a:t> </a:t>
            </a:r>
            <a:r>
              <a:rPr lang="de-DE" sz="2800" dirty="0" err="1">
                <a:solidFill>
                  <a:schemeClr val="tx1">
                    <a:lumMod val="75000"/>
                  </a:schemeClr>
                </a:solidFill>
              </a:rPr>
              <a:t>the</a:t>
            </a:r>
            <a:r>
              <a:rPr lang="de-DE" sz="2800" dirty="0">
                <a:solidFill>
                  <a:schemeClr val="tx1">
                    <a:lumMod val="75000"/>
                  </a:schemeClr>
                </a:solidFill>
              </a:rPr>
              <a:t> </a:t>
            </a:r>
            <a:r>
              <a:rPr lang="de-DE" sz="2800" dirty="0" err="1">
                <a:solidFill>
                  <a:schemeClr val="tx1">
                    <a:lumMod val="75000"/>
                  </a:schemeClr>
                </a:solidFill>
              </a:rPr>
              <a:t>issue</a:t>
            </a:r>
            <a:r>
              <a:rPr lang="de-DE" sz="2800" dirty="0">
                <a:solidFill>
                  <a:schemeClr val="tx1">
                    <a:lumMod val="75000"/>
                  </a:schemeClr>
                </a:solidFill>
              </a:rPr>
              <a:t> of “</a:t>
            </a:r>
            <a:r>
              <a:rPr lang="de-DE" sz="2800" dirty="0" err="1">
                <a:solidFill>
                  <a:schemeClr val="tx1">
                    <a:lumMod val="75000"/>
                  </a:schemeClr>
                </a:solidFill>
              </a:rPr>
              <a:t>equivalent”T&amp;Ps</a:t>
            </a:r>
            <a:r>
              <a:rPr lang="de-DE" sz="2800" dirty="0">
                <a:solidFill>
                  <a:schemeClr val="tx1">
                    <a:lumMod val="75000"/>
                  </a:schemeClr>
                </a:solidFill>
              </a:rPr>
              <a:t> </a:t>
            </a:r>
            <a:r>
              <a:rPr lang="de-DE" sz="2800" dirty="0" err="1">
                <a:solidFill>
                  <a:schemeClr val="tx1">
                    <a:lumMod val="75000"/>
                  </a:schemeClr>
                </a:solidFill>
              </a:rPr>
              <a:t>for</a:t>
            </a:r>
            <a:r>
              <a:rPr lang="de-DE" sz="2800" dirty="0">
                <a:solidFill>
                  <a:schemeClr val="tx1">
                    <a:lumMod val="75000"/>
                  </a:schemeClr>
                </a:solidFill>
              </a:rPr>
              <a:t> ENCs, in </a:t>
            </a:r>
            <a:r>
              <a:rPr lang="en-US" sz="2800" dirty="0">
                <a:solidFill>
                  <a:schemeClr val="tx1">
                    <a:lumMod val="75000"/>
                  </a:schemeClr>
                </a:solidFill>
              </a:rPr>
              <a:t>view of its distribution to HOs, </a:t>
            </a:r>
            <a:r>
              <a:rPr lang="de-DE" sz="2800" dirty="0">
                <a:solidFill>
                  <a:schemeClr val="tx1">
                    <a:lumMod val="75000"/>
                  </a:schemeClr>
                </a:solidFill>
              </a:rPr>
              <a:t>Port State Control </a:t>
            </a:r>
            <a:r>
              <a:rPr lang="de-DE" sz="2800" dirty="0" err="1">
                <a:solidFill>
                  <a:schemeClr val="tx1">
                    <a:lumMod val="75000"/>
                  </a:schemeClr>
                </a:solidFill>
              </a:rPr>
              <a:t>authorities</a:t>
            </a:r>
            <a:r>
              <a:rPr lang="de-DE" sz="2800" dirty="0">
                <a:solidFill>
                  <a:schemeClr val="tx1">
                    <a:lumMod val="75000"/>
                  </a:schemeClr>
                </a:solidFill>
              </a:rPr>
              <a:t> </a:t>
            </a:r>
            <a:r>
              <a:rPr lang="de-DE" sz="2800" dirty="0" err="1">
                <a:solidFill>
                  <a:schemeClr val="tx1">
                    <a:lumMod val="75000"/>
                  </a:schemeClr>
                </a:solidFill>
              </a:rPr>
              <a:t>and</a:t>
            </a:r>
            <a:r>
              <a:rPr lang="de-DE" sz="2800" dirty="0">
                <a:solidFill>
                  <a:schemeClr val="tx1">
                    <a:lumMod val="75000"/>
                  </a:schemeClr>
                </a:solidFill>
              </a:rPr>
              <a:t> </a:t>
            </a:r>
            <a:r>
              <a:rPr lang="de-DE" sz="2800" dirty="0" err="1">
                <a:solidFill>
                  <a:schemeClr val="tx1">
                    <a:lumMod val="75000"/>
                  </a:schemeClr>
                </a:solidFill>
              </a:rPr>
              <a:t>mariners</a:t>
            </a:r>
            <a:endParaRPr lang="de-DE" sz="2800" dirty="0">
              <a:solidFill>
                <a:schemeClr val="tx1">
                  <a:lumMod val="75000"/>
                </a:schemeClr>
              </a:solidFill>
            </a:endParaRPr>
          </a:p>
        </p:txBody>
      </p:sp>
      <p:sp>
        <p:nvSpPr>
          <p:cNvPr id="3" name="Textfeld 2"/>
          <p:cNvSpPr txBox="1"/>
          <p:nvPr/>
        </p:nvSpPr>
        <p:spPr>
          <a:xfrm>
            <a:off x="1981200" y="304800"/>
            <a:ext cx="4878259" cy="584775"/>
          </a:xfrm>
          <a:prstGeom prst="rect">
            <a:avLst/>
          </a:prstGeom>
          <a:noFill/>
        </p:spPr>
        <p:txBody>
          <a:bodyPr wrap="none" rtlCol="0">
            <a:spAutoFit/>
          </a:bodyPr>
          <a:lstStyle/>
          <a:p>
            <a:pPr eaLnBrk="0" hangingPunct="0">
              <a:spcBef>
                <a:spcPts val="600"/>
              </a:spcBef>
              <a:spcAft>
                <a:spcPts val="600"/>
              </a:spcAft>
              <a:buClr>
                <a:srgbClr val="FFFF00"/>
              </a:buClr>
              <a:buSzPct val="60000"/>
            </a:pPr>
            <a:r>
              <a:rPr lang="en-US" sz="3200" b="1" dirty="0">
                <a:solidFill>
                  <a:srgbClr val="FFFF00"/>
                </a:solidFill>
                <a:effectLst>
                  <a:outerShdw blurRad="38100" dist="38100" dir="2700000" algn="tl">
                    <a:srgbClr val="000000"/>
                  </a:outerShdw>
                </a:effectLst>
                <a:latin typeface="+mn-lt"/>
                <a:cs typeface="+mn-cs"/>
              </a:rPr>
              <a:t>Issues of interest to the </a:t>
            </a:r>
            <a:r>
              <a:rPr lang="en-US" sz="3200" b="1" dirty="0" smtClean="0">
                <a:solidFill>
                  <a:srgbClr val="FFFF00"/>
                </a:solidFill>
                <a:effectLst>
                  <a:outerShdw blurRad="38100" dist="38100" dir="2700000" algn="tl">
                    <a:srgbClr val="000000"/>
                  </a:outerShdw>
                </a:effectLst>
                <a:latin typeface="+mn-lt"/>
                <a:cs typeface="+mn-cs"/>
              </a:rPr>
              <a:t>IRCC</a:t>
            </a:r>
            <a:endParaRPr lang="en-US" sz="3200" b="1" dirty="0">
              <a:solidFill>
                <a:srgbClr val="FFFF00"/>
              </a:solidFill>
              <a:effectLst>
                <a:outerShdw blurRad="38100" dist="38100" dir="2700000" algn="tl">
                  <a:srgbClr val="000000"/>
                </a:outerShdw>
              </a:effectLst>
              <a:latin typeface="+mn-lt"/>
              <a:cs typeface="+mn-cs"/>
            </a:endParaRPr>
          </a:p>
        </p:txBody>
      </p:sp>
    </p:spTree>
    <p:extLst>
      <p:ext uri="{BB962C8B-B14F-4D97-AF65-F5344CB8AC3E}">
        <p14:creationId xmlns:p14="http://schemas.microsoft.com/office/powerpoint/2010/main" val="6260999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HSSC Report templat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HSSC Report templat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HO">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HSSC Report template</Template>
  <TotalTime>0</TotalTime>
  <Words>682</Words>
  <Application>Microsoft Office PowerPoint</Application>
  <PresentationFormat>Bildschirmpräsentation (4:3)</PresentationFormat>
  <Paragraphs>79</Paragraphs>
  <Slides>12</Slides>
  <Notes>11</Notes>
  <HiddenSlides>0</HiddenSlides>
  <MMClips>0</MMClips>
  <ScaleCrop>false</ScaleCrop>
  <HeadingPairs>
    <vt:vector size="6" baseType="variant">
      <vt:variant>
        <vt:lpstr>Verwendete Schriftarten</vt:lpstr>
      </vt:variant>
      <vt:variant>
        <vt:i4>5</vt:i4>
      </vt:variant>
      <vt:variant>
        <vt:lpstr>Design</vt:lpstr>
      </vt:variant>
      <vt:variant>
        <vt:i4>3</vt:i4>
      </vt:variant>
      <vt:variant>
        <vt:lpstr>Folientitel</vt:lpstr>
      </vt:variant>
      <vt:variant>
        <vt:i4>12</vt:i4>
      </vt:variant>
    </vt:vector>
  </HeadingPairs>
  <TitlesOfParts>
    <vt:vector size="20" baseType="lpstr">
      <vt:lpstr>Arial</vt:lpstr>
      <vt:lpstr>Arial Narrow</vt:lpstr>
      <vt:lpstr>Times New Roman</vt:lpstr>
      <vt:lpstr>Verdana</vt:lpstr>
      <vt:lpstr>Wingdings</vt:lpstr>
      <vt:lpstr>HSSC Report template</vt:lpstr>
      <vt:lpstr>1_HSSC Report template</vt:lpstr>
      <vt:lpstr>IHO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Michel HUET</dc:creator>
  <cp:lastModifiedBy>Mathias Jonas</cp:lastModifiedBy>
  <cp:revision>151</cp:revision>
  <dcterms:created xsi:type="dcterms:W3CDTF">2011-10-01T21:09:34Z</dcterms:created>
  <dcterms:modified xsi:type="dcterms:W3CDTF">2017-06-14T11:11:45Z</dcterms:modified>
</cp:coreProperties>
</file>