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ink/ink4.xml" ContentType="application/inkml+xml"/>
  <Override PartName="/ppt/notesSlides/notesSlide10.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11.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1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sldIdLst>
    <p:sldId id="259" r:id="rId2"/>
    <p:sldId id="544" r:id="rId3"/>
    <p:sldId id="500" r:id="rId4"/>
    <p:sldId id="516" r:id="rId5"/>
    <p:sldId id="502" r:id="rId6"/>
    <p:sldId id="514" r:id="rId7"/>
    <p:sldId id="517" r:id="rId8"/>
    <p:sldId id="530" r:id="rId9"/>
    <p:sldId id="518" r:id="rId10"/>
    <p:sldId id="539" r:id="rId11"/>
    <p:sldId id="520" r:id="rId12"/>
    <p:sldId id="540" r:id="rId13"/>
    <p:sldId id="541" r:id="rId14"/>
    <p:sldId id="543" r:id="rId15"/>
  </p:sldIdLst>
  <p:sldSz cx="9144000" cy="6858000" type="screen4x3"/>
  <p:notesSz cx="5880100" cy="8547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 id="544"/>
            <p14:sldId id="500"/>
            <p14:sldId id="516"/>
            <p14:sldId id="502"/>
            <p14:sldId id="514"/>
            <p14:sldId id="517"/>
            <p14:sldId id="530"/>
            <p14:sldId id="518"/>
            <p14:sldId id="539"/>
            <p14:sldId id="520"/>
            <p14:sldId id="540"/>
            <p14:sldId id="541"/>
            <p14:sldId id="543"/>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93593" autoAdjust="0"/>
  </p:normalViewPr>
  <p:slideViewPr>
    <p:cSldViewPr>
      <p:cViewPr varScale="1">
        <p:scale>
          <a:sx n="66" d="100"/>
          <a:sy n="66" d="100"/>
        </p:scale>
        <p:origin x="600" y="44"/>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4:01:28.271"/>
    </inkml:context>
    <inkml:brush xml:id="br0">
      <inkml:brushProperty name="width" value="0.03333" units="cm"/>
      <inkml:brushProperty name="height" value="0.03333" units="cm"/>
    </inkml:brush>
  </inkml:definitions>
  <inkml:traceGroup>
    <inkml:annotationXML>
      <emma:emma xmlns:emma="http://www.w3.org/2003/04/emma" version="1.0">
        <emma:interpretation id="{C49DE16C-AFEF-490D-80EA-3C6817AE5C78}" emma:medium="tactile" emma:mode="ink">
          <msink:context xmlns:msink="http://schemas.microsoft.com/ink/2010/main" type="writingRegion" rotatedBoundingBox="22741,12995 22800,12995 22800,13143 22741,13143"/>
        </emma:interpretation>
      </emma:emma>
    </inkml:annotationXML>
    <inkml:traceGroup>
      <inkml:annotationXML>
        <emma:emma xmlns:emma="http://www.w3.org/2003/04/emma" version="1.0">
          <emma:interpretation id="{79D869A5-B059-4308-A771-F139F5C5A6E1}" emma:medium="tactile" emma:mode="ink">
            <msink:context xmlns:msink="http://schemas.microsoft.com/ink/2010/main" type="paragraph" rotatedBoundingBox="22741,12995 22800,12995 22800,13143 22741,13143" alignmentLevel="1"/>
          </emma:interpretation>
        </emma:emma>
      </inkml:annotationXML>
      <inkml:traceGroup>
        <inkml:annotationXML>
          <emma:emma xmlns:emma="http://www.w3.org/2003/04/emma" version="1.0">
            <emma:interpretation id="{088BFD5B-EF30-4F79-B511-7F38797B1907}" emma:medium="tactile" emma:mode="ink">
              <msink:context xmlns:msink="http://schemas.microsoft.com/ink/2010/main" type="line" rotatedBoundingBox="22741,12995 22800,12995 22800,13143 22741,13143"/>
            </emma:interpretation>
          </emma:emma>
        </inkml:annotationXML>
        <inkml:traceGroup>
          <inkml:annotationXML>
            <emma:emma xmlns:emma="http://www.w3.org/2003/04/emma" version="1.0">
              <emma:interpretation id="{C5CC127E-32B1-4E43-B27F-C2AB1A7553F0}" emma:medium="tactile" emma:mode="ink">
                <msink:context xmlns:msink="http://schemas.microsoft.com/ink/2010/main" type="inkWord" rotatedBoundingBox="22741,12995 22800,12995 22800,13143 22741,13143"/>
              </emma:interpretation>
              <emma:one-of disjunction-type="recognition" id="oneOf0">
                <emma:interpretation id="interp0" emma:lang="en-US" emma:confidence="0">
                  <emma:literal>•</emma:literal>
                </emma:interpretation>
                <emma:interpretation id="interp1" emma:lang="en-US" emma:confidence="0">
                  <emma:literal>f</emma:literal>
                </emma:interpretation>
                <emma:interpretation id="interp2" emma:lang="en-US" emma:confidence="0">
                  <emma:literal>.</emma:literal>
                </emma:interpretation>
                <emma:interpretation id="interp3" emma:lang="en-US" emma:confidence="0">
                  <emma:literal>C</emma:literal>
                </emma:interpretation>
                <emma:interpretation id="interp4" emma:lang="en-US" emma:confidence="0">
                  <emma:literal>1</emma:literal>
                </emma:interpretation>
              </emma:one-of>
            </emma:emma>
          </inkml:annotationXML>
          <inkml:trace contextRef="#ctx0" brushRef="#br0">14222 6794 10090,'-30'29'4324,"30"-29"-128,-29 30-641,29-30-4580,0 0-2723,29-59-351,-29 29-97,0-29-225</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5:45.686"/>
    </inkml:context>
    <inkml:brush xml:id="br0">
      <inkml:brushProperty name="width" value="0.03333" units="cm"/>
      <inkml:brushProperty name="height" value="0.03333" units="cm"/>
    </inkml:brush>
  </inkml:definitions>
  <inkml:trace contextRef="#ctx0" brushRef="#br0">13518 1779 5157,'0'0'4100,"0"0"-161,-133-33 1,133 33-2018,0 0-2082,0 0-321,0 0-447,0 0-642,0 0-1120,133 0-1122,-133 0-160,99-100 417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2:31.031"/>
    </inkml:context>
    <inkml:brush xml:id="br0">
      <inkml:brushProperty name="width" value="0.03333" units="cm"/>
      <inkml:brushProperty name="height" value="0.03333" units="cm"/>
    </inkml:brush>
  </inkml:definitions>
  <inkml:trace contextRef="#ctx0" brushRef="#br0">10360 1348 6214,'-34'0'4132,"1"-33"32,0 0-193,0 0-3586,0 0-449,33 33-737,-33-34-1441,33 34-1698,0-33 0,0 33-223,-33-33 479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4:07.366"/>
    </inkml:context>
    <inkml:brush xml:id="br0">
      <inkml:brushProperty name="width" value="0.03333" units="cm"/>
      <inkml:brushProperty name="height" value="0.03333" units="cm"/>
    </inkml:brush>
  </inkml:definitions>
  <inkml:trace contextRef="#ctx0" brushRef="#br0">0 785 1345,'0'0'2947,"0"0"-96,0 0-289,0 0-3266,0 0-1507,0 0-479,33-33-33,-66-1 1378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5:45.686"/>
    </inkml:context>
    <inkml:brush xml:id="br0">
      <inkml:brushProperty name="width" value="0.03333" units="cm"/>
      <inkml:brushProperty name="height" value="0.03333" units="cm"/>
    </inkml:brush>
  </inkml:definitions>
  <inkml:trace contextRef="#ctx0" brushRef="#br0">13518 1779 5157,'0'0'4100,"0"0"-161,-133-33 1,133 33-2018,0 0-2082,0 0-321,0 0-447,0 0-642,0 0-1120,133 0-1122,-133 0-160,99-100 417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4:06:02.885"/>
    </inkml:context>
    <inkml:brush xml:id="br0">
      <inkml:brushProperty name="width" value="0.03333" units="cm"/>
      <inkml:brushProperty name="height" value="0.03333" units="cm"/>
    </inkml:brush>
  </inkml:definitions>
  <inkml:traceGroup>
    <inkml:annotationXML>
      <emma:emma xmlns:emma="http://www.w3.org/2003/04/emma" version="1.0">
        <emma:interpretation id="{A0FEEFBD-A792-4C72-B547-B374189C8119}" emma:medium="tactile" emma:mode="ink">
          <msink:context xmlns:msink="http://schemas.microsoft.com/ink/2010/main" type="writingRegion" rotatedBoundingBox="28559,5138 28588,5138 28588,5256 28559,5256"/>
        </emma:interpretation>
      </emma:emma>
    </inkml:annotationXML>
    <inkml:traceGroup>
      <inkml:annotationXML>
        <emma:emma xmlns:emma="http://www.w3.org/2003/04/emma" version="1.0">
          <emma:interpretation id="{AC38332B-AF38-411D-9DA7-509079E2B336}" emma:medium="tactile" emma:mode="ink">
            <msink:context xmlns:msink="http://schemas.microsoft.com/ink/2010/main" type="paragraph" rotatedBoundingBox="28559,5138 28588,5138 28588,5256 28559,5256" alignmentLevel="1"/>
          </emma:interpretation>
        </emma:emma>
      </inkml:annotationXML>
      <inkml:traceGroup>
        <inkml:annotationXML>
          <emma:emma xmlns:emma="http://www.w3.org/2003/04/emma" version="1.0">
            <emma:interpretation id="{EF9B0C71-7734-4DEE-BE12-6F865DE47230}" emma:medium="tactile" emma:mode="ink">
              <msink:context xmlns:msink="http://schemas.microsoft.com/ink/2010/main" type="line" rotatedBoundingBox="28559,5138 28588,5138 28588,5256 28559,5256"/>
            </emma:interpretation>
          </emma:emma>
        </inkml:annotationXML>
        <inkml:traceGroup>
          <inkml:annotationXML>
            <emma:emma xmlns:emma="http://www.w3.org/2003/04/emma" version="1.0">
              <emma:interpretation id="{581E2F04-D84F-4E8D-BA3A-90F73B1EAFC3}" emma:medium="tactile" emma:mode="ink">
                <msink:context xmlns:msink="http://schemas.microsoft.com/ink/2010/main" type="inkWord" rotatedBoundingBox="28559,5138 28588,5138 28588,5256 28559,5256"/>
              </emma:interpretation>
              <emma:one-of disjunction-type="recognition" id="oneOf0">
                <emma:interpretation id="interp0" emma:lang="en-US" emma:confidence="0">
                  <emma:literal>V</emma:literal>
                </emma:interpretation>
                <emma:interpretation id="interp1" emma:lang="en-US" emma:confidence="0">
                  <emma:literal>v</emma:literal>
                </emma:interpretation>
                <emma:interpretation id="interp2" emma:lang="en-US" emma:confidence="0">
                  <emma:literal>1</emma:literal>
                </emma:interpretation>
                <emma:interpretation id="interp3" emma:lang="en-US" emma:confidence="0">
                  <emma:literal>l</emma:literal>
                </emma:interpretation>
                <emma:interpretation id="interp4" emma:lang="en-US" emma:confidence="0">
                  <emma:literal>B</emma:literal>
                </emma:interpretation>
              </emma:one-of>
            </emma:emma>
          </inkml:annotationXML>
          <inkml:trace contextRef="#ctx0" brushRef="#br0">17071 2836 6662,'0'30'3844,"29"-1"-673,-29-29-1505,0 0-4805,-29-29-609,29-1-96,0-29-95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2:31.031"/>
    </inkml:context>
    <inkml:brush xml:id="br0">
      <inkml:brushProperty name="width" value="0.03333" units="cm"/>
      <inkml:brushProperty name="height" value="0.03333" units="cm"/>
    </inkml:brush>
  </inkml:definitions>
  <inkml:traceGroup>
    <inkml:annotationXML>
      <emma:emma xmlns:emma="http://www.w3.org/2003/04/emma" version="1.0">
        <emma:interpretation id="{6A8D1943-91F6-411A-A007-95A20BF36A25}" emma:medium="tactile" emma:mode="ink">
          <msink:context xmlns:msink="http://schemas.microsoft.com/ink/2010/main" type="writingRegion" rotatedBoundingBox="19281,2009 19513,2009 19513,2241 19281,2241"/>
        </emma:interpretation>
      </emma:emma>
    </inkml:annotationXML>
    <inkml:traceGroup>
      <inkml:annotationXML>
        <emma:emma xmlns:emma="http://www.w3.org/2003/04/emma" version="1.0">
          <emma:interpretation id="{101DDDC0-53DF-4FC1-8E72-8CCCC41CD55F}" emma:medium="tactile" emma:mode="ink">
            <msink:context xmlns:msink="http://schemas.microsoft.com/ink/2010/main" type="paragraph" rotatedBoundingBox="19281,2009 19513,2009 19513,2241 19281,2241" alignmentLevel="1"/>
          </emma:interpretation>
        </emma:emma>
      </inkml:annotationXML>
      <inkml:traceGroup>
        <inkml:annotationXML>
          <emma:emma xmlns:emma="http://www.w3.org/2003/04/emma" version="1.0">
            <emma:interpretation id="{E221CD4F-3D2D-4D59-9E75-85DEB4FD3B17}" emma:medium="tactile" emma:mode="ink">
              <msink:context xmlns:msink="http://schemas.microsoft.com/ink/2010/main" type="line" rotatedBoundingBox="19281,2009 19513,2009 19513,2241 19281,2241"/>
            </emma:interpretation>
          </emma:emma>
        </inkml:annotationXML>
        <inkml:traceGroup>
          <inkml:annotationXML>
            <emma:emma xmlns:emma="http://www.w3.org/2003/04/emma" version="1.0">
              <emma:interpretation id="{8F982353-17C6-45A7-A0C7-AEBA08616E45}" emma:medium="tactile" emma:mode="ink">
                <msink:context xmlns:msink="http://schemas.microsoft.com/ink/2010/main" type="inkWord" rotatedBoundingBox="19281,2009 19513,2009 19513,2241 19281,2241"/>
              </emma:interpretation>
              <emma:one-of disjunction-type="recognition" id="oneOf0">
                <emma:interpretation id="interp0" emma:lang="en-US" emma:confidence="0">
                  <emma:literal>•</emma:literal>
                </emma:interpretation>
                <emma:interpretation id="interp1" emma:lang="en-US" emma:confidence="0">
                  <emma:literal>4</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10360 1348 6214,'-34'0'4132,"1"-33"32,0 0-193,0 0-3586,0 0-449,33 33-737,-33-34-1441,33 34-1698,0-33 0,0 33-223,-33-33 479</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4:07.366"/>
    </inkml:context>
    <inkml:brush xml:id="br0">
      <inkml:brushProperty name="width" value="0.03333" units="cm"/>
      <inkml:brushProperty name="height" value="0.03333" units="cm"/>
    </inkml:brush>
  </inkml:definitions>
  <inkml:traceGroup>
    <inkml:annotationXML>
      <emma:emma xmlns:emma="http://www.w3.org/2003/04/emma" version="1.0">
        <emma:interpretation id="{FD55C1BB-0D94-4BEA-9D93-487D057A38BC}" emma:medium="tactile" emma:mode="ink">
          <msink:context xmlns:msink="http://schemas.microsoft.com/ink/2010/main" type="writingRegion" rotatedBoundingBox="-971,5720 -938,5720 -938,5787 -971,5787"/>
        </emma:interpretation>
      </emma:emma>
    </inkml:annotationXML>
    <inkml:traceGroup>
      <inkml:annotationXML>
        <emma:emma xmlns:emma="http://www.w3.org/2003/04/emma" version="1.0">
          <emma:interpretation id="{C00BBBD0-A99A-4C20-B48D-27576151A511}" emma:medium="tactile" emma:mode="ink">
            <msink:context xmlns:msink="http://schemas.microsoft.com/ink/2010/main" type="paragraph" rotatedBoundingBox="-971,5720 -938,5720 -938,5787 -971,5787" alignmentLevel="1"/>
          </emma:interpretation>
        </emma:emma>
      </inkml:annotationXML>
      <inkml:traceGroup>
        <inkml:annotationXML>
          <emma:emma xmlns:emma="http://www.w3.org/2003/04/emma" version="1.0">
            <emma:interpretation id="{B864A3E7-9D13-409F-B059-BE8ECA2C455C}" emma:medium="tactile" emma:mode="ink">
              <msink:context xmlns:msink="http://schemas.microsoft.com/ink/2010/main" type="line" rotatedBoundingBox="-971,5720 -938,5720 -938,5787 -971,5787"/>
            </emma:interpretation>
          </emma:emma>
        </inkml:annotationXML>
        <inkml:traceGroup>
          <inkml:annotationXML>
            <emma:emma xmlns:emma="http://www.w3.org/2003/04/emma" version="1.0">
              <emma:interpretation id="{9A99B68E-A734-4476-AB63-50B044E26FB9}" emma:medium="tactile" emma:mode="ink">
                <msink:context xmlns:msink="http://schemas.microsoft.com/ink/2010/main" type="inkWord" rotatedBoundingBox="-971,5720 -938,5720 -938,5787 -971,5787"/>
              </emma:interpretation>
              <emma:one-of disjunction-type="recognition" id="oneOf0">
                <emma:interpretation id="interp0" emma:lang="en-US" emma:confidence="0">
                  <emma:literal>&gt;</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I</emma:literal>
                </emma:interpretation>
              </emma:one-of>
            </emma:emma>
          </inkml:annotationXML>
          <inkml:trace contextRef="#ctx0" brushRef="#br0">0 785 1345,'0'0'2947,"0"0"-96,0 0-289,0 0-3266,0 0-1507,0 0-479,33-33-33,-66-1 1378</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2:31.031"/>
    </inkml:context>
    <inkml:brush xml:id="br0">
      <inkml:brushProperty name="width" value="0.03333" units="cm"/>
      <inkml:brushProperty name="height" value="0.03333" units="cm"/>
    </inkml:brush>
  </inkml:definitions>
  <inkml:traceGroup>
    <inkml:annotationXML>
      <emma:emma xmlns:emma="http://www.w3.org/2003/04/emma" version="1.0">
        <emma:interpretation id="{3E663570-E169-48D7-B2E5-3A88636D96AF}" emma:medium="tactile" emma:mode="ink">
          <msink:context xmlns:msink="http://schemas.microsoft.com/ink/2010/main" type="inkDrawing"/>
        </emma:interpretation>
      </emma:emma>
    </inkml:annotationXML>
    <inkml:trace contextRef="#ctx0" brushRef="#br0">10360 1348 6214,'-34'0'4132,"1"-33"32,0 0-193,0 0-3586,0 0-449,33 33-737,-33-34-1441,33 34-1698,0-33 0,0 33-223,-33-33 479</inkml:trace>
  </inkml:traceGroup>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4:07.366"/>
    </inkml:context>
    <inkml:brush xml:id="br0">
      <inkml:brushProperty name="width" value="0.03333" units="cm"/>
      <inkml:brushProperty name="height" value="0.03333" units="cm"/>
    </inkml:brush>
  </inkml:definitions>
  <inkml:traceGroup>
    <inkml:annotationXML>
      <emma:emma xmlns:emma="http://www.w3.org/2003/04/emma" version="1.0">
        <emma:interpretation id="{69EA8988-AFF0-4F51-BC93-93C09CC885CE}" emma:medium="tactile" emma:mode="ink">
          <msink:context xmlns:msink="http://schemas.microsoft.com/ink/2010/main" type="inkDrawing"/>
        </emma:interpretation>
      </emma:emma>
    </inkml:annotationXML>
    <inkml:trace contextRef="#ctx0" brushRef="#br0">0 785 1345,'0'0'2947,"0"0"-96,0 0-289,0 0-3266,0 0-1507,0 0-479,33-33-33,-66-1 1378</inkml:trace>
  </inkml:traceGroup>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5:45.686"/>
    </inkml:context>
    <inkml:brush xml:id="br0">
      <inkml:brushProperty name="width" value="0.03333" units="cm"/>
      <inkml:brushProperty name="height" value="0.03333" units="cm"/>
    </inkml:brush>
  </inkml:definitions>
  <inkml:traceGroup>
    <inkml:annotationXML>
      <emma:emma xmlns:emma="http://www.w3.org/2003/04/emma" version="1.0">
        <emma:interpretation id="{569880BB-84F6-4A24-BEF0-7C7DE49F2287}" emma:medium="tactile" emma:mode="ink">
          <msink:context xmlns:msink="http://schemas.microsoft.com/ink/2010/main" type="writingRegion" rotatedBoundingBox="25797,7708 26029,7708 26029,7841 25797,7841"/>
        </emma:interpretation>
      </emma:emma>
    </inkml:annotationXML>
    <inkml:traceGroup>
      <inkml:annotationXML>
        <emma:emma xmlns:emma="http://www.w3.org/2003/04/emma" version="1.0">
          <emma:interpretation id="{E48807F1-EC54-411B-A866-07714F951532}" emma:medium="tactile" emma:mode="ink">
            <msink:context xmlns:msink="http://schemas.microsoft.com/ink/2010/main" type="paragraph" rotatedBoundingBox="25797,7708 26029,7708 26029,7841 25797,7841" alignmentLevel="1"/>
          </emma:interpretation>
        </emma:emma>
      </inkml:annotationXML>
      <inkml:traceGroup>
        <inkml:annotationXML>
          <emma:emma xmlns:emma="http://www.w3.org/2003/04/emma" version="1.0">
            <emma:interpretation id="{28ED5FB5-2A22-4C6D-A6A1-CEB0CE5AD7C9}" emma:medium="tactile" emma:mode="ink">
              <msink:context xmlns:msink="http://schemas.microsoft.com/ink/2010/main" type="line" rotatedBoundingBox="25797,7708 26029,7708 26029,7841 25797,7841"/>
            </emma:interpretation>
          </emma:emma>
        </inkml:annotationXML>
        <inkml:traceGroup>
          <inkml:annotationXML>
            <emma:emma xmlns:emma="http://www.w3.org/2003/04/emma" version="1.0">
              <emma:interpretation id="{1534FCDA-1274-4CB3-915A-121B8A61EEFC}" emma:medium="tactile" emma:mode="ink">
                <msink:context xmlns:msink="http://schemas.microsoft.com/ink/2010/main" type="inkWord" rotatedBoundingBox="25797,7708 26029,7708 26029,7841 25797,7841"/>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N</emma:literal>
                </emma:interpretation>
                <emma:interpretation id="interp3" emma:lang="en-US" emma:confidence="0">
                  <emma:literal>c</emma:literal>
                </emma:interpretation>
                <emma:interpretation id="interp4" emma:lang="en-US" emma:confidence="0">
                  <emma:literal>-</emma:literal>
                </emma:interpretation>
              </emma:one-of>
            </emma:emma>
          </inkml:annotationXML>
          <inkml:trace contextRef="#ctx0" brushRef="#br0">13518 1779 5157,'0'0'4100,"0"0"-161,-133-33 1,133 33-2018,0 0-2082,0 0-321,0 0-447,0 0-642,0 0-1120,133 0-1122,-133 0-160,99-100 417</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2:31.031"/>
    </inkml:context>
    <inkml:brush xml:id="br0">
      <inkml:brushProperty name="width" value="0.03333" units="cm"/>
      <inkml:brushProperty name="height" value="0.03333" units="cm"/>
    </inkml:brush>
  </inkml:definitions>
  <inkml:trace contextRef="#ctx0" brushRef="#br0">10360 1348 6214,'-34'0'4132,"1"-33"32,0 0-193,0 0-3586,0 0-449,33 33-737,-33-34-1441,33 34-1698,0-33 0,0 33-223,-33-33 479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3T03:24:07.366"/>
    </inkml:context>
    <inkml:brush xml:id="br0">
      <inkml:brushProperty name="width" value="0.03333" units="cm"/>
      <inkml:brushProperty name="height" value="0.03333" units="cm"/>
    </inkml:brush>
  </inkml:definitions>
  <inkml:trace contextRef="#ctx0" brushRef="#br0">0 785 1345,'0'0'2947,"0"0"-96,0 0-289,0 0-3266,0 0-1507,0 0-479,33-33-33,-66-1 1378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48043" cy="427355"/>
          </a:xfrm>
          <a:prstGeom prst="rect">
            <a:avLst/>
          </a:prstGeom>
        </p:spPr>
        <p:txBody>
          <a:bodyPr vert="horz" lIns="79617" tIns="39808" rIns="79617" bIns="39808" rtlCol="0"/>
          <a:lstStyle>
            <a:lvl1pPr algn="l">
              <a:defRPr sz="1000"/>
            </a:lvl1pPr>
          </a:lstStyle>
          <a:p>
            <a:endParaRPr lang="en-US" dirty="0"/>
          </a:p>
        </p:txBody>
      </p:sp>
      <p:sp>
        <p:nvSpPr>
          <p:cNvPr id="3" name="Date Placeholder 2"/>
          <p:cNvSpPr>
            <a:spLocks noGrp="1"/>
          </p:cNvSpPr>
          <p:nvPr>
            <p:ph type="dt" idx="1"/>
          </p:nvPr>
        </p:nvSpPr>
        <p:spPr>
          <a:xfrm>
            <a:off x="3330696" y="0"/>
            <a:ext cx="2548043" cy="427355"/>
          </a:xfrm>
          <a:prstGeom prst="rect">
            <a:avLst/>
          </a:prstGeom>
        </p:spPr>
        <p:txBody>
          <a:bodyPr vert="horz" lIns="79617" tIns="39808" rIns="79617" bIns="39808" rtlCol="0"/>
          <a:lstStyle>
            <a:lvl1pPr algn="r">
              <a:defRPr sz="1000"/>
            </a:lvl1pPr>
          </a:lstStyle>
          <a:p>
            <a:fld id="{724506C0-3FFE-45A5-803D-9F4FC5464A70}" type="datetimeFigureOut">
              <a:rPr lang="en-US" smtClean="0"/>
              <a:pPr/>
              <a:t>5/23/2017</a:t>
            </a:fld>
            <a:endParaRPr lang="en-US" dirty="0"/>
          </a:p>
        </p:txBody>
      </p:sp>
      <p:sp>
        <p:nvSpPr>
          <p:cNvPr id="4" name="Slide Image Placeholder 3"/>
          <p:cNvSpPr>
            <a:spLocks noGrp="1" noRot="1" noChangeAspect="1"/>
          </p:cNvSpPr>
          <p:nvPr>
            <p:ph type="sldImg" idx="2"/>
          </p:nvPr>
        </p:nvSpPr>
        <p:spPr>
          <a:xfrm>
            <a:off x="803275" y="641350"/>
            <a:ext cx="4273550" cy="3205163"/>
          </a:xfrm>
          <a:prstGeom prst="rect">
            <a:avLst/>
          </a:prstGeom>
          <a:noFill/>
          <a:ln w="12700">
            <a:solidFill>
              <a:prstClr val="black"/>
            </a:solidFill>
          </a:ln>
        </p:spPr>
        <p:txBody>
          <a:bodyPr vert="horz" lIns="79617" tIns="39808" rIns="79617" bIns="39808" rtlCol="0" anchor="ctr"/>
          <a:lstStyle/>
          <a:p>
            <a:endParaRPr lang="en-US" dirty="0"/>
          </a:p>
        </p:txBody>
      </p:sp>
      <p:sp>
        <p:nvSpPr>
          <p:cNvPr id="5" name="Notes Placeholder 4"/>
          <p:cNvSpPr>
            <a:spLocks noGrp="1"/>
          </p:cNvSpPr>
          <p:nvPr>
            <p:ph type="body" sz="quarter" idx="3"/>
          </p:nvPr>
        </p:nvSpPr>
        <p:spPr>
          <a:xfrm>
            <a:off x="588010" y="4059873"/>
            <a:ext cx="4704080" cy="3846195"/>
          </a:xfrm>
          <a:prstGeom prst="rect">
            <a:avLst/>
          </a:prstGeom>
        </p:spPr>
        <p:txBody>
          <a:bodyPr vert="horz" lIns="79617" tIns="39808" rIns="79617" bIns="39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118262"/>
            <a:ext cx="2548043" cy="427355"/>
          </a:xfrm>
          <a:prstGeom prst="rect">
            <a:avLst/>
          </a:prstGeom>
        </p:spPr>
        <p:txBody>
          <a:bodyPr vert="horz" lIns="79617" tIns="39808" rIns="79617" bIns="39808" rtlCol="0" anchor="b"/>
          <a:lstStyle>
            <a:lvl1pPr algn="l">
              <a:defRPr sz="1000"/>
            </a:lvl1pPr>
          </a:lstStyle>
          <a:p>
            <a:endParaRPr lang="en-US" dirty="0"/>
          </a:p>
        </p:txBody>
      </p:sp>
      <p:sp>
        <p:nvSpPr>
          <p:cNvPr id="7" name="Slide Number Placeholder 6"/>
          <p:cNvSpPr>
            <a:spLocks noGrp="1"/>
          </p:cNvSpPr>
          <p:nvPr>
            <p:ph type="sldNum" sz="quarter" idx="5"/>
          </p:nvPr>
        </p:nvSpPr>
        <p:spPr>
          <a:xfrm>
            <a:off x="3330696" y="8118262"/>
            <a:ext cx="2548043" cy="427355"/>
          </a:xfrm>
          <a:prstGeom prst="rect">
            <a:avLst/>
          </a:prstGeom>
        </p:spPr>
        <p:txBody>
          <a:bodyPr vert="horz" lIns="79617" tIns="39808" rIns="79617" bIns="39808" rtlCol="0" anchor="b"/>
          <a:lstStyle>
            <a:lvl1pPr algn="r">
              <a:defRPr sz="1000"/>
            </a:lvl1pPr>
          </a:lstStyle>
          <a:p>
            <a:fld id="{F8646707-6BBD-41A9-B4DF-0C76A73A2D2A}" type="slidenum">
              <a:rPr lang="en-US" smtClean="0"/>
              <a:pPr/>
              <a:t>‹#›</a:t>
            </a:fld>
            <a:endParaRPr lang="en-US" dirty="0"/>
          </a:p>
        </p:txBody>
      </p:sp>
    </p:spTree>
    <p:extLst>
      <p:ext uri="{BB962C8B-B14F-4D97-AF65-F5344CB8AC3E}">
        <p14:creationId xmlns:p14="http://schemas.microsoft.com/office/powerpoint/2010/main" val="332948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dirty="0"/>
          </a:p>
        </p:txBody>
      </p:sp>
    </p:spTree>
    <p:extLst>
      <p:ext uri="{BB962C8B-B14F-4D97-AF65-F5344CB8AC3E}">
        <p14:creationId xmlns:p14="http://schemas.microsoft.com/office/powerpoint/2010/main" val="115517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12</a:t>
            </a:fld>
            <a:endParaRPr lang="en-US" dirty="0"/>
          </a:p>
        </p:txBody>
      </p:sp>
    </p:spTree>
    <p:extLst>
      <p:ext uri="{BB962C8B-B14F-4D97-AF65-F5344CB8AC3E}">
        <p14:creationId xmlns:p14="http://schemas.microsoft.com/office/powerpoint/2010/main" val="37597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13</a:t>
            </a:fld>
            <a:endParaRPr lang="en-US" dirty="0"/>
          </a:p>
        </p:txBody>
      </p:sp>
    </p:spTree>
    <p:extLst>
      <p:ext uri="{BB962C8B-B14F-4D97-AF65-F5344CB8AC3E}">
        <p14:creationId xmlns:p14="http://schemas.microsoft.com/office/powerpoint/2010/main" val="389238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14</a:t>
            </a:fld>
            <a:endParaRPr lang="en-US" dirty="0"/>
          </a:p>
        </p:txBody>
      </p:sp>
    </p:spTree>
    <p:extLst>
      <p:ext uri="{BB962C8B-B14F-4D97-AF65-F5344CB8AC3E}">
        <p14:creationId xmlns:p14="http://schemas.microsoft.com/office/powerpoint/2010/main" val="152387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a:t>
            </a:fld>
            <a:endParaRPr lang="en-US" dirty="0"/>
          </a:p>
        </p:txBody>
      </p:sp>
    </p:spTree>
    <p:extLst>
      <p:ext uri="{BB962C8B-B14F-4D97-AF65-F5344CB8AC3E}">
        <p14:creationId xmlns:p14="http://schemas.microsoft.com/office/powerpoint/2010/main" val="284475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a:t>
            </a:fld>
            <a:endParaRPr lang="en-US" dirty="0"/>
          </a:p>
        </p:txBody>
      </p:sp>
    </p:spTree>
    <p:extLst>
      <p:ext uri="{BB962C8B-B14F-4D97-AF65-F5344CB8AC3E}">
        <p14:creationId xmlns:p14="http://schemas.microsoft.com/office/powerpoint/2010/main" val="284475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a:t>
            </a:fld>
            <a:endParaRPr lang="en-US" dirty="0"/>
          </a:p>
        </p:txBody>
      </p:sp>
    </p:spTree>
    <p:extLst>
      <p:ext uri="{BB962C8B-B14F-4D97-AF65-F5344CB8AC3E}">
        <p14:creationId xmlns:p14="http://schemas.microsoft.com/office/powerpoint/2010/main" val="284475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6</a:t>
            </a:fld>
            <a:endParaRPr lang="en-US" dirty="0"/>
          </a:p>
        </p:txBody>
      </p:sp>
    </p:spTree>
    <p:extLst>
      <p:ext uri="{BB962C8B-B14F-4D97-AF65-F5344CB8AC3E}">
        <p14:creationId xmlns:p14="http://schemas.microsoft.com/office/powerpoint/2010/main" val="284475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7</a:t>
            </a:fld>
            <a:endParaRPr lang="en-US" dirty="0"/>
          </a:p>
        </p:txBody>
      </p:sp>
    </p:spTree>
    <p:extLst>
      <p:ext uri="{BB962C8B-B14F-4D97-AF65-F5344CB8AC3E}">
        <p14:creationId xmlns:p14="http://schemas.microsoft.com/office/powerpoint/2010/main" val="284475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8</a:t>
            </a:fld>
            <a:endParaRPr lang="en-US" dirty="0"/>
          </a:p>
        </p:txBody>
      </p:sp>
    </p:spTree>
    <p:extLst>
      <p:ext uri="{BB962C8B-B14F-4D97-AF65-F5344CB8AC3E}">
        <p14:creationId xmlns:p14="http://schemas.microsoft.com/office/powerpoint/2010/main" val="284475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9</a:t>
            </a:fld>
            <a:endParaRPr lang="en-US" dirty="0"/>
          </a:p>
        </p:txBody>
      </p:sp>
    </p:spTree>
    <p:extLst>
      <p:ext uri="{BB962C8B-B14F-4D97-AF65-F5344CB8AC3E}">
        <p14:creationId xmlns:p14="http://schemas.microsoft.com/office/powerpoint/2010/main" val="284475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11</a:t>
            </a:fld>
            <a:endParaRPr lang="en-US" dirty="0"/>
          </a:p>
        </p:txBody>
      </p:sp>
    </p:spTree>
    <p:extLst>
      <p:ext uri="{BB962C8B-B14F-4D97-AF65-F5344CB8AC3E}">
        <p14:creationId xmlns:p14="http://schemas.microsoft.com/office/powerpoint/2010/main" val="2844758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5" name="Footer Placeholder 4"/>
          <p:cNvSpPr>
            <a:spLocks noGrp="1"/>
          </p:cNvSpPr>
          <p:nvPr>
            <p:ph type="ftr" sz="quarter" idx="11"/>
          </p:nvPr>
        </p:nvSpPr>
        <p:spPr/>
        <p:txBody>
          <a:bodyPr/>
          <a:lstStyle/>
          <a:p>
            <a:endParaRPr lang="en-US" dirty="0"/>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52400" y="1183341"/>
            <a:ext cx="5715000" cy="502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152400" y="1183341"/>
            <a:ext cx="5715000" cy="502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98728" y="212898"/>
            <a:ext cx="3069072" cy="701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pPr/>
              <a:t>5/23/2017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nchor="t">
            <a:normAutofit/>
          </a:bodyPr>
          <a:lstStyle>
            <a:lvl1pPr algn="l">
              <a:defRPr sz="2800">
                <a:latin typeface="Georgia" pitchFamily="18" charset="0"/>
              </a:defRPr>
            </a:lvl1pPr>
          </a:lstStyle>
          <a:p>
            <a:r>
              <a:rPr lang="en-US" dirty="0"/>
              <a:t>Click to edit Master title style</a:t>
            </a:r>
          </a:p>
        </p:txBody>
      </p:sp>
      <p:sp>
        <p:nvSpPr>
          <p:cNvPr id="3" name="Content Placeholder 2"/>
          <p:cNvSpPr>
            <a:spLocks noGrp="1"/>
          </p:cNvSpPr>
          <p:nvPr>
            <p:ph idx="1"/>
          </p:nvPr>
        </p:nvSpPr>
        <p:spPr>
          <a:xfrm>
            <a:off x="457200" y="1981200"/>
            <a:ext cx="8229600" cy="4144963"/>
          </a:xfrm>
        </p:spPr>
        <p:txBody>
          <a:bodyPr>
            <a:normAutofit/>
          </a:bodyPr>
          <a:lstStyle>
            <a:lvl1pPr marL="342900" indent="-342900">
              <a:lnSpc>
                <a:spcPct val="150000"/>
              </a:lnSpc>
              <a:spcBef>
                <a:spcPts val="0"/>
              </a:spcBef>
              <a:buSzPct val="130000"/>
              <a:buFont typeface="Arial" pitchFamily="34" charset="0"/>
              <a:buChar char="•"/>
              <a:defRPr sz="2000" baseline="0">
                <a:latin typeface="Arial" pitchFamily="34" charset="0"/>
              </a:defRPr>
            </a:lvl1pPr>
            <a:lvl2pPr marL="571500" indent="-228600">
              <a:lnSpc>
                <a:spcPct val="150000"/>
              </a:lnSpc>
              <a:spcBef>
                <a:spcPts val="0"/>
              </a:spcBef>
              <a:buSzPct val="60000"/>
              <a:buFont typeface="Courier New" pitchFamily="49" charset="0"/>
              <a:buChar char="o"/>
              <a:defRPr sz="1800" baseline="0">
                <a:latin typeface="Arial" pitchFamily="34" charset="0"/>
              </a:defRPr>
            </a:lvl2pPr>
            <a:lvl3pPr>
              <a:defRPr sz="2000" baseline="0">
                <a:latin typeface="Arial" pitchFamily="34" charset="0"/>
              </a:defRPr>
            </a:lvl3pPr>
            <a:lvl4pPr>
              <a:defRPr sz="2000" baseline="0">
                <a:latin typeface="Arial" pitchFamily="34" charset="0"/>
              </a:defRPr>
            </a:lvl4pPr>
            <a:lvl5pPr>
              <a:defRPr sz="2000" baseline="0">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pPr/>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pPr/>
              <a:t>5/23/2017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pPr/>
              <a:t>5/23/2017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pPr/>
              <a:t>5/23/2017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pPr/>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pPr/>
              <a:t>5/23/2017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pPr/>
              <a:t>‹#›</a:t>
            </a:fld>
            <a:endParaRPr lang="en-US" dirty="0"/>
          </a:p>
        </p:txBody>
      </p:sp>
      <p:cxnSp>
        <p:nvCxnSpPr>
          <p:cNvPr id="9" name="Straight Connector 8"/>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6324600"/>
            <a:ext cx="807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6200" y="6400800"/>
            <a:ext cx="3200400" cy="307777"/>
          </a:xfrm>
          <a:prstGeom prst="rect">
            <a:avLst/>
          </a:prstGeom>
          <a:noFill/>
        </p:spPr>
        <p:txBody>
          <a:bodyPr wrap="square" rtlCol="0">
            <a:spAutoFit/>
          </a:bodyPr>
          <a:lstStyle/>
          <a:p>
            <a:r>
              <a:rPr lang="en-US" sz="1400" i="1" dirty="0">
                <a:solidFill>
                  <a:schemeClr val="bg1">
                    <a:lumMod val="50000"/>
                  </a:schemeClr>
                </a:solidFill>
                <a:latin typeface="Arial" pitchFamily="34" charset="0"/>
                <a:cs typeface="Arial" pitchFamily="34" charset="0"/>
              </a:rPr>
              <a:t>NEW PATHS, NEW APPROACHES</a:t>
            </a:r>
          </a:p>
        </p:txBody>
      </p:sp>
      <p:pic>
        <p:nvPicPr>
          <p:cNvPr id="12" name="Picture 1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998728" y="136698"/>
            <a:ext cx="3069072" cy="7015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ustomXml" Target="../ink/ink1.xm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50.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customXml" Target="../ink/ink5.xm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customXml" Target="../ink/ink6.xml"/><Relationship Id="rId4" Type="http://schemas.openxmlformats.org/officeDocument/2006/relationships/image" Target="../media/image50.pn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customXml" Target="../ink/ink9.xml"/><Relationship Id="rId4" Type="http://schemas.openxmlformats.org/officeDocument/2006/relationships/image" Target="../media/image50.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customXml" Target="../ink/ink12.xml"/><Relationship Id="rId4" Type="http://schemas.openxmlformats.org/officeDocument/2006/relationships/image" Target="../media/image5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67400" y="1676400"/>
            <a:ext cx="3276600" cy="1676400"/>
          </a:xfrm>
        </p:spPr>
        <p:txBody>
          <a:bodyPr>
            <a:normAutofit/>
          </a:bodyPr>
          <a:lstStyle/>
          <a:p>
            <a:pPr algn="ctr"/>
            <a:r>
              <a:rPr lang="en-US" b="1" dirty="0">
                <a:latin typeface="Arial" pitchFamily="34" charset="0"/>
                <a:cs typeface="Arial" pitchFamily="34" charset="0"/>
              </a:rPr>
              <a:t>S-100 Interoperability</a:t>
            </a:r>
            <a:br>
              <a:rPr lang="en-US" b="1" dirty="0">
                <a:latin typeface="Arial" pitchFamily="34" charset="0"/>
                <a:cs typeface="Arial" pitchFamily="34" charset="0"/>
              </a:rPr>
            </a:br>
            <a:r>
              <a:rPr lang="en-US" b="1" dirty="0">
                <a:latin typeface="Arial" pitchFamily="34" charset="0"/>
                <a:cs typeface="Arial" pitchFamily="34" charset="0"/>
              </a:rPr>
              <a:t>Catalogue</a:t>
            </a:r>
          </a:p>
        </p:txBody>
      </p:sp>
      <p:sp>
        <p:nvSpPr>
          <p:cNvPr id="3" name="Subtitle 2"/>
          <p:cNvSpPr>
            <a:spLocks noGrp="1"/>
          </p:cNvSpPr>
          <p:nvPr>
            <p:ph type="subTitle" idx="1"/>
            <p:custDataLst>
              <p:tags r:id="rId2"/>
            </p:custDataLst>
          </p:nvPr>
        </p:nvSpPr>
        <p:spPr>
          <a:xfrm>
            <a:off x="5943600" y="4038600"/>
            <a:ext cx="3276600" cy="1066800"/>
          </a:xfrm>
        </p:spPr>
        <p:txBody>
          <a:bodyPr>
            <a:normAutofit lnSpcReduction="10000"/>
          </a:bodyPr>
          <a:lstStyle/>
          <a:p>
            <a:pPr algn="ctr"/>
            <a:endParaRPr lang="en-US" dirty="0">
              <a:latin typeface="Arial" pitchFamily="34" charset="0"/>
              <a:cs typeface="Arial" pitchFamily="34" charset="0"/>
            </a:endParaRPr>
          </a:p>
          <a:p>
            <a:pPr algn="ctr"/>
            <a:r>
              <a:rPr lang="en-US" sz="1400" dirty="0">
                <a:latin typeface="Arial" pitchFamily="34" charset="0"/>
                <a:cs typeface="Arial" pitchFamily="34" charset="0"/>
              </a:rPr>
              <a:t>Original: Edward </a:t>
            </a:r>
            <a:r>
              <a:rPr lang="en-US" sz="1400" dirty="0" err="1">
                <a:latin typeface="Arial" pitchFamily="34" charset="0"/>
                <a:cs typeface="Arial" pitchFamily="34" charset="0"/>
              </a:rPr>
              <a:t>Kuwalek</a:t>
            </a:r>
            <a:r>
              <a:rPr lang="en-US" sz="1400" dirty="0">
                <a:latin typeface="Arial" pitchFamily="34" charset="0"/>
                <a:cs typeface="Arial" pitchFamily="34" charset="0"/>
              </a:rPr>
              <a:t>, IIC</a:t>
            </a:r>
          </a:p>
          <a:p>
            <a:pPr algn="ctr"/>
            <a:r>
              <a:rPr lang="en-US" sz="1400" dirty="0">
                <a:latin typeface="Arial" pitchFamily="34" charset="0"/>
                <a:cs typeface="Arial" pitchFamily="34" charset="0"/>
              </a:rPr>
              <a:t>Updated for NIPWG4</a:t>
            </a:r>
          </a:p>
          <a:p>
            <a:pPr algn="ctr"/>
            <a:r>
              <a:rPr lang="en-US" sz="1400" dirty="0">
                <a:latin typeface="Arial" pitchFamily="34" charset="0"/>
                <a:cs typeface="Arial" pitchFamily="34" charset="0"/>
              </a:rPr>
              <a:t>JP/RMM/EM </a:t>
            </a:r>
          </a:p>
          <a:p>
            <a:pPr algn="ctr"/>
            <a:endParaRPr lang="en-US" sz="1400" dirty="0">
              <a:latin typeface="Arial" pitchFamily="34" charset="0"/>
              <a:cs typeface="Arial" pitchFamily="34" charset="0"/>
            </a:endParaRPr>
          </a:p>
          <a:p>
            <a:pPr algn="ctr"/>
            <a:endParaRPr lang="en-US" sz="1400" dirty="0">
              <a:latin typeface="Arial" pitchFamily="34" charset="0"/>
              <a:cs typeface="Arial" pitchFamily="34" charset="0"/>
            </a:endParaRPr>
          </a:p>
        </p:txBody>
      </p:sp>
      <p:sp>
        <p:nvSpPr>
          <p:cNvPr id="5" name="Subtitle 2"/>
          <p:cNvSpPr txBox="1">
            <a:spLocks/>
          </p:cNvSpPr>
          <p:nvPr>
            <p:custDataLst>
              <p:tags r:id="rId3"/>
            </p:custDataLst>
          </p:nvPr>
        </p:nvSpPr>
        <p:spPr>
          <a:xfrm>
            <a:off x="5867400" y="5486400"/>
            <a:ext cx="3276600" cy="685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400" dirty="0">
                <a:latin typeface="Arial" pitchFamily="34" charset="0"/>
                <a:cs typeface="Arial" pitchFamily="34" charset="0"/>
              </a:rPr>
              <a:t>May 22</a:t>
            </a:r>
            <a:r>
              <a:rPr lang="en-US" sz="1400" baseline="30000" dirty="0">
                <a:latin typeface="Arial" pitchFamily="34" charset="0"/>
                <a:cs typeface="Arial" pitchFamily="34" charset="0"/>
              </a:rPr>
              <a:t>nd</a:t>
            </a:r>
            <a:r>
              <a:rPr lang="en-US" sz="1400" dirty="0">
                <a:latin typeface="Arial" pitchFamily="34" charset="0"/>
                <a:cs typeface="Arial" pitchFamily="34" charset="0"/>
              </a:rPr>
              <a:t> , 2017</a:t>
            </a:r>
          </a:p>
        </p:txBody>
      </p:sp>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8186847" y="4678264"/>
              <a:ext cx="21600" cy="53520"/>
            </p14:xfrm>
          </p:contentPart>
        </mc:Choice>
        <mc:Fallback xmlns="">
          <p:pic>
            <p:nvPicPr>
              <p:cNvPr id="8" name="Ink 7"/>
              <p:cNvPicPr/>
              <p:nvPr/>
            </p:nvPicPr>
            <p:blipFill>
              <a:blip r:embed="rId7"/>
              <a:stretch>
                <a:fillRect/>
              </a:stretch>
            </p:blipFill>
            <p:spPr>
              <a:xfrm>
                <a:off x="8180727" y="4672158"/>
                <a:ext cx="33120" cy="6501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10281567" y="1849864"/>
              <a:ext cx="10800" cy="42720"/>
            </p14:xfrm>
          </p:contentPart>
        </mc:Choice>
        <mc:Fallback xmlns="">
          <p:pic>
            <p:nvPicPr>
              <p:cNvPr id="16" name="Ink 15"/>
              <p:cNvPicPr/>
              <p:nvPr/>
            </p:nvPicPr>
            <p:blipFill>
              <a:blip r:embed="rId9"/>
              <a:stretch>
                <a:fillRect/>
              </a:stretch>
            </p:blipFill>
            <p:spPr>
              <a:xfrm>
                <a:off x="10275447" y="1843761"/>
                <a:ext cx="22320" cy="54208"/>
              </a:xfrm>
              <a:prstGeom prst="rect">
                <a:avLst/>
              </a:prstGeom>
            </p:spPr>
          </p:pic>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p14:dur="0" advTm="14406"/>
    </mc:Choice>
    <mc:Fallback xmlns="">
      <p:transition advTm="14406"/>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14558"/>
            <a:ext cx="9144000" cy="5428883"/>
          </a:xfrm>
          <a:prstGeom prst="rect">
            <a:avLst/>
          </a:prstGeom>
        </p:spPr>
      </p:pic>
      <p:sp>
        <p:nvSpPr>
          <p:cNvPr id="7" name="Title 6"/>
          <p:cNvSpPr>
            <a:spLocks noGrp="1"/>
          </p:cNvSpPr>
          <p:nvPr>
            <p:ph type="title"/>
          </p:nvPr>
        </p:nvSpPr>
        <p:spPr>
          <a:xfrm>
            <a:off x="152400" y="163796"/>
            <a:ext cx="8229600" cy="533400"/>
          </a:xfrm>
        </p:spPr>
        <p:txBody>
          <a:bodyPr>
            <a:normAutofit/>
          </a:bodyPr>
          <a:lstStyle/>
          <a:p>
            <a:r>
              <a:rPr lang="en-US" sz="2400" b="1" dirty="0">
                <a:latin typeface="Arial" panose="020B0604020202020204" pitchFamily="34" charset="0"/>
                <a:cs typeface="Arial" panose="020B0604020202020204" pitchFamily="34" charset="0"/>
              </a:rPr>
              <a:t>Interoperability Catalogue model</a:t>
            </a:r>
          </a:p>
        </p:txBody>
      </p:sp>
    </p:spTree>
    <p:extLst>
      <p:ext uri="{BB962C8B-B14F-4D97-AF65-F5344CB8AC3E}">
        <p14:creationId xmlns:p14="http://schemas.microsoft.com/office/powerpoint/2010/main" val="200921478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4" name="Title 5"/>
          <p:cNvSpPr>
            <a:spLocks noGrp="1"/>
          </p:cNvSpPr>
          <p:nvPr>
            <p:ph type="title" idx="4294967295"/>
          </p:nvPr>
        </p:nvSpPr>
        <p:spPr>
          <a:xfrm>
            <a:off x="228600" y="255694"/>
            <a:ext cx="5927725" cy="457200"/>
          </a:xfrm>
        </p:spPr>
        <p:txBody>
          <a:bodyPr>
            <a:normAutofit/>
          </a:bodyPr>
          <a:lstStyle/>
          <a:p>
            <a:r>
              <a:rPr lang="en-US" sz="2400" b="1" dirty="0">
                <a:latin typeface="Arial" pitchFamily="34" charset="0"/>
                <a:cs typeface="Arial" pitchFamily="34" charset="0"/>
              </a:rPr>
              <a:t>Interoperability Catalogue Level 1 &amp; 2</a:t>
            </a:r>
          </a:p>
        </p:txBody>
      </p:sp>
      <p:sp>
        <p:nvSpPr>
          <p:cNvPr id="7"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a:spcAft>
                <a:spcPts val="1800"/>
              </a:spcAft>
            </a:pPr>
            <a:r>
              <a:rPr lang="en-CA" sz="2400" dirty="0">
                <a:latin typeface="Arial" pitchFamily="34" charset="0"/>
                <a:cs typeface="Arial" pitchFamily="34" charset="0"/>
              </a:rPr>
              <a:t> </a:t>
            </a:r>
          </a:p>
          <a:p>
            <a:pPr marL="342900" indent="-342900">
              <a:spcAft>
                <a:spcPts val="1800"/>
              </a:spcAft>
              <a:buFont typeface="Arial" panose="020B0604020202020204" pitchFamily="34" charset="0"/>
              <a:buChar char="•"/>
            </a:pPr>
            <a:endParaRPr lang="en-CA" sz="20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827107"/>
            <a:ext cx="4715205" cy="5737185"/>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6941343" y="723527"/>
              <a:ext cx="55920" cy="55920"/>
            </p14:xfrm>
          </p:contentPart>
        </mc:Choice>
        <mc:Fallback xmlns="">
          <p:pic>
            <p:nvPicPr>
              <p:cNvPr id="9" name="Ink 8"/>
              <p:cNvPicPr/>
              <p:nvPr/>
            </p:nvPicPr>
            <p:blipFill>
              <a:blip r:embed="rId5"/>
              <a:stretch>
                <a:fillRect/>
              </a:stretch>
            </p:blipFill>
            <p:spPr>
              <a:xfrm>
                <a:off x="6937263" y="719447"/>
                <a:ext cx="63600" cy="63600"/>
              </a:xfrm>
              <a:prstGeom prst="rect">
                <a:avLst/>
              </a:prstGeom>
            </p:spPr>
          </p:pic>
        </mc:Fallback>
      </mc:AlternateContent>
      <p:sp>
        <p:nvSpPr>
          <p:cNvPr id="10" name="TextBox 9"/>
          <p:cNvSpPr txBox="1"/>
          <p:nvPr/>
        </p:nvSpPr>
        <p:spPr>
          <a:xfrm flipH="1">
            <a:off x="6997263" y="1171540"/>
            <a:ext cx="1918137" cy="646331"/>
          </a:xfrm>
          <a:prstGeom prst="rect">
            <a:avLst/>
          </a:prstGeom>
          <a:noFill/>
        </p:spPr>
        <p:txBody>
          <a:bodyPr wrap="square" rtlCol="0">
            <a:spAutoFit/>
          </a:bodyPr>
          <a:lstStyle/>
          <a:p>
            <a:r>
              <a:rPr lang="en-US" dirty="0"/>
              <a:t>Levels 3 and 4 on hold</a:t>
            </a:r>
            <a:endParaRPr lang="en-US" sz="1800" kern="1200" dirty="0">
              <a:solidFill>
                <a:schemeClr val="tx1"/>
              </a:solidFill>
              <a:latin typeface="+mn-lt"/>
              <a:ea typeface="+mn-ea"/>
              <a:cs typeface="+mn-cs"/>
            </a:endParaRPr>
          </a:p>
        </p:txBody>
      </p:sp>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349857" y="2059273"/>
              <a:ext cx="8160" cy="16080"/>
            </p14:xfrm>
          </p:contentPart>
        </mc:Choice>
        <mc:Fallback xmlns="">
          <p:pic>
            <p:nvPicPr>
              <p:cNvPr id="14" name="Ink 13"/>
              <p:cNvPicPr/>
              <p:nvPr/>
            </p:nvPicPr>
            <p:blipFill>
              <a:blip r:embed="rId7"/>
              <a:stretch>
                <a:fillRect/>
              </a:stretch>
            </p:blipFill>
            <p:spPr>
              <a:xfrm>
                <a:off x="-353937" y="2055253"/>
                <a:ext cx="15840" cy="23647"/>
              </a:xfrm>
              <a:prstGeom prst="rect">
                <a:avLst/>
              </a:prstGeom>
            </p:spPr>
          </p:pic>
        </mc:Fallback>
      </mc:AlternateContent>
    </p:spTree>
    <p:extLst>
      <p:ext uri="{BB962C8B-B14F-4D97-AF65-F5344CB8AC3E}">
        <p14:creationId xmlns:p14="http://schemas.microsoft.com/office/powerpoint/2010/main" val="65453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7"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a:spcAft>
                <a:spcPts val="1800"/>
              </a:spcAft>
            </a:pPr>
            <a:r>
              <a:rPr lang="en-CA" sz="2400" dirty="0">
                <a:latin typeface="Arial" pitchFamily="34" charset="0"/>
                <a:cs typeface="Arial" pitchFamily="34" charset="0"/>
              </a:rPr>
              <a:t> </a:t>
            </a:r>
          </a:p>
          <a:p>
            <a:pPr marL="342900" indent="-342900">
              <a:spcAft>
                <a:spcPts val="1800"/>
              </a:spcAft>
              <a:buFont typeface="Arial" panose="020B0604020202020204" pitchFamily="34" charset="0"/>
              <a:buChar char="•"/>
            </a:pPr>
            <a:endParaRPr lang="en-CA" sz="20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6941343" y="723527"/>
              <a:ext cx="55920" cy="55920"/>
            </p14:xfrm>
          </p:contentPart>
        </mc:Choice>
        <mc:Fallback xmlns="">
          <p:pic>
            <p:nvPicPr>
              <p:cNvPr id="9" name="Ink 8"/>
              <p:cNvPicPr/>
              <p:nvPr/>
            </p:nvPicPr>
            <p:blipFill>
              <a:blip r:embed="rId4"/>
              <a:stretch>
                <a:fillRect/>
              </a:stretch>
            </p:blipFill>
            <p:spPr>
              <a:xfrm>
                <a:off x="6937263" y="719447"/>
                <a:ext cx="63600" cy="63600"/>
              </a:xfrm>
              <a:prstGeom prst="rect">
                <a:avLst/>
              </a:prstGeom>
            </p:spPr>
          </p:pic>
        </mc:Fallback>
      </mc:AlternateContent>
      <p:sp>
        <p:nvSpPr>
          <p:cNvPr id="10" name="TextBox 9"/>
          <p:cNvSpPr txBox="1"/>
          <p:nvPr/>
        </p:nvSpPr>
        <p:spPr>
          <a:xfrm flipH="1">
            <a:off x="6997263" y="1171540"/>
            <a:ext cx="1918137" cy="646331"/>
          </a:xfrm>
          <a:prstGeom prst="rect">
            <a:avLst/>
          </a:prstGeom>
          <a:noFill/>
        </p:spPr>
        <p:txBody>
          <a:bodyPr wrap="square" rtlCol="0">
            <a:spAutoFit/>
          </a:bodyPr>
          <a:lstStyle/>
          <a:p>
            <a:r>
              <a:rPr lang="en-US" dirty="0"/>
              <a:t>Levels 3 and 4 on hold</a:t>
            </a:r>
            <a:endParaRPr lang="en-US" sz="1800" kern="1200" dirty="0">
              <a:solidFill>
                <a:schemeClr val="tx1"/>
              </a:solidFill>
              <a:latin typeface="+mn-lt"/>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49857" y="2059273"/>
              <a:ext cx="8160" cy="16080"/>
            </p14:xfrm>
          </p:contentPart>
        </mc:Choice>
        <mc:Fallback xmlns="">
          <p:pic>
            <p:nvPicPr>
              <p:cNvPr id="14" name="Ink 13"/>
              <p:cNvPicPr/>
              <p:nvPr/>
            </p:nvPicPr>
            <p:blipFill>
              <a:blip r:embed="rId6"/>
              <a:stretch>
                <a:fillRect/>
              </a:stretch>
            </p:blipFill>
            <p:spPr>
              <a:xfrm>
                <a:off x="-353937" y="2055253"/>
                <a:ext cx="15840" cy="23647"/>
              </a:xfrm>
              <a:prstGeom prst="rect">
                <a:avLst/>
              </a:prstGeom>
            </p:spPr>
          </p:pic>
        </mc:Fallback>
      </mc:AlternateContent>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70813" y="539467"/>
            <a:ext cx="8173774" cy="5996442"/>
          </a:xfrm>
          <a:prstGeom prst="rect">
            <a:avLst/>
          </a:prstGeom>
        </p:spPr>
      </p:pic>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9287103" y="2774901"/>
              <a:ext cx="55920" cy="32160"/>
            </p14:xfrm>
          </p:contentPart>
        </mc:Choice>
        <mc:Fallback xmlns="">
          <p:pic>
            <p:nvPicPr>
              <p:cNvPr id="11" name="Ink 10"/>
              <p:cNvPicPr/>
              <p:nvPr/>
            </p:nvPicPr>
            <p:blipFill>
              <a:blip r:embed="rId9"/>
              <a:stretch>
                <a:fillRect/>
              </a:stretch>
            </p:blipFill>
            <p:spPr>
              <a:xfrm>
                <a:off x="9283023" y="2770821"/>
                <a:ext cx="63600" cy="39840"/>
              </a:xfrm>
              <a:prstGeom prst="rect">
                <a:avLst/>
              </a:prstGeom>
            </p:spPr>
          </p:pic>
        </mc:Fallback>
      </mc:AlternateContent>
      <p:sp>
        <p:nvSpPr>
          <p:cNvPr id="12" name="TextBox 11"/>
          <p:cNvSpPr txBox="1"/>
          <p:nvPr/>
        </p:nvSpPr>
        <p:spPr>
          <a:xfrm>
            <a:off x="415041" y="77802"/>
            <a:ext cx="621435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Overview of feature processing paths</a:t>
            </a:r>
            <a:endParaRPr lang="en-US" sz="2400" b="1"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178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7"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a:spcAft>
                <a:spcPts val="1800"/>
              </a:spcAft>
            </a:pPr>
            <a:r>
              <a:rPr lang="en-CA" sz="2400" dirty="0">
                <a:latin typeface="Arial" pitchFamily="34" charset="0"/>
                <a:cs typeface="Arial" pitchFamily="34" charset="0"/>
              </a:rPr>
              <a:t> </a:t>
            </a:r>
          </a:p>
          <a:p>
            <a:pPr marL="342900" indent="-342900">
              <a:spcAft>
                <a:spcPts val="1800"/>
              </a:spcAft>
              <a:buFont typeface="Arial" panose="020B0604020202020204" pitchFamily="34" charset="0"/>
              <a:buChar char="•"/>
            </a:pPr>
            <a:endParaRPr lang="en-CA" sz="20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6941343" y="723527"/>
              <a:ext cx="55920" cy="55920"/>
            </p14:xfrm>
          </p:contentPart>
        </mc:Choice>
        <mc:Fallback xmlns="">
          <p:pic>
            <p:nvPicPr>
              <p:cNvPr id="9" name="Ink 8"/>
              <p:cNvPicPr/>
              <p:nvPr/>
            </p:nvPicPr>
            <p:blipFill>
              <a:blip r:embed="rId4"/>
              <a:stretch>
                <a:fillRect/>
              </a:stretch>
            </p:blipFill>
            <p:spPr>
              <a:xfrm>
                <a:off x="6937263" y="719447"/>
                <a:ext cx="63600" cy="6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49857" y="2059273"/>
              <a:ext cx="8160" cy="16080"/>
            </p14:xfrm>
          </p:contentPart>
        </mc:Choice>
        <mc:Fallback xmlns="">
          <p:pic>
            <p:nvPicPr>
              <p:cNvPr id="14" name="Ink 13"/>
              <p:cNvPicPr/>
              <p:nvPr/>
            </p:nvPicPr>
            <p:blipFill>
              <a:blip r:embed="rId6"/>
              <a:stretch>
                <a:fillRect/>
              </a:stretch>
            </p:blipFill>
            <p:spPr>
              <a:xfrm>
                <a:off x="-353937" y="2055253"/>
                <a:ext cx="15840" cy="236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9287103" y="2774901"/>
              <a:ext cx="55920" cy="32160"/>
            </p14:xfrm>
          </p:contentPart>
        </mc:Choice>
        <mc:Fallback xmlns="">
          <p:pic>
            <p:nvPicPr>
              <p:cNvPr id="11" name="Ink 10"/>
              <p:cNvPicPr/>
              <p:nvPr/>
            </p:nvPicPr>
            <p:blipFill>
              <a:blip r:embed="rId8"/>
              <a:stretch>
                <a:fillRect/>
              </a:stretch>
            </p:blipFill>
            <p:spPr>
              <a:xfrm>
                <a:off x="9283023" y="2770821"/>
                <a:ext cx="63600" cy="39840"/>
              </a:xfrm>
              <a:prstGeom prst="rect">
                <a:avLst/>
              </a:prstGeom>
            </p:spPr>
          </p:pic>
        </mc:Fallback>
      </mc:AlternateContent>
      <p:pic>
        <p:nvPicPr>
          <p:cNvPr id="3" name="Picture 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87206" y="650603"/>
            <a:ext cx="7600950" cy="5498560"/>
          </a:xfrm>
          <a:prstGeom prst="rect">
            <a:avLst/>
          </a:prstGeom>
        </p:spPr>
      </p:pic>
      <p:sp>
        <p:nvSpPr>
          <p:cNvPr id="8" name="TextBox 7"/>
          <p:cNvSpPr txBox="1"/>
          <p:nvPr/>
        </p:nvSpPr>
        <p:spPr>
          <a:xfrm>
            <a:off x="4287681" y="5151471"/>
            <a:ext cx="3810000" cy="923330"/>
          </a:xfrm>
          <a:prstGeom prst="rect">
            <a:avLst/>
          </a:prstGeom>
          <a:noFill/>
        </p:spPr>
        <p:txBody>
          <a:bodyPr wrap="square" rtlCol="0">
            <a:spAutoFit/>
          </a:bodyPr>
          <a:lstStyle/>
          <a:p>
            <a:r>
              <a:rPr lang="en-US" dirty="0"/>
              <a:t>Option with portrayal processing before interoperability processing will also be allowed</a:t>
            </a:r>
            <a:endParaRPr lang="en-US" sz="1800" kern="1200" dirty="0">
              <a:solidFill>
                <a:schemeClr val="tx1"/>
              </a:solidFill>
              <a:latin typeface="+mn-lt"/>
              <a:ea typeface="+mn-ea"/>
              <a:cs typeface="+mn-cs"/>
            </a:endParaRPr>
          </a:p>
        </p:txBody>
      </p:sp>
      <p:sp>
        <p:nvSpPr>
          <p:cNvPr id="12" name="TextBox 11"/>
          <p:cNvSpPr txBox="1"/>
          <p:nvPr/>
        </p:nvSpPr>
        <p:spPr>
          <a:xfrm>
            <a:off x="274878" y="228601"/>
            <a:ext cx="5897322" cy="461665"/>
          </a:xfrm>
          <a:prstGeom prst="rect">
            <a:avLst/>
          </a:prstGeom>
          <a:noFill/>
        </p:spPr>
        <p:txBody>
          <a:bodyPr wrap="square" rtlCol="0">
            <a:spAutoFit/>
          </a:bodyPr>
          <a:lstStyle/>
          <a:p>
            <a:r>
              <a:rPr lang="en-US" sz="2400" b="1" kern="1200" dirty="0">
                <a:solidFill>
                  <a:schemeClr val="tx1"/>
                </a:solidFill>
                <a:latin typeface="Arial" panose="020B0604020202020204" pitchFamily="34" charset="0"/>
                <a:cs typeface="Arial" panose="020B0604020202020204" pitchFamily="34" charset="0"/>
              </a:rPr>
              <a:t>Hypothetical processing model</a:t>
            </a:r>
          </a:p>
        </p:txBody>
      </p:sp>
    </p:spTree>
    <p:extLst>
      <p:ext uri="{BB962C8B-B14F-4D97-AF65-F5344CB8AC3E}">
        <p14:creationId xmlns:p14="http://schemas.microsoft.com/office/powerpoint/2010/main" val="1998427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7"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a:spcAft>
                <a:spcPts val="1800"/>
              </a:spcAft>
            </a:pPr>
            <a:r>
              <a:rPr lang="en-CA" sz="2400" dirty="0">
                <a:latin typeface="Arial" pitchFamily="34" charset="0"/>
                <a:cs typeface="Arial" pitchFamily="34" charset="0"/>
              </a:rPr>
              <a:t> </a:t>
            </a:r>
          </a:p>
          <a:p>
            <a:pPr marL="342900" indent="-342900">
              <a:spcAft>
                <a:spcPts val="1800"/>
              </a:spcAft>
              <a:buFont typeface="Arial" panose="020B0604020202020204" pitchFamily="34" charset="0"/>
              <a:buChar char="•"/>
            </a:pPr>
            <a:endParaRPr lang="en-CA" sz="20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6941343" y="723527"/>
              <a:ext cx="55920" cy="55920"/>
            </p14:xfrm>
          </p:contentPart>
        </mc:Choice>
        <mc:Fallback xmlns="">
          <p:pic>
            <p:nvPicPr>
              <p:cNvPr id="9" name="Ink 8"/>
              <p:cNvPicPr/>
              <p:nvPr/>
            </p:nvPicPr>
            <p:blipFill>
              <a:blip r:embed="rId4"/>
              <a:stretch>
                <a:fillRect/>
              </a:stretch>
            </p:blipFill>
            <p:spPr>
              <a:xfrm>
                <a:off x="6937263" y="719447"/>
                <a:ext cx="63600" cy="6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49857" y="2059273"/>
              <a:ext cx="8160" cy="16080"/>
            </p14:xfrm>
          </p:contentPart>
        </mc:Choice>
        <mc:Fallback xmlns="">
          <p:pic>
            <p:nvPicPr>
              <p:cNvPr id="14" name="Ink 13"/>
              <p:cNvPicPr/>
              <p:nvPr/>
            </p:nvPicPr>
            <p:blipFill>
              <a:blip r:embed="rId6"/>
              <a:stretch>
                <a:fillRect/>
              </a:stretch>
            </p:blipFill>
            <p:spPr>
              <a:xfrm>
                <a:off x="-353937" y="2055253"/>
                <a:ext cx="15840" cy="236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9287103" y="2774901"/>
              <a:ext cx="55920" cy="32160"/>
            </p14:xfrm>
          </p:contentPart>
        </mc:Choice>
        <mc:Fallback xmlns="">
          <p:pic>
            <p:nvPicPr>
              <p:cNvPr id="11" name="Ink 10"/>
              <p:cNvPicPr/>
              <p:nvPr/>
            </p:nvPicPr>
            <p:blipFill>
              <a:blip r:embed="rId8"/>
              <a:stretch>
                <a:fillRect/>
              </a:stretch>
            </p:blipFill>
            <p:spPr>
              <a:xfrm>
                <a:off x="9283023" y="2770821"/>
                <a:ext cx="63600" cy="39840"/>
              </a:xfrm>
              <a:prstGeom prst="rect">
                <a:avLst/>
              </a:prstGeom>
            </p:spPr>
          </p:pic>
        </mc:Fallback>
      </mc:AlternateContent>
      <p:sp>
        <p:nvSpPr>
          <p:cNvPr id="12" name="TextBox 11"/>
          <p:cNvSpPr txBox="1"/>
          <p:nvPr/>
        </p:nvSpPr>
        <p:spPr>
          <a:xfrm>
            <a:off x="130249" y="228600"/>
            <a:ext cx="43434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Catalogue will be in XML</a:t>
            </a:r>
            <a:endParaRPr lang="en-US" sz="2400" b="1" kern="12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53869" y="697353"/>
            <a:ext cx="7604331" cy="5695746"/>
          </a:xfrm>
          <a:prstGeom prst="rect">
            <a:avLst/>
          </a:prstGeom>
        </p:spPr>
      </p:pic>
    </p:spTree>
    <p:extLst>
      <p:ext uri="{BB962C8B-B14F-4D97-AF65-F5344CB8AC3E}">
        <p14:creationId xmlns:p14="http://schemas.microsoft.com/office/powerpoint/2010/main" val="386979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BAD Interoperability</a:t>
            </a:r>
            <a:endParaRPr lang="en-US" dirty="0"/>
          </a:p>
        </p:txBody>
      </p:sp>
      <p:pic>
        <p:nvPicPr>
          <p:cNvPr id="33795" name="Picture 2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322388"/>
            <a:ext cx="9144000"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0" descr="C:\Users\julia.powell\Pictures\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236538"/>
            <a:ext cx="537845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9" descr="C:\Users\julia.powell\Pictures\Buoy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0" y="2216150"/>
            <a:ext cx="4119563"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7" descr="C:\Users\julia.powell\Pictures\CoralRee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14288"/>
            <a:ext cx="49339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a:grpSpLocks/>
          </p:cNvGrpSpPr>
          <p:nvPr/>
        </p:nvGrpSpPr>
        <p:grpSpPr bwMode="auto">
          <a:xfrm>
            <a:off x="1746250" y="592138"/>
            <a:ext cx="5745163" cy="5848350"/>
            <a:chOff x="5257800" y="1190625"/>
            <a:chExt cx="922530" cy="1060450"/>
          </a:xfrm>
        </p:grpSpPr>
        <p:sp>
          <p:nvSpPr>
            <p:cNvPr id="20" name="Hexagon 19"/>
            <p:cNvSpPr/>
            <p:nvPr/>
          </p:nvSpPr>
          <p:spPr bwMode="auto">
            <a:xfrm rot="16200000">
              <a:off x="5184761" y="1263664"/>
              <a:ext cx="1060450" cy="914373"/>
            </a:xfrm>
            <a:prstGeom prst="hexagon">
              <a:avLst/>
            </a:prstGeom>
          </p:spPr>
          <p:style>
            <a:lnRef idx="1">
              <a:schemeClr val="accent3"/>
            </a:lnRef>
            <a:fillRef idx="3">
              <a:schemeClr val="accent3"/>
            </a:fillRef>
            <a:effectRef idx="2">
              <a:schemeClr val="accent3"/>
            </a:effectRef>
            <a:fontRef idx="minor">
              <a:schemeClr val="lt1"/>
            </a:fontRef>
          </p:style>
          <p:txBody>
            <a:bodyPr vert="vert" anchor="ctr"/>
            <a:lstStyle/>
            <a:p>
              <a:pPr algn="ctr" fontAlgn="auto">
                <a:spcBef>
                  <a:spcPts val="0"/>
                </a:spcBef>
                <a:spcAft>
                  <a:spcPts val="0"/>
                </a:spcAft>
                <a:defRPr/>
              </a:pPr>
              <a:endParaRPr lang="en-US" dirty="0"/>
            </a:p>
          </p:txBody>
        </p:sp>
        <p:pic>
          <p:nvPicPr>
            <p:cNvPr id="33803"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51268"/>
              <a:ext cx="922530" cy="53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Hexagon 18"/>
          <p:cNvSpPr/>
          <p:nvPr/>
        </p:nvSpPr>
        <p:spPr bwMode="auto">
          <a:xfrm rot="16200000">
            <a:off x="3683794" y="1543844"/>
            <a:ext cx="4451350" cy="4716462"/>
          </a:xfrm>
          <a:prstGeom prst="hexagon">
            <a:avLst/>
          </a:prstGeom>
        </p:spPr>
        <p:style>
          <a:lnRef idx="1">
            <a:schemeClr val="accent3"/>
          </a:lnRef>
          <a:fillRef idx="3">
            <a:schemeClr val="accent3"/>
          </a:fillRef>
          <a:effectRef idx="2">
            <a:schemeClr val="accent3"/>
          </a:effectRef>
          <a:fontRef idx="minor">
            <a:schemeClr val="lt1"/>
          </a:fontRef>
        </p:style>
        <p:txBody>
          <a:bodyPr vert="vert" anchor="ctr"/>
          <a:lstStyle/>
          <a:p>
            <a:pPr algn="ctr" fontAlgn="auto">
              <a:spcBef>
                <a:spcPts val="0"/>
              </a:spcBef>
              <a:spcAft>
                <a:spcPts val="0"/>
              </a:spcAft>
              <a:defRPr/>
            </a:pPr>
            <a:r>
              <a:rPr lang="en-US" sz="4800" b="1" dirty="0">
                <a:solidFill>
                  <a:schemeClr val="tx1"/>
                </a:solidFill>
              </a:rPr>
              <a:t>Ship</a:t>
            </a:r>
          </a:p>
          <a:p>
            <a:pPr algn="ctr" fontAlgn="auto">
              <a:spcBef>
                <a:spcPts val="0"/>
              </a:spcBef>
              <a:spcAft>
                <a:spcPts val="0"/>
              </a:spcAft>
              <a:defRPr/>
            </a:pPr>
            <a:r>
              <a:rPr lang="en-US" sz="4800" b="1" dirty="0">
                <a:solidFill>
                  <a:schemeClr val="tx1"/>
                </a:solidFill>
              </a:rPr>
              <a:t>Management</a:t>
            </a:r>
          </a:p>
        </p:txBody>
      </p:sp>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523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r>
              <a:rPr lang="en-CA" sz="2400" dirty="0">
                <a:latin typeface="Arial" pitchFamily="34" charset="0"/>
                <a:cs typeface="Arial" pitchFamily="34" charset="0"/>
              </a:rPr>
              <a:t>Phase 1 - Interoperability Analysis</a:t>
            </a:r>
          </a:p>
          <a:p>
            <a:pPr marL="1714500" lvl="3" indent="-342900">
              <a:spcAft>
                <a:spcPts val="1800"/>
              </a:spcAft>
              <a:buFont typeface="Arial" panose="020B0604020202020204" pitchFamily="34" charset="0"/>
              <a:buChar char="•"/>
            </a:pPr>
            <a:r>
              <a:rPr lang="en-CA" sz="2000" dirty="0">
                <a:latin typeface="Arial" pitchFamily="34" charset="0"/>
                <a:cs typeface="Arial" pitchFamily="34" charset="0"/>
              </a:rPr>
              <a:t>Draft - Mar/2016 and Final Report – May/2016 </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Phase 2 – Interoperability Catalogue Design</a:t>
            </a:r>
          </a:p>
          <a:p>
            <a:pPr marL="1714500" lvl="3" indent="-342900">
              <a:spcAft>
                <a:spcPts val="1800"/>
              </a:spcAft>
              <a:buFont typeface="Arial" panose="020B0604020202020204" pitchFamily="34" charset="0"/>
              <a:buChar char="•"/>
            </a:pPr>
            <a:r>
              <a:rPr lang="en-CA" sz="2000" dirty="0">
                <a:latin typeface="Arial" pitchFamily="34" charset="0"/>
                <a:cs typeface="Arial" pitchFamily="34" charset="0"/>
              </a:rPr>
              <a:t>Interoperability Design Document</a:t>
            </a:r>
          </a:p>
          <a:p>
            <a:pPr marL="1714500" lvl="3" indent="-342900">
              <a:spcAft>
                <a:spcPts val="1800"/>
              </a:spcAft>
              <a:buFont typeface="Arial" panose="020B0604020202020204" pitchFamily="34" charset="0"/>
              <a:buChar char="•"/>
            </a:pPr>
            <a:r>
              <a:rPr lang="en-CA" sz="2000" dirty="0">
                <a:latin typeface="Arial" pitchFamily="34" charset="0"/>
                <a:cs typeface="Arial" pitchFamily="34" charset="0"/>
              </a:rPr>
              <a:t>UML models + XML schemas + extras</a:t>
            </a:r>
          </a:p>
          <a:p>
            <a:pPr marL="1714500" lvl="3" indent="-342900">
              <a:spcAft>
                <a:spcPts val="1800"/>
              </a:spcAft>
              <a:buFont typeface="Arial" panose="020B0604020202020204" pitchFamily="34" charset="0"/>
              <a:buChar char="•"/>
            </a:pPr>
            <a:r>
              <a:rPr lang="en-CA" sz="2000" dirty="0">
                <a:latin typeface="Arial" pitchFamily="34" charset="0"/>
                <a:cs typeface="Arial" pitchFamily="34" charset="0"/>
              </a:rPr>
              <a:t>Jul/2016</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Phase 3 – Interoperability Catalogue Authoring</a:t>
            </a:r>
          </a:p>
          <a:p>
            <a:pPr marL="1714500" lvl="7" indent="-342900">
              <a:spcBef>
                <a:spcPct val="0"/>
              </a:spcBef>
              <a:spcAft>
                <a:spcPts val="1800"/>
              </a:spcAft>
              <a:buFont typeface="Arial" panose="020B0604020202020204" pitchFamily="34" charset="0"/>
              <a:buChar char="•"/>
            </a:pPr>
            <a:r>
              <a:rPr lang="en-CA" sz="2000" dirty="0">
                <a:latin typeface="Arial" pitchFamily="34" charset="0"/>
                <a:cs typeface="Arial" pitchFamily="34" charset="0"/>
              </a:rPr>
              <a:t>Draft Interoperability Catalogue (IC) XML</a:t>
            </a:r>
          </a:p>
          <a:p>
            <a:pPr marL="1714500" lvl="7" indent="-342900">
              <a:spcBef>
                <a:spcPct val="0"/>
              </a:spcBef>
              <a:spcAft>
                <a:spcPts val="1800"/>
              </a:spcAft>
              <a:buFont typeface="Arial" panose="020B0604020202020204" pitchFamily="34" charset="0"/>
              <a:buChar char="•"/>
            </a:pPr>
            <a:r>
              <a:rPr lang="en-CA" sz="2000" dirty="0">
                <a:latin typeface="Arial" pitchFamily="34" charset="0"/>
                <a:cs typeface="Arial" pitchFamily="34" charset="0"/>
              </a:rPr>
              <a:t>Sep/2016 – Mar/2017</a:t>
            </a:r>
          </a:p>
          <a:p>
            <a:pPr marL="1714500" lvl="7" indent="-342900">
              <a:spcBef>
                <a:spcPct val="0"/>
              </a:spcBef>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4" name="Title 5"/>
          <p:cNvSpPr>
            <a:spLocks noGrp="1"/>
          </p:cNvSpPr>
          <p:nvPr>
            <p:ph type="title"/>
          </p:nvPr>
        </p:nvSpPr>
        <p:spPr>
          <a:xfrm>
            <a:off x="76200" y="457200"/>
            <a:ext cx="5928102" cy="457200"/>
          </a:xfrm>
        </p:spPr>
        <p:txBody>
          <a:bodyPr>
            <a:normAutofit/>
          </a:bodyPr>
          <a:lstStyle/>
          <a:p>
            <a:r>
              <a:rPr lang="en-US" sz="2400" dirty="0">
                <a:solidFill>
                  <a:srgbClr val="C00000"/>
                </a:solidFill>
                <a:effectLst>
                  <a:outerShdw blurRad="38100" dist="38100" dir="2700000" algn="tl">
                    <a:srgbClr val="000000">
                      <a:alpha val="43137"/>
                    </a:srgbClr>
                  </a:outerShdw>
                </a:effectLst>
                <a:latin typeface="Arial" pitchFamily="34" charset="0"/>
                <a:cs typeface="Arial" pitchFamily="34" charset="0"/>
              </a:rPr>
              <a:t>Objectives</a:t>
            </a:r>
          </a:p>
        </p:txBody>
      </p:sp>
    </p:spTree>
    <p:extLst>
      <p:ext uri="{BB962C8B-B14F-4D97-AF65-F5344CB8AC3E}">
        <p14:creationId xmlns:p14="http://schemas.microsoft.com/office/powerpoint/2010/main" val="76566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4" name="Title 5"/>
          <p:cNvSpPr>
            <a:spLocks noGrp="1"/>
          </p:cNvSpPr>
          <p:nvPr>
            <p:ph type="title"/>
          </p:nvPr>
        </p:nvSpPr>
        <p:spPr>
          <a:xfrm>
            <a:off x="76200" y="457200"/>
            <a:ext cx="5928102" cy="457200"/>
          </a:xfrm>
        </p:spPr>
        <p:txBody>
          <a:bodyPr>
            <a:normAutofit/>
          </a:bodyPr>
          <a:lstStyle/>
          <a:p>
            <a:r>
              <a:rPr lang="en-US" sz="2400" dirty="0">
                <a:solidFill>
                  <a:srgbClr val="C00000"/>
                </a:solidFill>
                <a:effectLst>
                  <a:outerShdw blurRad="38100" dist="38100" dir="2700000" algn="tl">
                    <a:srgbClr val="000000">
                      <a:alpha val="43137"/>
                    </a:srgbClr>
                  </a:outerShdw>
                </a:effectLst>
                <a:latin typeface="Arial" pitchFamily="34" charset="0"/>
                <a:cs typeface="Arial" pitchFamily="34" charset="0"/>
              </a:rPr>
              <a:t>Interoperability Analysis – Requirements</a:t>
            </a:r>
          </a:p>
        </p:txBody>
      </p:sp>
      <p:sp>
        <p:nvSpPr>
          <p:cNvPr id="7"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r>
              <a:rPr lang="en-CA" sz="2400" dirty="0">
                <a:latin typeface="Arial" pitchFamily="34" charset="0"/>
                <a:cs typeface="Arial" pitchFamily="34" charset="0"/>
              </a:rPr>
              <a:t>Long and diverse list of requirements ~70 </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Provide support for complex data loading scenarios</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Data Interleaving</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Partial Data Suppression</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Partial Data Replacements</a:t>
            </a:r>
          </a:p>
          <a:p>
            <a:pPr marL="800100" lvl="1" indent="-342900">
              <a:spcAft>
                <a:spcPts val="1800"/>
              </a:spcAft>
              <a:buFont typeface="Arial" panose="020B0604020202020204" pitchFamily="34" charset="0"/>
              <a:buChar char="•"/>
            </a:pPr>
            <a:r>
              <a:rPr lang="en-CA" sz="2000" dirty="0">
                <a:latin typeface="Arial" pitchFamily="34" charset="0"/>
                <a:ea typeface="+mn-ea"/>
                <a:cs typeface="Arial" pitchFamily="34" charset="0"/>
              </a:rPr>
              <a:t>Data Replacement</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Data Overlays</a:t>
            </a:r>
          </a:p>
          <a:p>
            <a:pPr marL="342900" indent="-342900">
              <a:spcAft>
                <a:spcPts val="1800"/>
              </a:spcAft>
              <a:buFont typeface="Arial" panose="020B0604020202020204" pitchFamily="34" charset="0"/>
              <a:buChar char="•"/>
            </a:pPr>
            <a:r>
              <a:rPr lang="en-CA" sz="2400" dirty="0">
                <a:latin typeface="Arial" pitchFamily="34" charset="0"/>
                <a:ea typeface="+mj-ea"/>
                <a:cs typeface="Arial" pitchFamily="34" charset="0"/>
              </a:rPr>
              <a:t>Facilitate easy loading of predefined product combinations</a:t>
            </a:r>
          </a:p>
          <a:p>
            <a:pPr marL="800100" lvl="1" indent="-342900">
              <a:spcAft>
                <a:spcPts val="1800"/>
              </a:spcAft>
              <a:buFont typeface="Arial" panose="020B0604020202020204" pitchFamily="34" charset="0"/>
              <a:buChar char="•"/>
            </a:pPr>
            <a:endParaRPr lang="en-CA" sz="2000" dirty="0">
              <a:latin typeface="Arial" pitchFamily="34" charset="0"/>
              <a:ea typeface="+mn-ea"/>
              <a:cs typeface="Arial" pitchFamily="34" charset="0"/>
            </a:endParaRPr>
          </a:p>
        </p:txBody>
      </p:sp>
    </p:spTree>
    <p:extLst>
      <p:ext uri="{BB962C8B-B14F-4D97-AF65-F5344CB8AC3E}">
        <p14:creationId xmlns:p14="http://schemas.microsoft.com/office/powerpoint/2010/main" val="2830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4" name="Title 5"/>
          <p:cNvSpPr>
            <a:spLocks noGrp="1"/>
          </p:cNvSpPr>
          <p:nvPr>
            <p:ph type="title"/>
          </p:nvPr>
        </p:nvSpPr>
        <p:spPr>
          <a:xfrm>
            <a:off x="76200" y="457200"/>
            <a:ext cx="5928102" cy="457200"/>
          </a:xfrm>
        </p:spPr>
        <p:txBody>
          <a:bodyPr>
            <a:normAutofit/>
          </a:bodyPr>
          <a:lstStyle/>
          <a:p>
            <a:r>
              <a:rPr lang="en-US" sz="2400" dirty="0">
                <a:solidFill>
                  <a:srgbClr val="C00000"/>
                </a:solidFill>
                <a:effectLst>
                  <a:outerShdw blurRad="38100" dist="38100" dir="2700000" algn="tl">
                    <a:srgbClr val="000000">
                      <a:alpha val="43137"/>
                    </a:srgbClr>
                  </a:outerShdw>
                </a:effectLst>
                <a:latin typeface="Arial" pitchFamily="34" charset="0"/>
                <a:cs typeface="Arial" pitchFamily="34" charset="0"/>
              </a:rPr>
              <a:t>Interoperability Analysis - Requirements</a:t>
            </a:r>
          </a:p>
        </p:txBody>
      </p:sp>
      <p:sp>
        <p:nvSpPr>
          <p:cNvPr id="7"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0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9"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r>
              <a:rPr lang="en-CA" sz="2400" dirty="0">
                <a:latin typeface="Arial" pitchFamily="34" charset="0"/>
                <a:cs typeface="Arial" pitchFamily="34" charset="0"/>
              </a:rPr>
              <a:t>Address Potential Data Clashes</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Duplicate Feature Instances</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Duplicate Feature Domains</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Combined Geometry</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Spatial Discrepancies</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Facilitate Skin-Of-The Earth Feature Replacement</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Provide support for comprehensive hierarchy of data and display priorities</a:t>
            </a: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Tree>
    <p:extLst>
      <p:ext uri="{BB962C8B-B14F-4D97-AF65-F5344CB8AC3E}">
        <p14:creationId xmlns:p14="http://schemas.microsoft.com/office/powerpoint/2010/main" val="1900548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4" name="Title 5"/>
          <p:cNvSpPr>
            <a:spLocks noGrp="1"/>
          </p:cNvSpPr>
          <p:nvPr>
            <p:ph type="title"/>
          </p:nvPr>
        </p:nvSpPr>
        <p:spPr>
          <a:xfrm>
            <a:off x="76200" y="457200"/>
            <a:ext cx="5928102" cy="457200"/>
          </a:xfrm>
        </p:spPr>
        <p:txBody>
          <a:bodyPr>
            <a:normAutofit/>
          </a:bodyPr>
          <a:lstStyle/>
          <a:p>
            <a:r>
              <a:rPr lang="en-US" sz="2400" dirty="0">
                <a:solidFill>
                  <a:srgbClr val="C00000"/>
                </a:solidFill>
                <a:effectLst>
                  <a:outerShdw blurRad="38100" dist="38100" dir="2700000" algn="tl">
                    <a:srgbClr val="000000">
                      <a:alpha val="43137"/>
                    </a:srgbClr>
                  </a:outerShdw>
                </a:effectLst>
                <a:latin typeface="Arial" pitchFamily="34" charset="0"/>
                <a:cs typeface="Arial" pitchFamily="34" charset="0"/>
              </a:rPr>
              <a:t>Interoperability Analysis - Requirements</a:t>
            </a:r>
          </a:p>
        </p:txBody>
      </p:sp>
      <p:sp>
        <p:nvSpPr>
          <p:cNvPr id="7"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r>
              <a:rPr lang="en-CA" sz="2400" dirty="0">
                <a:latin typeface="Arial" pitchFamily="34" charset="0"/>
                <a:cs typeface="Arial" pitchFamily="34" charset="0"/>
              </a:rPr>
              <a:t>Support Harmonized Portrayal</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Display of Significant Features</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Avoid Obscuring Data</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Colour Set-Asides</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Day / Night / Dusk Modes</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Portrayal of Data Quality for Combinations of Information Layers</a:t>
            </a:r>
          </a:p>
          <a:p>
            <a:pPr marL="800100" lvl="1" indent="-342900">
              <a:spcAft>
                <a:spcPts val="1800"/>
              </a:spcAft>
              <a:buFont typeface="Arial" panose="020B0604020202020204" pitchFamily="34" charset="0"/>
              <a:buChar char="•"/>
            </a:pPr>
            <a:r>
              <a:rPr lang="en-CA" sz="2000" dirty="0">
                <a:latin typeface="Arial" pitchFamily="34" charset="0"/>
                <a:cs typeface="Arial" pitchFamily="34" charset="0"/>
              </a:rPr>
              <a:t>Display of Text</a:t>
            </a: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Tree>
    <p:extLst>
      <p:ext uri="{BB962C8B-B14F-4D97-AF65-F5344CB8AC3E}">
        <p14:creationId xmlns:p14="http://schemas.microsoft.com/office/powerpoint/2010/main" val="3051421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4" name="Title 5"/>
          <p:cNvSpPr>
            <a:spLocks noGrp="1"/>
          </p:cNvSpPr>
          <p:nvPr>
            <p:ph type="title"/>
          </p:nvPr>
        </p:nvSpPr>
        <p:spPr>
          <a:xfrm>
            <a:off x="76200" y="457200"/>
            <a:ext cx="5928102" cy="457200"/>
          </a:xfrm>
        </p:spPr>
        <p:txBody>
          <a:bodyPr>
            <a:normAutofit/>
          </a:bodyPr>
          <a:lstStyle/>
          <a:p>
            <a:r>
              <a:rPr lang="en-US" sz="2400" dirty="0">
                <a:solidFill>
                  <a:srgbClr val="C00000"/>
                </a:solidFill>
                <a:effectLst>
                  <a:outerShdw blurRad="38100" dist="38100" dir="2700000" algn="tl">
                    <a:srgbClr val="000000">
                      <a:alpha val="43137"/>
                    </a:srgbClr>
                  </a:outerShdw>
                </a:effectLst>
                <a:latin typeface="Arial" pitchFamily="34" charset="0"/>
                <a:cs typeface="Arial" pitchFamily="34" charset="0"/>
              </a:rPr>
              <a:t>Interoperability Catalogue Design</a:t>
            </a:r>
          </a:p>
        </p:txBody>
      </p:sp>
      <p:sp>
        <p:nvSpPr>
          <p:cNvPr id="7"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r>
              <a:rPr lang="en-CA" sz="2400" dirty="0">
                <a:latin typeface="Arial" pitchFamily="34" charset="0"/>
                <a:cs typeface="Arial" pitchFamily="34" charset="0"/>
              </a:rPr>
              <a:t>Change of paradigm – ENC is now part of larger data ecosystem</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Modular, machine readable design leveraging existing designs for FC, PC, and geospatial rules </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Fully user-controlled via system settings </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Compatible with existing portrayal engine</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Supporting different levels of interoperation</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Additional customization by OEMs or users possible</a:t>
            </a:r>
          </a:p>
          <a:p>
            <a:pPr marL="342900" indent="-342900">
              <a:spcAft>
                <a:spcPts val="1800"/>
              </a:spcAft>
              <a:buFont typeface="Arial" panose="020B0604020202020204" pitchFamily="34" charset="0"/>
              <a:buChar char="•"/>
            </a:pPr>
            <a:endParaRPr lang="en-CA" sz="20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Tree>
    <p:extLst>
      <p:ext uri="{BB962C8B-B14F-4D97-AF65-F5344CB8AC3E}">
        <p14:creationId xmlns:p14="http://schemas.microsoft.com/office/powerpoint/2010/main" val="254444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4" name="Title 5"/>
          <p:cNvSpPr>
            <a:spLocks noGrp="1"/>
          </p:cNvSpPr>
          <p:nvPr>
            <p:ph type="title"/>
          </p:nvPr>
        </p:nvSpPr>
        <p:spPr>
          <a:xfrm>
            <a:off x="76200" y="457200"/>
            <a:ext cx="5928102" cy="457200"/>
          </a:xfrm>
        </p:spPr>
        <p:txBody>
          <a:bodyPr>
            <a:normAutofit/>
          </a:bodyPr>
          <a:lstStyle/>
          <a:p>
            <a:r>
              <a:rPr lang="en-US" sz="2400" dirty="0">
                <a:solidFill>
                  <a:srgbClr val="C00000"/>
                </a:solidFill>
                <a:effectLst>
                  <a:outerShdw blurRad="38100" dist="38100" dir="2700000" algn="tl">
                    <a:srgbClr val="000000">
                      <a:alpha val="43137"/>
                    </a:srgbClr>
                  </a:outerShdw>
                </a:effectLst>
                <a:latin typeface="Arial" pitchFamily="34" charset="0"/>
                <a:cs typeface="Arial" pitchFamily="34" charset="0"/>
              </a:rPr>
              <a:t>Interoperability Catalogue Design - Levels</a:t>
            </a:r>
          </a:p>
        </p:txBody>
      </p:sp>
      <p:sp>
        <p:nvSpPr>
          <p:cNvPr id="7" name="Title 3"/>
          <p:cNvSpPr txBox="1">
            <a:spLocks/>
          </p:cNvSpPr>
          <p:nvPr/>
        </p:nvSpPr>
        <p:spPr>
          <a:xfrm>
            <a:off x="762000" y="12192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r>
              <a:rPr lang="en-CA" sz="2400" dirty="0">
                <a:latin typeface="Arial" pitchFamily="34" charset="0"/>
                <a:cs typeface="Arial" pitchFamily="34" charset="0"/>
              </a:rPr>
              <a:t>Level 0 – No explicit interoperability and IC is not used; ENC is the main product; all other data is loaded as overlays – effectively current ECDIS   </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Level 1 – Data interleaving; ENC is the main product but feature layers from other products are interleaved with ENC feature layers</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Level 2 - Type-based selective feature class replacement is supported - ENC is the main product but global suppression of equivalent ENC features is allowed in favor of data layers from superior data products </a:t>
            </a:r>
          </a:p>
          <a:p>
            <a:pPr>
              <a:spcAft>
                <a:spcPts val="1800"/>
              </a:spcAft>
            </a:pPr>
            <a:endParaRPr lang="en-CA" sz="24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0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Tree>
    <p:extLst>
      <p:ext uri="{BB962C8B-B14F-4D97-AF65-F5344CB8AC3E}">
        <p14:creationId xmlns:p14="http://schemas.microsoft.com/office/powerpoint/2010/main" val="1837185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09600" y="1295400"/>
            <a:ext cx="7696200" cy="495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
        <p:nvSpPr>
          <p:cNvPr id="4" name="Title 5"/>
          <p:cNvSpPr>
            <a:spLocks noGrp="1"/>
          </p:cNvSpPr>
          <p:nvPr>
            <p:ph type="title"/>
          </p:nvPr>
        </p:nvSpPr>
        <p:spPr>
          <a:xfrm>
            <a:off x="76200" y="457200"/>
            <a:ext cx="5928102" cy="457200"/>
          </a:xfrm>
        </p:spPr>
        <p:txBody>
          <a:bodyPr>
            <a:normAutofit/>
          </a:bodyPr>
          <a:lstStyle/>
          <a:p>
            <a:r>
              <a:rPr lang="en-US" sz="2400" dirty="0">
                <a:solidFill>
                  <a:srgbClr val="C00000"/>
                </a:solidFill>
                <a:effectLst>
                  <a:outerShdw blurRad="38100" dist="38100" dir="2700000" algn="tl">
                    <a:srgbClr val="000000">
                      <a:alpha val="43137"/>
                    </a:srgbClr>
                  </a:outerShdw>
                </a:effectLst>
                <a:latin typeface="Arial" pitchFamily="34" charset="0"/>
                <a:cs typeface="Arial" pitchFamily="34" charset="0"/>
              </a:rPr>
              <a:t>Interoperability Catalogue Design - Levels</a:t>
            </a:r>
          </a:p>
        </p:txBody>
      </p:sp>
      <p:sp>
        <p:nvSpPr>
          <p:cNvPr id="7" name="Title 3"/>
          <p:cNvSpPr txBox="1">
            <a:spLocks/>
          </p:cNvSpPr>
          <p:nvPr/>
        </p:nvSpPr>
        <p:spPr>
          <a:xfrm>
            <a:off x="762000" y="1219200"/>
            <a:ext cx="7696200" cy="5029200"/>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marL="342900" indent="-342900">
              <a:spcAft>
                <a:spcPts val="1800"/>
              </a:spcAft>
              <a:buFont typeface="Arial" panose="020B0604020202020204" pitchFamily="34" charset="0"/>
              <a:buChar char="•"/>
            </a:pPr>
            <a:r>
              <a:rPr lang="en-CA" sz="2400" dirty="0">
                <a:latin typeface="Arial" pitchFamily="34" charset="0"/>
                <a:cs typeface="Arial" pitchFamily="34" charset="0"/>
              </a:rPr>
              <a:t>Level 3 - Attribute value-based selectivity and feature hybridization; ENC is treated as one of the components of the data stack, and selected feature instances from other products may be treated as being superior to or enhancing selected ENC feature instances </a:t>
            </a:r>
          </a:p>
          <a:p>
            <a:pPr marL="342900" indent="-342900">
              <a:spcAft>
                <a:spcPts val="1800"/>
              </a:spcAft>
              <a:buFont typeface="Arial" panose="020B0604020202020204" pitchFamily="34" charset="0"/>
              <a:buChar char="•"/>
            </a:pPr>
            <a:r>
              <a:rPr lang="en-CA" sz="2400" dirty="0">
                <a:latin typeface="Arial" pitchFamily="34" charset="0"/>
                <a:cs typeface="Arial" pitchFamily="34" charset="0"/>
              </a:rPr>
              <a:t>Level 4 - Spatial operations; This level is the same as Level 3, but permits spatial queries (to determine related subsets) and operations (to define the interoperation result) to determine replacements for selected feature instances; rules are explicitly defined using an adequate set of spatially-capable ‘grammar’ </a:t>
            </a: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000" dirty="0">
              <a:latin typeface="Arial" pitchFamily="34" charset="0"/>
              <a:cs typeface="Arial" pitchFamily="34" charset="0"/>
            </a:endParaRPr>
          </a:p>
          <a:p>
            <a:pPr marL="342900" indent="-342900">
              <a:spcAft>
                <a:spcPts val="1800"/>
              </a:spcAft>
              <a:buFont typeface="Arial" panose="020B0604020202020204" pitchFamily="34" charset="0"/>
              <a:buChar char="•"/>
            </a:pPr>
            <a:endParaRPr lang="en-CA" sz="2400" dirty="0">
              <a:latin typeface="Arial" pitchFamily="34" charset="0"/>
              <a:cs typeface="Arial" pitchFamily="34" charset="0"/>
            </a:endParaRPr>
          </a:p>
        </p:txBody>
      </p:sp>
    </p:spTree>
    <p:extLst>
      <p:ext uri="{BB962C8B-B14F-4D97-AF65-F5344CB8AC3E}">
        <p14:creationId xmlns:p14="http://schemas.microsoft.com/office/powerpoint/2010/main" val="3341299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theme1.xml><?xml version="1.0" encoding="utf-8"?>
<a:theme xmlns:a="http://schemas.openxmlformats.org/drawingml/2006/main" name="IIC Corp template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480</Words>
  <Application>Microsoft Office PowerPoint</Application>
  <PresentationFormat>On-screen Show (4:3)</PresentationFormat>
  <Paragraphs>84</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Georgia</vt:lpstr>
      <vt:lpstr>IIC Corp template 2011</vt:lpstr>
      <vt:lpstr>S-100 Interoperability Catalogue</vt:lpstr>
      <vt:lpstr>BAD Interoperability</vt:lpstr>
      <vt:lpstr>Objectives</vt:lpstr>
      <vt:lpstr>Interoperability Analysis – Requirements</vt:lpstr>
      <vt:lpstr>Interoperability Analysis - Requirements</vt:lpstr>
      <vt:lpstr>Interoperability Analysis - Requirements</vt:lpstr>
      <vt:lpstr>Interoperability Catalogue Design</vt:lpstr>
      <vt:lpstr>Interoperability Catalogue Design - Levels</vt:lpstr>
      <vt:lpstr>Interoperability Catalogue Design - Levels</vt:lpstr>
      <vt:lpstr>Interoperability Catalogue model</vt:lpstr>
      <vt:lpstr>Interoperability Catalogue Level 1 &amp; 2</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HDM Status Report</dc:title>
  <dc:creator/>
  <cp:lastModifiedBy/>
  <cp:revision>1</cp:revision>
  <dcterms:created xsi:type="dcterms:W3CDTF">2011-09-08T08:50:56Z</dcterms:created>
  <dcterms:modified xsi:type="dcterms:W3CDTF">2017-05-23T14:50:50Z</dcterms:modified>
</cp:coreProperties>
</file>