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0" r:id="rId1"/>
    <p:sldMasterId id="2147483687" r:id="rId2"/>
    <p:sldMasterId id="2147483652" r:id="rId3"/>
    <p:sldMasterId id="2147483654" r:id="rId4"/>
    <p:sldMasterId id="2147483701" r:id="rId5"/>
    <p:sldMasterId id="2147483727" r:id="rId6"/>
    <p:sldMasterId id="2147483739" r:id="rId7"/>
    <p:sldMasterId id="2147483752" r:id="rId8"/>
    <p:sldMasterId id="2147483764" r:id="rId9"/>
    <p:sldMasterId id="2147483776" r:id="rId10"/>
  </p:sldMasterIdLst>
  <p:notesMasterIdLst>
    <p:notesMasterId r:id="rId49"/>
  </p:notesMasterIdLst>
  <p:handoutMasterIdLst>
    <p:handoutMasterId r:id="rId50"/>
  </p:handoutMasterIdLst>
  <p:sldIdLst>
    <p:sldId id="375" r:id="rId11"/>
    <p:sldId id="547" r:id="rId12"/>
    <p:sldId id="546" r:id="rId13"/>
    <p:sldId id="527" r:id="rId14"/>
    <p:sldId id="533" r:id="rId15"/>
    <p:sldId id="536" r:id="rId16"/>
    <p:sldId id="569" r:id="rId17"/>
    <p:sldId id="535" r:id="rId18"/>
    <p:sldId id="537" r:id="rId19"/>
    <p:sldId id="539" r:id="rId20"/>
    <p:sldId id="511" r:id="rId21"/>
    <p:sldId id="573" r:id="rId22"/>
    <p:sldId id="568" r:id="rId23"/>
    <p:sldId id="510" r:id="rId24"/>
    <p:sldId id="540" r:id="rId25"/>
    <p:sldId id="541" r:id="rId26"/>
    <p:sldId id="542" r:id="rId27"/>
    <p:sldId id="512" r:id="rId28"/>
    <p:sldId id="525" r:id="rId29"/>
    <p:sldId id="561" r:id="rId30"/>
    <p:sldId id="570" r:id="rId31"/>
    <p:sldId id="572" r:id="rId32"/>
    <p:sldId id="564" r:id="rId33"/>
    <p:sldId id="516" r:id="rId34"/>
    <p:sldId id="517" r:id="rId35"/>
    <p:sldId id="518" r:id="rId36"/>
    <p:sldId id="526" r:id="rId37"/>
    <p:sldId id="545" r:id="rId38"/>
    <p:sldId id="557" r:id="rId39"/>
    <p:sldId id="558" r:id="rId40"/>
    <p:sldId id="548" r:id="rId41"/>
    <p:sldId id="562" r:id="rId42"/>
    <p:sldId id="551" r:id="rId43"/>
    <p:sldId id="565" r:id="rId44"/>
    <p:sldId id="567" r:id="rId45"/>
    <p:sldId id="559" r:id="rId46"/>
    <p:sldId id="552" r:id="rId47"/>
    <p:sldId id="566" r:id="rId48"/>
  </p:sldIdLst>
  <p:sldSz cx="9144000" cy="6858000" type="screen4x3"/>
  <p:notesSz cx="6858000" cy="9144000"/>
  <p:defaultTextStyle>
    <a:defPPr>
      <a:defRPr lang="sv-S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 Jakobsson" initials="MJ"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F5F"/>
    <a:srgbClr val="9190B0"/>
    <a:srgbClr val="002672"/>
    <a:srgbClr val="8708AB"/>
    <a:srgbClr val="73B2FF"/>
    <a:srgbClr val="BEFFE9"/>
    <a:srgbClr val="8300A9"/>
    <a:srgbClr val="002673"/>
    <a:srgbClr val="F4F7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560" autoAdjust="0"/>
    <p:restoredTop sz="95332" autoAdjust="0"/>
  </p:normalViewPr>
  <p:slideViewPr>
    <p:cSldViewPr>
      <p:cViewPr varScale="1">
        <p:scale>
          <a:sx n="82" d="100"/>
          <a:sy n="82" d="100"/>
        </p:scale>
        <p:origin x="62" y="192"/>
      </p:cViewPr>
      <p:guideLst>
        <p:guide orient="horz" pos="2160"/>
        <p:guide pos="2880"/>
      </p:guideLst>
    </p:cSldViewPr>
  </p:slideViewPr>
  <p:outlineViewPr>
    <p:cViewPr>
      <p:scale>
        <a:sx n="33" d="100"/>
        <a:sy n="33" d="100"/>
      </p:scale>
      <p:origin x="0" y="-3408"/>
    </p:cViewPr>
  </p:outlineViewPr>
  <p:notesTextViewPr>
    <p:cViewPr>
      <p:scale>
        <a:sx n="3" d="2"/>
        <a:sy n="3" d="2"/>
      </p:scale>
      <p:origin x="0" y="0"/>
    </p:cViewPr>
  </p:notesTextViewPr>
  <p:sorterViewPr>
    <p:cViewPr varScale="1">
      <p:scale>
        <a:sx n="1" d="1"/>
        <a:sy n="1" d="1"/>
      </p:scale>
      <p:origin x="0" y="-5933"/>
    </p:cViewPr>
  </p:sorterViewPr>
  <p:notesViewPr>
    <p:cSldViewPr>
      <p:cViewPr varScale="1">
        <p:scale>
          <a:sx n="67" d="100"/>
          <a:sy n="67" d="100"/>
        </p:scale>
        <p:origin x="2266"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8" Type="http://schemas.openxmlformats.org/officeDocument/2006/relationships/slideMaster" Target="slideMasters/slideMaster8.xml"/><Relationship Id="rId51" Type="http://schemas.openxmlformats.org/officeDocument/2006/relationships/commentAuthors" Target="commentAuthors.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E17225-7EC9-4098-8FCD-B19182363B1B}" type="datetimeFigureOut">
              <a:rPr lang="en-US" smtClean="0"/>
              <a:t>10/11/2018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9433297-2527-4036-B0EA-C3D75B9486E1}" type="slidenum">
              <a:rPr lang="en-US" smtClean="0"/>
              <a:t>‹#›</a:t>
            </a:fld>
            <a:endParaRPr lang="en-US"/>
          </a:p>
        </p:txBody>
      </p:sp>
    </p:spTree>
    <p:extLst>
      <p:ext uri="{BB962C8B-B14F-4D97-AF65-F5344CB8AC3E}">
        <p14:creationId xmlns:p14="http://schemas.microsoft.com/office/powerpoint/2010/main" val="30694705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sv-SE"/>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sv-SE"/>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sv-SE"/>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9DE6220-F64B-4065-BF93-ED90C57155D1}" type="slidenum">
              <a:rPr lang="sv-SE"/>
              <a:pPr/>
              <a:t>‹#›</a:t>
            </a:fld>
            <a:endParaRPr lang="sv-SE"/>
          </a:p>
        </p:txBody>
      </p:sp>
    </p:spTree>
    <p:extLst>
      <p:ext uri="{BB962C8B-B14F-4D97-AF65-F5344CB8AC3E}">
        <p14:creationId xmlns:p14="http://schemas.microsoft.com/office/powerpoint/2010/main" val="291967428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Collaborative project: NF - GEBCO</a:t>
            </a:r>
          </a:p>
          <a:p>
            <a:endParaRPr lang="en-GB" dirty="0" smtClean="0"/>
          </a:p>
          <a:p>
            <a:r>
              <a:rPr lang="en-GB" dirty="0" smtClean="0"/>
              <a:t>Satinder – foundational, end of </a:t>
            </a:r>
            <a:r>
              <a:rPr lang="en-GB" dirty="0" err="1" smtClean="0"/>
              <a:t>september</a:t>
            </a:r>
            <a:endParaRPr lang="en-GB" dirty="0"/>
          </a:p>
        </p:txBody>
      </p:sp>
      <p:sp>
        <p:nvSpPr>
          <p:cNvPr id="4" name="Slide Number Placeholder 3"/>
          <p:cNvSpPr>
            <a:spLocks noGrp="1"/>
          </p:cNvSpPr>
          <p:nvPr>
            <p:ph type="sldNum" sz="quarter" idx="10"/>
          </p:nvPr>
        </p:nvSpPr>
        <p:spPr/>
        <p:txBody>
          <a:bodyPr/>
          <a:lstStyle/>
          <a:p>
            <a:fld id="{99DE6220-F64B-4065-BF93-ED90C57155D1}" type="slidenum">
              <a:rPr lang="sv-SE" smtClean="0"/>
              <a:pPr/>
              <a:t>1</a:t>
            </a:fld>
            <a:endParaRPr lang="sv-SE"/>
          </a:p>
        </p:txBody>
      </p:sp>
    </p:spTree>
    <p:extLst>
      <p:ext uri="{BB962C8B-B14F-4D97-AF65-F5344CB8AC3E}">
        <p14:creationId xmlns:p14="http://schemas.microsoft.com/office/powerpoint/2010/main" val="4127802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3BE196-13EB-4736-BB8D-113E373EE348}" type="slidenum">
              <a:rPr lang="en-GB" smtClean="0"/>
              <a:t>20</a:t>
            </a:fld>
            <a:endParaRPr lang="en-GB"/>
          </a:p>
        </p:txBody>
      </p:sp>
    </p:spTree>
    <p:extLst>
      <p:ext uri="{BB962C8B-B14F-4D97-AF65-F5344CB8AC3E}">
        <p14:creationId xmlns:p14="http://schemas.microsoft.com/office/powerpoint/2010/main" val="2994519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3BE196-13EB-4736-BB8D-113E373EE348}" type="slidenum">
              <a:rPr lang="en-GB" smtClean="0"/>
              <a:t>21</a:t>
            </a:fld>
            <a:endParaRPr lang="en-GB"/>
          </a:p>
        </p:txBody>
      </p:sp>
    </p:spTree>
    <p:extLst>
      <p:ext uri="{BB962C8B-B14F-4D97-AF65-F5344CB8AC3E}">
        <p14:creationId xmlns:p14="http://schemas.microsoft.com/office/powerpoint/2010/main" val="2870878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3BE196-13EB-4736-BB8D-113E373EE348}" type="slidenum">
              <a:rPr lang="en-GB" smtClean="0"/>
              <a:t>22</a:t>
            </a:fld>
            <a:endParaRPr lang="en-GB"/>
          </a:p>
        </p:txBody>
      </p:sp>
    </p:spTree>
    <p:extLst>
      <p:ext uri="{BB962C8B-B14F-4D97-AF65-F5344CB8AC3E}">
        <p14:creationId xmlns:p14="http://schemas.microsoft.com/office/powerpoint/2010/main" val="3451745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smtClean="0"/>
              <a:t>GRID 18% complete</a:t>
            </a:r>
          </a:p>
          <a:p>
            <a:pPr marL="171450" indent="-171450">
              <a:buFontTx/>
              <a:buChar char="-"/>
            </a:pPr>
            <a:r>
              <a:rPr lang="en-GB" dirty="0" smtClean="0"/>
              <a:t>NOT 18% of world</a:t>
            </a:r>
            <a:r>
              <a:rPr lang="en-GB" baseline="0" dirty="0" smtClean="0"/>
              <a:t> ocean mapped </a:t>
            </a:r>
          </a:p>
          <a:p>
            <a:pPr marL="171450" indent="-171450">
              <a:buFontTx/>
              <a:buChar char="-"/>
            </a:pPr>
            <a:r>
              <a:rPr lang="en-GB" baseline="0" dirty="0" smtClean="0"/>
              <a:t>Media reported 100 m – everywhere!</a:t>
            </a:r>
            <a:endParaRPr lang="en-GB" dirty="0"/>
          </a:p>
        </p:txBody>
      </p:sp>
      <p:sp>
        <p:nvSpPr>
          <p:cNvPr id="4" name="Slide Number Placeholder 3"/>
          <p:cNvSpPr>
            <a:spLocks noGrp="1"/>
          </p:cNvSpPr>
          <p:nvPr>
            <p:ph type="sldNum" sz="quarter" idx="10"/>
          </p:nvPr>
        </p:nvSpPr>
        <p:spPr/>
        <p:txBody>
          <a:bodyPr/>
          <a:lstStyle/>
          <a:p>
            <a:fld id="{99DE6220-F64B-4065-BF93-ED90C57155D1}" type="slidenum">
              <a:rPr lang="sv-SE" smtClean="0"/>
              <a:pPr/>
              <a:t>23</a:t>
            </a:fld>
            <a:endParaRPr lang="sv-SE"/>
          </a:p>
        </p:txBody>
      </p:sp>
    </p:spTree>
    <p:extLst>
      <p:ext uri="{BB962C8B-B14F-4D97-AF65-F5344CB8AC3E}">
        <p14:creationId xmlns:p14="http://schemas.microsoft.com/office/powerpoint/2010/main" val="3737097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Mainstream </a:t>
            </a:r>
            <a:r>
              <a:rPr lang="en-US" smtClean="0"/>
              <a:t>mapping technology</a:t>
            </a:r>
            <a:endParaRPr lang="en-US" dirty="0"/>
          </a:p>
        </p:txBody>
      </p:sp>
      <p:sp>
        <p:nvSpPr>
          <p:cNvPr id="4" name="Slide Number Placeholder 3"/>
          <p:cNvSpPr>
            <a:spLocks noGrp="1"/>
          </p:cNvSpPr>
          <p:nvPr>
            <p:ph type="sldNum" sz="quarter" idx="10"/>
          </p:nvPr>
        </p:nvSpPr>
        <p:spPr/>
        <p:txBody>
          <a:bodyPr/>
          <a:lstStyle/>
          <a:p>
            <a:fld id="{99DE6220-F64B-4065-BF93-ED90C57155D1}" type="slidenum">
              <a:rPr lang="sv-SE" smtClean="0">
                <a:solidFill>
                  <a:srgbClr val="000000"/>
                </a:solidFill>
              </a:rPr>
              <a:pPr/>
              <a:t>24</a:t>
            </a:fld>
            <a:endParaRPr lang="sv-SE">
              <a:solidFill>
                <a:srgbClr val="000000"/>
              </a:solidFill>
            </a:endParaRPr>
          </a:p>
        </p:txBody>
      </p:sp>
    </p:spTree>
    <p:extLst>
      <p:ext uri="{BB962C8B-B14F-4D97-AF65-F5344CB8AC3E}">
        <p14:creationId xmlns:p14="http://schemas.microsoft.com/office/powerpoint/2010/main" val="6268055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GEBCO</a:t>
            </a:r>
            <a:r>
              <a:rPr lang="en-GB" baseline="0" dirty="0" smtClean="0"/>
              <a:t> 2014 Grid = 18% complete</a:t>
            </a:r>
            <a:endParaRPr lang="en-GB" dirty="0"/>
          </a:p>
        </p:txBody>
      </p:sp>
      <p:sp>
        <p:nvSpPr>
          <p:cNvPr id="4" name="Slide Number Placeholder 3"/>
          <p:cNvSpPr>
            <a:spLocks noGrp="1"/>
          </p:cNvSpPr>
          <p:nvPr>
            <p:ph type="sldNum" sz="quarter" idx="10"/>
          </p:nvPr>
        </p:nvSpPr>
        <p:spPr/>
        <p:txBody>
          <a:bodyPr/>
          <a:lstStyle/>
          <a:p>
            <a:fld id="{99DE6220-F64B-4065-BF93-ED90C57155D1}" type="slidenum">
              <a:rPr lang="sv-SE" smtClean="0"/>
              <a:pPr/>
              <a:t>27</a:t>
            </a:fld>
            <a:endParaRPr lang="sv-SE"/>
          </a:p>
        </p:txBody>
      </p:sp>
    </p:spTree>
    <p:extLst>
      <p:ext uri="{BB962C8B-B14F-4D97-AF65-F5344CB8AC3E}">
        <p14:creationId xmlns:p14="http://schemas.microsoft.com/office/powerpoint/2010/main" val="4266542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DE6220-F64B-4065-BF93-ED90C57155D1}" type="slidenum">
              <a:rPr lang="sv-SE" smtClean="0"/>
              <a:pPr/>
              <a:t>28</a:t>
            </a:fld>
            <a:endParaRPr lang="sv-SE"/>
          </a:p>
        </p:txBody>
      </p:sp>
    </p:spTree>
    <p:extLst>
      <p:ext uri="{BB962C8B-B14F-4D97-AF65-F5344CB8AC3E}">
        <p14:creationId xmlns:p14="http://schemas.microsoft.com/office/powerpoint/2010/main" val="26532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DE6220-F64B-4065-BF93-ED90C57155D1}" type="slidenum">
              <a:rPr lang="sv-SE" smtClean="0"/>
              <a:pPr/>
              <a:t>30</a:t>
            </a:fld>
            <a:endParaRPr lang="sv-SE"/>
          </a:p>
        </p:txBody>
      </p:sp>
    </p:spTree>
    <p:extLst>
      <p:ext uri="{BB962C8B-B14F-4D97-AF65-F5344CB8AC3E}">
        <p14:creationId xmlns:p14="http://schemas.microsoft.com/office/powerpoint/2010/main" val="2819720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DE6220-F64B-4065-BF93-ED90C57155D1}" type="slidenum">
              <a:rPr lang="sv-SE" smtClean="0"/>
              <a:pPr/>
              <a:t>36</a:t>
            </a:fld>
            <a:endParaRPr lang="sv-SE"/>
          </a:p>
        </p:txBody>
      </p:sp>
    </p:spTree>
    <p:extLst>
      <p:ext uri="{BB962C8B-B14F-4D97-AF65-F5344CB8AC3E}">
        <p14:creationId xmlns:p14="http://schemas.microsoft.com/office/powerpoint/2010/main" val="385111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DE6220-F64B-4065-BF93-ED90C57155D1}" type="slidenum">
              <a:rPr lang="sv-SE" smtClean="0"/>
              <a:pPr/>
              <a:t>2</a:t>
            </a:fld>
            <a:endParaRPr lang="sv-SE"/>
          </a:p>
        </p:txBody>
      </p:sp>
    </p:spTree>
    <p:extLst>
      <p:ext uri="{BB962C8B-B14F-4D97-AF65-F5344CB8AC3E}">
        <p14:creationId xmlns:p14="http://schemas.microsoft.com/office/powerpoint/2010/main" val="1722578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Journalistic</a:t>
            </a:r>
            <a:r>
              <a:rPr lang="en-GB" baseline="0" dirty="0" smtClean="0"/>
              <a:t> license: 23% of the worlds mapped</a:t>
            </a:r>
            <a:endParaRPr lang="en-US" dirty="0"/>
          </a:p>
        </p:txBody>
      </p:sp>
      <p:sp>
        <p:nvSpPr>
          <p:cNvPr id="4" name="Slide Number Placeholder 3"/>
          <p:cNvSpPr>
            <a:spLocks noGrp="1"/>
          </p:cNvSpPr>
          <p:nvPr>
            <p:ph type="sldNum" sz="quarter" idx="10"/>
          </p:nvPr>
        </p:nvSpPr>
        <p:spPr/>
        <p:txBody>
          <a:bodyPr/>
          <a:lstStyle/>
          <a:p>
            <a:fld id="{99DE6220-F64B-4065-BF93-ED90C57155D1}" type="slidenum">
              <a:rPr lang="sv-SE" smtClean="0"/>
              <a:pPr/>
              <a:t>4</a:t>
            </a:fld>
            <a:endParaRPr lang="sv-SE"/>
          </a:p>
        </p:txBody>
      </p:sp>
    </p:spTree>
    <p:extLst>
      <p:ext uri="{BB962C8B-B14F-4D97-AF65-F5344CB8AC3E}">
        <p14:creationId xmlns:p14="http://schemas.microsoft.com/office/powerpoint/2010/main" val="3561462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p>
        </p:txBody>
      </p:sp>
      <p:sp>
        <p:nvSpPr>
          <p:cNvPr id="4" name="Slide Number Placeholder 3"/>
          <p:cNvSpPr>
            <a:spLocks noGrp="1"/>
          </p:cNvSpPr>
          <p:nvPr>
            <p:ph type="sldNum" sz="quarter" idx="10"/>
          </p:nvPr>
        </p:nvSpPr>
        <p:spPr/>
        <p:txBody>
          <a:bodyPr/>
          <a:lstStyle/>
          <a:p>
            <a:fld id="{99DE6220-F64B-4065-BF93-ED90C57155D1}" type="slidenum">
              <a:rPr lang="sv-SE" smtClean="0"/>
              <a:pPr/>
              <a:t>8</a:t>
            </a:fld>
            <a:endParaRPr lang="sv-SE"/>
          </a:p>
        </p:txBody>
      </p:sp>
    </p:spTree>
    <p:extLst>
      <p:ext uri="{BB962C8B-B14F-4D97-AF65-F5344CB8AC3E}">
        <p14:creationId xmlns:p14="http://schemas.microsoft.com/office/powerpoint/2010/main" val="651419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GGC</a:t>
            </a:r>
            <a:r>
              <a:rPr lang="en-US" baseline="0" dirty="0" smtClean="0"/>
              <a:t> delegated Establishment team to establish Seabed 2030</a:t>
            </a:r>
          </a:p>
          <a:p>
            <a:r>
              <a:rPr lang="en-US" baseline="0" dirty="0" smtClean="0"/>
              <a:t>Martin </a:t>
            </a:r>
            <a:r>
              <a:rPr lang="en-US" baseline="0" dirty="0" err="1" smtClean="0"/>
              <a:t>Jakobsson</a:t>
            </a:r>
            <a:r>
              <a:rPr lang="en-US" baseline="0" dirty="0" smtClean="0"/>
              <a:t> (vice chair GGC), Robin Falconer (ex chair GGC), Graham Allen [Shin </a:t>
            </a:r>
            <a:r>
              <a:rPr lang="en-US" baseline="0" dirty="0" err="1" smtClean="0"/>
              <a:t>Tani</a:t>
            </a:r>
            <a:r>
              <a:rPr lang="en-US" baseline="0" dirty="0" smtClean="0"/>
              <a:t> (chair GGC)]</a:t>
            </a:r>
            <a:endParaRPr lang="en-US" dirty="0"/>
          </a:p>
        </p:txBody>
      </p:sp>
      <p:sp>
        <p:nvSpPr>
          <p:cNvPr id="4" name="Slide Number Placeholder 3"/>
          <p:cNvSpPr>
            <a:spLocks noGrp="1"/>
          </p:cNvSpPr>
          <p:nvPr>
            <p:ph type="sldNum" sz="quarter" idx="10"/>
          </p:nvPr>
        </p:nvSpPr>
        <p:spPr/>
        <p:txBody>
          <a:bodyPr/>
          <a:lstStyle/>
          <a:p>
            <a:fld id="{99DE6220-F64B-4065-BF93-ED90C57155D1}" type="slidenum">
              <a:rPr lang="sv-SE" smtClean="0"/>
              <a:pPr/>
              <a:t>10</a:t>
            </a:fld>
            <a:endParaRPr lang="sv-SE"/>
          </a:p>
        </p:txBody>
      </p:sp>
    </p:spTree>
    <p:extLst>
      <p:ext uri="{BB962C8B-B14F-4D97-AF65-F5344CB8AC3E}">
        <p14:creationId xmlns:p14="http://schemas.microsoft.com/office/powerpoint/2010/main" val="84204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222 days old</a:t>
            </a:r>
          </a:p>
          <a:p>
            <a:endParaRPr lang="en-US" dirty="0"/>
          </a:p>
        </p:txBody>
      </p:sp>
      <p:sp>
        <p:nvSpPr>
          <p:cNvPr id="4" name="Slide Number Placeholder 3"/>
          <p:cNvSpPr>
            <a:spLocks noGrp="1"/>
          </p:cNvSpPr>
          <p:nvPr>
            <p:ph type="sldNum" sz="quarter" idx="10"/>
          </p:nvPr>
        </p:nvSpPr>
        <p:spPr/>
        <p:txBody>
          <a:bodyPr/>
          <a:lstStyle/>
          <a:p>
            <a:fld id="{99DE6220-F64B-4065-BF93-ED90C57155D1}" type="slidenum">
              <a:rPr lang="sv-SE" smtClean="0"/>
              <a:pPr/>
              <a:t>13</a:t>
            </a:fld>
            <a:endParaRPr lang="sv-SE"/>
          </a:p>
        </p:txBody>
      </p:sp>
    </p:spTree>
    <p:extLst>
      <p:ext uri="{BB962C8B-B14F-4D97-AF65-F5344CB8AC3E}">
        <p14:creationId xmlns:p14="http://schemas.microsoft.com/office/powerpoint/2010/main" val="1939504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Expand SCRUM – centralized/once</a:t>
            </a:r>
            <a:r>
              <a:rPr lang="en-GB" baseline="0" dirty="0" smtClean="0"/>
              <a:t> a year into continuous 4 </a:t>
            </a:r>
            <a:r>
              <a:rPr lang="en-GB" baseline="0" dirty="0" err="1" smtClean="0"/>
              <a:t>centers</a:t>
            </a:r>
            <a:endParaRPr lang="en-GB" dirty="0"/>
          </a:p>
        </p:txBody>
      </p:sp>
      <p:sp>
        <p:nvSpPr>
          <p:cNvPr id="4" name="Slide Number Placeholder 3"/>
          <p:cNvSpPr>
            <a:spLocks noGrp="1"/>
          </p:cNvSpPr>
          <p:nvPr>
            <p:ph type="sldNum" sz="quarter" idx="10"/>
          </p:nvPr>
        </p:nvSpPr>
        <p:spPr/>
        <p:txBody>
          <a:bodyPr/>
          <a:lstStyle/>
          <a:p>
            <a:fld id="{99DE6220-F64B-4065-BF93-ED90C57155D1}" type="slidenum">
              <a:rPr lang="sv-SE" smtClean="0"/>
              <a:pPr/>
              <a:t>14</a:t>
            </a:fld>
            <a:endParaRPr lang="sv-SE"/>
          </a:p>
        </p:txBody>
      </p:sp>
    </p:spTree>
    <p:extLst>
      <p:ext uri="{BB962C8B-B14F-4D97-AF65-F5344CB8AC3E}">
        <p14:creationId xmlns:p14="http://schemas.microsoft.com/office/powerpoint/2010/main" val="2688533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DE6220-F64B-4065-BF93-ED90C57155D1}" type="slidenum">
              <a:rPr lang="sv-SE" smtClean="0">
                <a:solidFill>
                  <a:srgbClr val="000000"/>
                </a:solidFill>
              </a:rPr>
              <a:pPr/>
              <a:t>18</a:t>
            </a:fld>
            <a:endParaRPr lang="sv-SE">
              <a:solidFill>
                <a:srgbClr val="000000"/>
              </a:solidFill>
            </a:endParaRPr>
          </a:p>
        </p:txBody>
      </p:sp>
    </p:spTree>
    <p:extLst>
      <p:ext uri="{BB962C8B-B14F-4D97-AF65-F5344CB8AC3E}">
        <p14:creationId xmlns:p14="http://schemas.microsoft.com/office/powerpoint/2010/main" val="1115513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3BE196-13EB-4736-BB8D-113E373EE348}" type="slidenum">
              <a:rPr lang="en-GB" smtClean="0"/>
              <a:t>19</a:t>
            </a:fld>
            <a:endParaRPr lang="en-GB"/>
          </a:p>
        </p:txBody>
      </p:sp>
    </p:spTree>
    <p:extLst>
      <p:ext uri="{BB962C8B-B14F-4D97-AF65-F5344CB8AC3E}">
        <p14:creationId xmlns:p14="http://schemas.microsoft.com/office/powerpoint/2010/main" val="30179053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jpeg"/><Relationship Id="rId1" Type="http://schemas.openxmlformats.org/officeDocument/2006/relationships/slideMaster" Target="../slideMasters/slideMaster7.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225" name="Picture 9" descr="SU_PPT_kronor"/>
          <p:cNvPicPr>
            <a:picLocks noChangeAspect="1" noChangeArrowheads="1"/>
          </p:cNvPicPr>
          <p:nvPr/>
        </p:nvPicPr>
        <p:blipFill>
          <a:blip r:embed="rId2" cstate="print"/>
          <a:srcRect/>
          <a:stretch>
            <a:fillRect/>
          </a:stretch>
        </p:blipFill>
        <p:spPr bwMode="auto">
          <a:xfrm>
            <a:off x="0" y="1682750"/>
            <a:ext cx="5595938" cy="5175250"/>
          </a:xfrm>
          <a:prstGeom prst="rect">
            <a:avLst/>
          </a:prstGeom>
          <a:noFill/>
        </p:spPr>
      </p:pic>
      <p:sp>
        <p:nvSpPr>
          <p:cNvPr id="9219" name="Rectangle 3"/>
          <p:cNvSpPr>
            <a:spLocks noGrp="1" noChangeArrowheads="1"/>
          </p:cNvSpPr>
          <p:nvPr>
            <p:ph type="ctrTitle"/>
          </p:nvPr>
        </p:nvSpPr>
        <p:spPr>
          <a:xfrm>
            <a:off x="1006475" y="2435225"/>
            <a:ext cx="6632575" cy="1425575"/>
          </a:xfrm>
        </p:spPr>
        <p:txBody>
          <a:bodyPr lIns="72000" tIns="36000" rIns="72000" bIns="36000" anchor="ctr"/>
          <a:lstStyle>
            <a:lvl1pPr>
              <a:lnSpc>
                <a:spcPct val="100000"/>
              </a:lnSpc>
              <a:defRPr sz="4400" b="0"/>
            </a:lvl1pPr>
          </a:lstStyle>
          <a:p>
            <a:r>
              <a:rPr lang="en-US" smtClean="0"/>
              <a:t>Click to edit Master title style</a:t>
            </a:r>
            <a:endParaRPr lang="sv-SE"/>
          </a:p>
        </p:txBody>
      </p:sp>
      <p:sp>
        <p:nvSpPr>
          <p:cNvPr id="9220" name="Rectangle 4"/>
          <p:cNvSpPr>
            <a:spLocks noGrp="1" noChangeArrowheads="1"/>
          </p:cNvSpPr>
          <p:nvPr>
            <p:ph type="subTitle" idx="1"/>
          </p:nvPr>
        </p:nvSpPr>
        <p:spPr>
          <a:xfrm>
            <a:off x="1006475" y="3860800"/>
            <a:ext cx="6632575" cy="1165225"/>
          </a:xfrm>
        </p:spPr>
        <p:txBody>
          <a:bodyPr/>
          <a:lstStyle>
            <a:lvl1pPr marL="0" indent="0">
              <a:lnSpc>
                <a:spcPts val="4200"/>
              </a:lnSpc>
              <a:buFontTx/>
              <a:buNone/>
              <a:defRPr sz="2800"/>
            </a:lvl1pPr>
          </a:lstStyle>
          <a:p>
            <a:r>
              <a:rPr lang="en-US" smtClean="0"/>
              <a:t>Click to edit Master subtitle style</a:t>
            </a:r>
            <a:endParaRPr lang="sv-SE"/>
          </a:p>
        </p:txBody>
      </p:sp>
      <p:sp>
        <p:nvSpPr>
          <p:cNvPr id="9226" name="Rectangle 10"/>
          <p:cNvSpPr>
            <a:spLocks noGrp="1" noChangeArrowheads="1"/>
          </p:cNvSpPr>
          <p:nvPr>
            <p:ph type="dt" sz="half" idx="2"/>
          </p:nvPr>
        </p:nvSpPr>
        <p:spPr/>
        <p:txBody>
          <a:bodyPr/>
          <a:lstStyle>
            <a:lvl1pPr>
              <a:defRPr/>
            </a:lvl1pPr>
          </a:lstStyle>
          <a:p>
            <a:fld id="{5033BFBF-CBA0-442E-8244-16D4FCAA847C}" type="datetime1">
              <a:rPr lang="sv-SE"/>
              <a:pPr/>
              <a:t>2018-10-11</a:t>
            </a:fld>
            <a:endParaRPr lang="sv-SE"/>
          </a:p>
        </p:txBody>
      </p:sp>
      <p:sp>
        <p:nvSpPr>
          <p:cNvPr id="9227" name="Rectangle 11"/>
          <p:cNvSpPr>
            <a:spLocks noGrp="1" noChangeArrowheads="1"/>
          </p:cNvSpPr>
          <p:nvPr>
            <p:ph type="ftr" sz="quarter" idx="3"/>
          </p:nvPr>
        </p:nvSpPr>
        <p:spPr>
          <a:xfrm>
            <a:off x="1936750" y="6151563"/>
            <a:ext cx="4492625" cy="301625"/>
          </a:xfrm>
        </p:spPr>
        <p:txBody>
          <a:bodyPr/>
          <a:lstStyle>
            <a:lvl1pPr>
              <a:defRPr/>
            </a:lvl1pPr>
          </a:lstStyle>
          <a:p>
            <a:r>
              <a:rPr lang="sv-SE"/>
              <a:t>/ Namn Namn, Institution eller liknande</a:t>
            </a:r>
          </a:p>
        </p:txBody>
      </p:sp>
      <p:sp>
        <p:nvSpPr>
          <p:cNvPr id="9228" name="Rectangle 12"/>
          <p:cNvSpPr>
            <a:spLocks noGrp="1" noChangeArrowheads="1"/>
          </p:cNvSpPr>
          <p:nvPr>
            <p:ph type="sldNum" sz="quarter" idx="4"/>
          </p:nvPr>
        </p:nvSpPr>
        <p:spPr/>
        <p:txBody>
          <a:bodyPr/>
          <a:lstStyle>
            <a:lvl1pPr>
              <a:defRPr/>
            </a:lvl1pPr>
          </a:lstStyle>
          <a:p>
            <a:fld id="{2B6A8DA0-8D94-4409-A148-1ADB84C01C48}" type="slidenum">
              <a:rPr lang="sv-SE"/>
              <a:pPr/>
              <a:t>‹#›</a:t>
            </a:fld>
            <a:endParaRPr lang="sv-SE"/>
          </a:p>
        </p:txBody>
      </p:sp>
      <p:pic>
        <p:nvPicPr>
          <p:cNvPr id="9" name="Picture 7" descr="SU_logo_32mm_300dpi_SVENSK"/>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740352" y="329531"/>
            <a:ext cx="1152525" cy="1011237"/>
          </a:xfrm>
          <a:prstGeom prst="rect">
            <a:avLst/>
          </a:prstGeom>
          <a:noFill/>
        </p:spPr>
      </p:pic>
      <p:sp>
        <p:nvSpPr>
          <p:cNvPr id="10" name="Rectangle 9"/>
          <p:cNvSpPr/>
          <p:nvPr userDrawn="1"/>
        </p:nvSpPr>
        <p:spPr>
          <a:xfrm>
            <a:off x="7668344" y="257522"/>
            <a:ext cx="1224136" cy="85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7308304" y="329531"/>
            <a:ext cx="438852" cy="1008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56C5B2A-813B-445F-AD16-A69D62ECBF0F}" type="datetime1">
              <a:rPr lang="sv-SE"/>
              <a:pPr/>
              <a:t>2018-10-11</a:t>
            </a:fld>
            <a:endParaRPr lang="sv-SE"/>
          </a:p>
        </p:txBody>
      </p:sp>
      <p:sp>
        <p:nvSpPr>
          <p:cNvPr id="5" name="Footer Placeholder 4"/>
          <p:cNvSpPr>
            <a:spLocks noGrp="1"/>
          </p:cNvSpPr>
          <p:nvPr>
            <p:ph type="ftr" sz="quarter" idx="11"/>
          </p:nvPr>
        </p:nvSpPr>
        <p:spPr/>
        <p:txBody>
          <a:bodyPr/>
          <a:lstStyle>
            <a:lvl1pPr>
              <a:defRPr/>
            </a:lvl1pPr>
          </a:lstStyle>
          <a:p>
            <a:r>
              <a:rPr lang="sv-SE"/>
              <a:t>/ Namn Namn, Institution eller liknande</a:t>
            </a:r>
          </a:p>
        </p:txBody>
      </p:sp>
      <p:sp>
        <p:nvSpPr>
          <p:cNvPr id="6" name="Slide Number Placeholder 5"/>
          <p:cNvSpPr>
            <a:spLocks noGrp="1"/>
          </p:cNvSpPr>
          <p:nvPr>
            <p:ph type="sldNum" sz="quarter" idx="12"/>
          </p:nvPr>
        </p:nvSpPr>
        <p:spPr/>
        <p:txBody>
          <a:bodyPr/>
          <a:lstStyle>
            <a:lvl1pPr>
              <a:defRPr/>
            </a:lvl1pPr>
          </a:lstStyle>
          <a:p>
            <a:fld id="{14F945E5-499C-49FB-B77C-9062723DD58B}" type="slidenum">
              <a:rPr lang="sv-SE"/>
              <a:pPr/>
              <a:t>‹#›</a:t>
            </a:fld>
            <a:endParaRPr lang="sv-SE"/>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F271AC-1CE7-6145-BF38-1800C1EF9D0A}" type="datetimeFigureOut">
              <a:rPr lang="en-US" smtClean="0">
                <a:solidFill>
                  <a:prstClr val="black">
                    <a:tint val="75000"/>
                  </a:prstClr>
                </a:solidFill>
              </a:rPr>
              <a:pPr/>
              <a:t>10/11/2018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33F969-DDC9-7A44-837E-3CD8BDB49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99409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1F271AC-1CE7-6145-BF38-1800C1EF9D0A}"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33F969-DDC9-7A44-837E-3CD8BDB49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48852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1F271AC-1CE7-6145-BF38-1800C1EF9D0A}"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33F969-DDC9-7A44-837E-3CD8BDB49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53968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1F271AC-1CE7-6145-BF38-1800C1EF9D0A}"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33F969-DDC9-7A44-837E-3CD8BDB49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984694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71575" y="134679"/>
            <a:ext cx="5597820" cy="914400"/>
          </a:xfrm>
        </p:spPr>
        <p:txBody>
          <a:bodyPr/>
          <a:lstStyle>
            <a:lvl1pPr>
              <a:defRPr b="1">
                <a:ln>
                  <a:noFill/>
                </a:ln>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ln>
                  <a:noFill/>
                </a:ln>
                <a:solidFill>
                  <a:schemeClr val="tx2"/>
                </a:solidFill>
              </a:defRPr>
            </a:lvl1pPr>
            <a:lvl2pPr>
              <a:defRPr>
                <a:ln>
                  <a:noFill/>
                </a:ln>
                <a:solidFill>
                  <a:schemeClr val="tx2"/>
                </a:solidFill>
              </a:defRPr>
            </a:lvl2pPr>
            <a:lvl3pPr>
              <a:defRPr>
                <a:ln>
                  <a:noFill/>
                </a:ln>
                <a:solidFill>
                  <a:schemeClr val="tx2"/>
                </a:solidFill>
              </a:defRPr>
            </a:lvl3pPr>
            <a:lvl4pPr>
              <a:defRPr>
                <a:ln>
                  <a:noFill/>
                </a:ln>
                <a:solidFill>
                  <a:schemeClr val="tx2"/>
                </a:solidFill>
              </a:defRPr>
            </a:lvl4pPr>
            <a:lvl5pPr>
              <a:defRPr>
                <a:ln>
                  <a:noFill/>
                </a:ln>
                <a:solidFill>
                  <a:schemeClr val="tx2"/>
                </a:solidFill>
              </a:defRPr>
            </a:lvl5pPr>
          </a:lstStyle>
          <a:p>
            <a:pPr lvl="0"/>
            <a:r>
              <a:rPr lang="en-US"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1F271AC-1CE7-6145-BF38-1800C1EF9D0A}"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33F969-DDC9-7A44-837E-3CD8BDB49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07199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1F271AC-1CE7-6145-BF38-1800C1EF9D0A}"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33F969-DDC9-7A44-837E-3CD8BDB49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124867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1F271AC-1CE7-6145-BF38-1800C1EF9D0A}" type="datetimeFigureOut">
              <a:rPr lang="en-US" smtClean="0">
                <a:solidFill>
                  <a:prstClr val="black">
                    <a:tint val="75000"/>
                  </a:prstClr>
                </a:solidFill>
              </a:rPr>
              <a:pPr/>
              <a:t>10/11/2018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33F969-DDC9-7A44-837E-3CD8BDB49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3481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1F271AC-1CE7-6145-BF38-1800C1EF9D0A}" type="datetimeFigureOut">
              <a:rPr lang="en-US" smtClean="0">
                <a:solidFill>
                  <a:prstClr val="black">
                    <a:tint val="75000"/>
                  </a:prstClr>
                </a:solidFill>
              </a:rPr>
              <a:pPr/>
              <a:t>10/11/2018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F33F969-DDC9-7A44-837E-3CD8BDB49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9179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1F271AC-1CE7-6145-BF38-1800C1EF9D0A}" type="datetimeFigureOut">
              <a:rPr lang="en-US" smtClean="0">
                <a:solidFill>
                  <a:prstClr val="black">
                    <a:tint val="75000"/>
                  </a:prstClr>
                </a:solidFill>
              </a:rPr>
              <a:pPr/>
              <a:t>10/11/2018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F33F969-DDC9-7A44-837E-3CD8BDB49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572386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F271AC-1CE7-6145-BF38-1800C1EF9D0A}" type="datetimeFigureOut">
              <a:rPr lang="en-US" smtClean="0">
                <a:solidFill>
                  <a:prstClr val="black">
                    <a:tint val="75000"/>
                  </a:prstClr>
                </a:solidFill>
              </a:rPr>
              <a:pPr/>
              <a:t>10/11/2018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F33F969-DDC9-7A44-837E-3CD8BDB49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2429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27725" y="1943100"/>
            <a:ext cx="1711325" cy="40782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90575" y="1943100"/>
            <a:ext cx="4984750" cy="40782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F296694F-CE52-4D10-974D-3F2751A7ABC8}" type="datetime1">
              <a:rPr lang="sv-SE"/>
              <a:pPr/>
              <a:t>2018-10-11</a:t>
            </a:fld>
            <a:endParaRPr lang="sv-SE"/>
          </a:p>
        </p:txBody>
      </p:sp>
      <p:sp>
        <p:nvSpPr>
          <p:cNvPr id="5" name="Footer Placeholder 4"/>
          <p:cNvSpPr>
            <a:spLocks noGrp="1"/>
          </p:cNvSpPr>
          <p:nvPr>
            <p:ph type="ftr" sz="quarter" idx="11"/>
          </p:nvPr>
        </p:nvSpPr>
        <p:spPr/>
        <p:txBody>
          <a:bodyPr/>
          <a:lstStyle>
            <a:lvl1pPr>
              <a:defRPr/>
            </a:lvl1pPr>
          </a:lstStyle>
          <a:p>
            <a:r>
              <a:rPr lang="sv-SE"/>
              <a:t>/ Namn Namn, Institution eller liknande</a:t>
            </a:r>
          </a:p>
        </p:txBody>
      </p:sp>
      <p:sp>
        <p:nvSpPr>
          <p:cNvPr id="6" name="Slide Number Placeholder 5"/>
          <p:cNvSpPr>
            <a:spLocks noGrp="1"/>
          </p:cNvSpPr>
          <p:nvPr>
            <p:ph type="sldNum" sz="quarter" idx="12"/>
          </p:nvPr>
        </p:nvSpPr>
        <p:spPr/>
        <p:txBody>
          <a:bodyPr/>
          <a:lstStyle>
            <a:lvl1pPr>
              <a:defRPr/>
            </a:lvl1pPr>
          </a:lstStyle>
          <a:p>
            <a:fld id="{9D87A119-B733-4A3F-906C-22C576070DFB}" type="slidenum">
              <a:rPr lang="sv-SE"/>
              <a:pPr/>
              <a:t>‹#›</a:t>
            </a:fld>
            <a:endParaRPr lang="sv-SE"/>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F271AC-1CE7-6145-BF38-1800C1EF9D0A}" type="datetimeFigureOut">
              <a:rPr lang="en-US" smtClean="0">
                <a:solidFill>
                  <a:prstClr val="black">
                    <a:tint val="75000"/>
                  </a:prstClr>
                </a:solidFill>
              </a:rPr>
              <a:pPr/>
              <a:t>10/11/2018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33F969-DDC9-7A44-837E-3CD8BDB49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66495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F271AC-1CE7-6145-BF38-1800C1EF9D0A}" type="datetimeFigureOut">
              <a:rPr lang="en-US" smtClean="0">
                <a:solidFill>
                  <a:prstClr val="black">
                    <a:tint val="75000"/>
                  </a:prstClr>
                </a:solidFill>
              </a:rPr>
              <a:pPr/>
              <a:t>10/11/2018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33F969-DDC9-7A44-837E-3CD8BDB49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59865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1F271AC-1CE7-6145-BF38-1800C1EF9D0A}"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33F969-DDC9-7A44-837E-3CD8BDB49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48736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1F271AC-1CE7-6145-BF38-1800C1EF9D0A}"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33F969-DDC9-7A44-837E-3CD8BDB49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8238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50F4FD-92DF-4253-83C6-32EBEF5B0386}" type="datetimeFigureOut">
              <a:rPr lang="en-US" smtClean="0"/>
              <a:pPr/>
              <a:t>10/11/2018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DA8EE9-BBC9-4B10-B22A-9946A338FFBD}"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50F4FD-92DF-4253-83C6-32EBEF5B0386}" type="datetimeFigureOut">
              <a:rPr lang="en-US" smtClean="0"/>
              <a:pPr/>
              <a:t>10/11/2018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DA8EE9-BBC9-4B10-B22A-9946A338FFBD}"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50F4FD-92DF-4253-83C6-32EBEF5B0386}" type="datetimeFigureOut">
              <a:rPr lang="en-US" smtClean="0"/>
              <a:pPr/>
              <a:t>10/11/2018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DA8EE9-BBC9-4B10-B22A-9946A338FFBD}"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50F4FD-92DF-4253-83C6-32EBEF5B0386}" type="datetimeFigureOut">
              <a:rPr lang="en-US" smtClean="0"/>
              <a:pPr/>
              <a:t>10/11/2018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DA8EE9-BBC9-4B10-B22A-9946A338FFBD}"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50F4FD-92DF-4253-83C6-32EBEF5B0386}" type="datetimeFigureOut">
              <a:rPr lang="en-US" smtClean="0"/>
              <a:pPr/>
              <a:t>10/11/2018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DA8EE9-BBC9-4B10-B22A-9946A338FFBD}"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50F4FD-92DF-4253-83C6-32EBEF5B0386}" type="datetimeFigureOut">
              <a:rPr lang="en-US" smtClean="0"/>
              <a:pPr/>
              <a:t>10/11/2018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DA8EE9-BBC9-4B10-B22A-9946A338FFBD}"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50F4FD-92DF-4253-83C6-32EBEF5B0386}" type="datetimeFigureOut">
              <a:rPr lang="en-US" smtClean="0"/>
              <a:pPr/>
              <a:t>10/11/2018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DA8EE9-BBC9-4B10-B22A-9946A338FFBD}"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50F4FD-92DF-4253-83C6-32EBEF5B0386}" type="datetimeFigureOut">
              <a:rPr lang="en-US" smtClean="0"/>
              <a:pPr/>
              <a:t>10/11/2018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DA8EE9-BBC9-4B10-B22A-9946A338FFB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710CC59-98CF-4E8B-8EE3-BF87D65732F9}" type="datetime1">
              <a:rPr lang="sv-SE"/>
              <a:pPr/>
              <a:t>2018-10-11</a:t>
            </a:fld>
            <a:endParaRPr lang="sv-SE"/>
          </a:p>
        </p:txBody>
      </p:sp>
      <p:sp>
        <p:nvSpPr>
          <p:cNvPr id="5" name="Footer Placeholder 4"/>
          <p:cNvSpPr>
            <a:spLocks noGrp="1"/>
          </p:cNvSpPr>
          <p:nvPr>
            <p:ph type="ftr" sz="quarter" idx="11"/>
          </p:nvPr>
        </p:nvSpPr>
        <p:spPr/>
        <p:txBody>
          <a:bodyPr/>
          <a:lstStyle>
            <a:lvl1pPr>
              <a:defRPr/>
            </a:lvl1pPr>
          </a:lstStyle>
          <a:p>
            <a:r>
              <a:rPr lang="sv-SE"/>
              <a:t>/ Namn Namn, Institution eller liknande</a:t>
            </a:r>
          </a:p>
        </p:txBody>
      </p:sp>
      <p:sp>
        <p:nvSpPr>
          <p:cNvPr id="6" name="Slide Number Placeholder 5"/>
          <p:cNvSpPr>
            <a:spLocks noGrp="1"/>
          </p:cNvSpPr>
          <p:nvPr>
            <p:ph type="sldNum" sz="quarter" idx="12"/>
          </p:nvPr>
        </p:nvSpPr>
        <p:spPr/>
        <p:txBody>
          <a:bodyPr/>
          <a:lstStyle>
            <a:lvl1pPr>
              <a:defRPr/>
            </a:lvl1pPr>
          </a:lstStyle>
          <a:p>
            <a:fld id="{2D98012D-8988-4E63-9553-551E882FD2E5}" type="slidenum">
              <a:rPr lang="sv-SE"/>
              <a:pPr/>
              <a:t>‹#›</a:t>
            </a:fld>
            <a:endParaRPr lang="sv-S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50F4FD-92DF-4253-83C6-32EBEF5B0386}" type="datetimeFigureOut">
              <a:rPr lang="en-US" smtClean="0"/>
              <a:pPr/>
              <a:t>10/11/2018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DA8EE9-BBC9-4B10-B22A-9946A338FFBD}"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50F4FD-92DF-4253-83C6-32EBEF5B0386}" type="datetimeFigureOut">
              <a:rPr lang="en-US" smtClean="0"/>
              <a:pPr/>
              <a:t>10/11/2018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DA8EE9-BBC9-4B10-B22A-9946A338FFBD}"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50F4FD-92DF-4253-83C6-32EBEF5B0386}" type="datetimeFigureOut">
              <a:rPr lang="en-US" smtClean="0"/>
              <a:pPr/>
              <a:t>10/11/2018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DA8EE9-BBC9-4B10-B22A-9946A338FFBD}"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2297" name="Picture 9" descr="SU_PPT_olivkvist"/>
          <p:cNvPicPr>
            <a:picLocks noChangeAspect="1" noChangeArrowheads="1"/>
          </p:cNvPicPr>
          <p:nvPr/>
        </p:nvPicPr>
        <p:blipFill>
          <a:blip r:embed="rId2" cstate="print"/>
          <a:srcRect/>
          <a:stretch>
            <a:fillRect/>
          </a:stretch>
        </p:blipFill>
        <p:spPr bwMode="auto">
          <a:xfrm>
            <a:off x="1588" y="317500"/>
            <a:ext cx="6881812" cy="6540500"/>
          </a:xfrm>
          <a:prstGeom prst="rect">
            <a:avLst/>
          </a:prstGeom>
          <a:noFill/>
        </p:spPr>
      </p:pic>
      <p:sp>
        <p:nvSpPr>
          <p:cNvPr id="12291" name="Rectangle 3"/>
          <p:cNvSpPr>
            <a:spLocks noGrp="1" noChangeArrowheads="1"/>
          </p:cNvSpPr>
          <p:nvPr>
            <p:ph type="ctrTitle"/>
          </p:nvPr>
        </p:nvSpPr>
        <p:spPr>
          <a:xfrm>
            <a:off x="1006475" y="2435225"/>
            <a:ext cx="6632575" cy="1425575"/>
          </a:xfrm>
        </p:spPr>
        <p:txBody>
          <a:bodyPr lIns="72000" tIns="36000" rIns="72000" bIns="36000" anchor="ctr"/>
          <a:lstStyle>
            <a:lvl1pPr>
              <a:lnSpc>
                <a:spcPct val="100000"/>
              </a:lnSpc>
              <a:defRPr sz="4400" b="0"/>
            </a:lvl1pPr>
          </a:lstStyle>
          <a:p>
            <a:r>
              <a:rPr lang="sv-SE"/>
              <a:t>Klicka här för att ändra format</a:t>
            </a:r>
          </a:p>
        </p:txBody>
      </p:sp>
      <p:sp>
        <p:nvSpPr>
          <p:cNvPr id="12292" name="Rectangle 4"/>
          <p:cNvSpPr>
            <a:spLocks noGrp="1" noChangeArrowheads="1"/>
          </p:cNvSpPr>
          <p:nvPr>
            <p:ph type="subTitle" idx="1"/>
          </p:nvPr>
        </p:nvSpPr>
        <p:spPr>
          <a:xfrm>
            <a:off x="1006475" y="3860800"/>
            <a:ext cx="6632575" cy="1165225"/>
          </a:xfrm>
        </p:spPr>
        <p:txBody>
          <a:bodyPr/>
          <a:lstStyle>
            <a:lvl1pPr marL="0" indent="0">
              <a:lnSpc>
                <a:spcPts val="4200"/>
              </a:lnSpc>
              <a:buFontTx/>
              <a:buNone/>
              <a:defRPr sz="2800"/>
            </a:lvl1pPr>
          </a:lstStyle>
          <a:p>
            <a:r>
              <a:rPr lang="sv-SE"/>
              <a:t>Klicka här för att ändra format på underrubrik i bakgrunden</a:t>
            </a:r>
          </a:p>
        </p:txBody>
      </p:sp>
      <p:pic>
        <p:nvPicPr>
          <p:cNvPr id="12296" name="Picture 8" descr="SU_logo_32mm_300dpi_SVENS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39050" y="287338"/>
            <a:ext cx="1152525" cy="1011237"/>
          </a:xfrm>
          <a:prstGeom prst="rect">
            <a:avLst/>
          </a:prstGeom>
          <a:noFill/>
        </p:spPr>
      </p:pic>
      <p:sp>
        <p:nvSpPr>
          <p:cNvPr id="12298" name="Rectangle 10"/>
          <p:cNvSpPr>
            <a:spLocks noGrp="1" noChangeArrowheads="1"/>
          </p:cNvSpPr>
          <p:nvPr>
            <p:ph type="dt" sz="half" idx="2"/>
          </p:nvPr>
        </p:nvSpPr>
        <p:spPr/>
        <p:txBody>
          <a:bodyPr/>
          <a:lstStyle>
            <a:lvl1pPr>
              <a:defRPr/>
            </a:lvl1pPr>
          </a:lstStyle>
          <a:p>
            <a:fld id="{19B42B80-3BFE-4C1B-85A2-CB3E9AD4799B}" type="datetime1">
              <a:rPr lang="sv-SE"/>
              <a:pPr/>
              <a:t>2018-10-11</a:t>
            </a:fld>
            <a:endParaRPr lang="sv-SE"/>
          </a:p>
        </p:txBody>
      </p:sp>
      <p:sp>
        <p:nvSpPr>
          <p:cNvPr id="12299" name="Rectangle 11"/>
          <p:cNvSpPr>
            <a:spLocks noGrp="1" noChangeArrowheads="1"/>
          </p:cNvSpPr>
          <p:nvPr>
            <p:ph type="ftr" sz="quarter" idx="3"/>
          </p:nvPr>
        </p:nvSpPr>
        <p:spPr>
          <a:xfrm>
            <a:off x="1936750" y="6151563"/>
            <a:ext cx="4492625" cy="301625"/>
          </a:xfrm>
        </p:spPr>
        <p:txBody>
          <a:bodyPr/>
          <a:lstStyle>
            <a:lvl1pPr>
              <a:defRPr/>
            </a:lvl1pPr>
          </a:lstStyle>
          <a:p>
            <a:r>
              <a:rPr lang="sv-SE"/>
              <a:t>/ Namn Namn, Institution eller liknande</a:t>
            </a:r>
          </a:p>
        </p:txBody>
      </p:sp>
      <p:sp>
        <p:nvSpPr>
          <p:cNvPr id="12300" name="Rectangle 12"/>
          <p:cNvSpPr>
            <a:spLocks noGrp="1" noChangeArrowheads="1"/>
          </p:cNvSpPr>
          <p:nvPr>
            <p:ph type="sldNum" sz="quarter" idx="4"/>
          </p:nvPr>
        </p:nvSpPr>
        <p:spPr/>
        <p:txBody>
          <a:bodyPr/>
          <a:lstStyle>
            <a:lvl1pPr>
              <a:defRPr/>
            </a:lvl1pPr>
          </a:lstStyle>
          <a:p>
            <a:fld id="{D2D0A102-3DFB-4F36-A378-E44F0B3AE8D9}" type="slidenum">
              <a:rPr lang="sv-SE"/>
              <a:pPr/>
              <a:t>‹#›</a:t>
            </a:fld>
            <a:endParaRPr lang="sv-S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BB30647-10C3-4CE7-AB38-BF89E5253BA2}" type="datetime1">
              <a:rPr lang="sv-SE"/>
              <a:pPr/>
              <a:t>2018-10-11</a:t>
            </a:fld>
            <a:endParaRPr lang="sv-SE"/>
          </a:p>
        </p:txBody>
      </p:sp>
      <p:sp>
        <p:nvSpPr>
          <p:cNvPr id="5" name="Footer Placeholder 4"/>
          <p:cNvSpPr>
            <a:spLocks noGrp="1"/>
          </p:cNvSpPr>
          <p:nvPr>
            <p:ph type="ftr" sz="quarter" idx="11"/>
          </p:nvPr>
        </p:nvSpPr>
        <p:spPr/>
        <p:txBody>
          <a:bodyPr/>
          <a:lstStyle>
            <a:lvl1pPr>
              <a:defRPr/>
            </a:lvl1pPr>
          </a:lstStyle>
          <a:p>
            <a:r>
              <a:rPr lang="sv-SE"/>
              <a:t>/ Namn Namn, Institution eller liknande</a:t>
            </a:r>
          </a:p>
        </p:txBody>
      </p:sp>
      <p:sp>
        <p:nvSpPr>
          <p:cNvPr id="6" name="Slide Number Placeholder 5"/>
          <p:cNvSpPr>
            <a:spLocks noGrp="1"/>
          </p:cNvSpPr>
          <p:nvPr>
            <p:ph type="sldNum" sz="quarter" idx="12"/>
          </p:nvPr>
        </p:nvSpPr>
        <p:spPr/>
        <p:txBody>
          <a:bodyPr/>
          <a:lstStyle>
            <a:lvl1pPr>
              <a:defRPr/>
            </a:lvl1pPr>
          </a:lstStyle>
          <a:p>
            <a:fld id="{AAFF9BA2-302A-41D0-8ED6-43DAD6D7052E}" type="slidenum">
              <a:rPr lang="sv-SE"/>
              <a:pPr/>
              <a:t>‹#›</a:t>
            </a:fld>
            <a:endParaRPr lang="sv-S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785182C7-75F3-4FC1-AC23-7D353B08A51D}" type="datetime1">
              <a:rPr lang="sv-SE"/>
              <a:pPr/>
              <a:t>2018-10-11</a:t>
            </a:fld>
            <a:endParaRPr lang="sv-SE"/>
          </a:p>
        </p:txBody>
      </p:sp>
      <p:sp>
        <p:nvSpPr>
          <p:cNvPr id="5" name="Footer Placeholder 4"/>
          <p:cNvSpPr>
            <a:spLocks noGrp="1"/>
          </p:cNvSpPr>
          <p:nvPr>
            <p:ph type="ftr" sz="quarter" idx="11"/>
          </p:nvPr>
        </p:nvSpPr>
        <p:spPr/>
        <p:txBody>
          <a:bodyPr/>
          <a:lstStyle>
            <a:lvl1pPr>
              <a:defRPr/>
            </a:lvl1pPr>
          </a:lstStyle>
          <a:p>
            <a:r>
              <a:rPr lang="sv-SE"/>
              <a:t>/ Namn Namn, Institution eller liknande</a:t>
            </a:r>
          </a:p>
        </p:txBody>
      </p:sp>
      <p:sp>
        <p:nvSpPr>
          <p:cNvPr id="6" name="Slide Number Placeholder 5"/>
          <p:cNvSpPr>
            <a:spLocks noGrp="1"/>
          </p:cNvSpPr>
          <p:nvPr>
            <p:ph type="sldNum" sz="quarter" idx="12"/>
          </p:nvPr>
        </p:nvSpPr>
        <p:spPr/>
        <p:txBody>
          <a:bodyPr/>
          <a:lstStyle>
            <a:lvl1pPr>
              <a:defRPr/>
            </a:lvl1pPr>
          </a:lstStyle>
          <a:p>
            <a:fld id="{A82954F4-DD33-43B5-9DEA-61B066053E25}" type="slidenum">
              <a:rPr lang="sv-SE"/>
              <a:pPr/>
              <a:t>‹#›</a:t>
            </a:fld>
            <a:endParaRPr lang="sv-S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90575" y="2806700"/>
            <a:ext cx="3348038" cy="3214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91013" y="2806700"/>
            <a:ext cx="3348037" cy="3214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6ECB85F0-52C7-45A2-85F5-BF5C90117DDE}" type="datetime1">
              <a:rPr lang="sv-SE"/>
              <a:pPr/>
              <a:t>2018-10-11</a:t>
            </a:fld>
            <a:endParaRPr lang="sv-SE"/>
          </a:p>
        </p:txBody>
      </p:sp>
      <p:sp>
        <p:nvSpPr>
          <p:cNvPr id="6" name="Footer Placeholder 5"/>
          <p:cNvSpPr>
            <a:spLocks noGrp="1"/>
          </p:cNvSpPr>
          <p:nvPr>
            <p:ph type="ftr" sz="quarter" idx="11"/>
          </p:nvPr>
        </p:nvSpPr>
        <p:spPr/>
        <p:txBody>
          <a:bodyPr/>
          <a:lstStyle>
            <a:lvl1pPr>
              <a:defRPr/>
            </a:lvl1pPr>
          </a:lstStyle>
          <a:p>
            <a:r>
              <a:rPr lang="sv-SE"/>
              <a:t>/ Namn Namn, Institution eller liknande</a:t>
            </a:r>
          </a:p>
        </p:txBody>
      </p:sp>
      <p:sp>
        <p:nvSpPr>
          <p:cNvPr id="7" name="Slide Number Placeholder 6"/>
          <p:cNvSpPr>
            <a:spLocks noGrp="1"/>
          </p:cNvSpPr>
          <p:nvPr>
            <p:ph type="sldNum" sz="quarter" idx="12"/>
          </p:nvPr>
        </p:nvSpPr>
        <p:spPr/>
        <p:txBody>
          <a:bodyPr/>
          <a:lstStyle>
            <a:lvl1pPr>
              <a:defRPr/>
            </a:lvl1pPr>
          </a:lstStyle>
          <a:p>
            <a:fld id="{DB72C7D5-BAE4-4987-AF69-0E5523797707}" type="slidenum">
              <a:rPr lang="sv-SE"/>
              <a:pPr/>
              <a:t>‹#›</a:t>
            </a:fld>
            <a:endParaRPr lang="sv-S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4D28838F-375D-419E-B85E-5D5431B1D39D}" type="datetime1">
              <a:rPr lang="sv-SE"/>
              <a:pPr/>
              <a:t>2018-10-11</a:t>
            </a:fld>
            <a:endParaRPr lang="sv-SE"/>
          </a:p>
        </p:txBody>
      </p:sp>
      <p:sp>
        <p:nvSpPr>
          <p:cNvPr id="8" name="Footer Placeholder 7"/>
          <p:cNvSpPr>
            <a:spLocks noGrp="1"/>
          </p:cNvSpPr>
          <p:nvPr>
            <p:ph type="ftr" sz="quarter" idx="11"/>
          </p:nvPr>
        </p:nvSpPr>
        <p:spPr/>
        <p:txBody>
          <a:bodyPr/>
          <a:lstStyle>
            <a:lvl1pPr>
              <a:defRPr/>
            </a:lvl1pPr>
          </a:lstStyle>
          <a:p>
            <a:r>
              <a:rPr lang="sv-SE"/>
              <a:t>/ Namn Namn, Institution eller liknande</a:t>
            </a:r>
          </a:p>
        </p:txBody>
      </p:sp>
      <p:sp>
        <p:nvSpPr>
          <p:cNvPr id="9" name="Slide Number Placeholder 8"/>
          <p:cNvSpPr>
            <a:spLocks noGrp="1"/>
          </p:cNvSpPr>
          <p:nvPr>
            <p:ph type="sldNum" sz="quarter" idx="12"/>
          </p:nvPr>
        </p:nvSpPr>
        <p:spPr/>
        <p:txBody>
          <a:bodyPr/>
          <a:lstStyle>
            <a:lvl1pPr>
              <a:defRPr/>
            </a:lvl1pPr>
          </a:lstStyle>
          <a:p>
            <a:fld id="{8ED32FA8-A94D-4724-B40E-C54829D3F2A5}" type="slidenum">
              <a:rPr lang="sv-SE"/>
              <a:pPr/>
              <a:t>‹#›</a:t>
            </a:fld>
            <a:endParaRPr lang="sv-S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A80C46A1-61CB-489C-A17B-202730F49B35}" type="datetime1">
              <a:rPr lang="sv-SE"/>
              <a:pPr/>
              <a:t>2018-10-11</a:t>
            </a:fld>
            <a:endParaRPr lang="sv-SE"/>
          </a:p>
        </p:txBody>
      </p:sp>
      <p:sp>
        <p:nvSpPr>
          <p:cNvPr id="4" name="Footer Placeholder 3"/>
          <p:cNvSpPr>
            <a:spLocks noGrp="1"/>
          </p:cNvSpPr>
          <p:nvPr>
            <p:ph type="ftr" sz="quarter" idx="11"/>
          </p:nvPr>
        </p:nvSpPr>
        <p:spPr/>
        <p:txBody>
          <a:bodyPr/>
          <a:lstStyle>
            <a:lvl1pPr>
              <a:defRPr/>
            </a:lvl1pPr>
          </a:lstStyle>
          <a:p>
            <a:r>
              <a:rPr lang="sv-SE"/>
              <a:t>/ Namn Namn, Institution eller liknande</a:t>
            </a:r>
          </a:p>
        </p:txBody>
      </p:sp>
      <p:sp>
        <p:nvSpPr>
          <p:cNvPr id="5" name="Slide Number Placeholder 4"/>
          <p:cNvSpPr>
            <a:spLocks noGrp="1"/>
          </p:cNvSpPr>
          <p:nvPr>
            <p:ph type="sldNum" sz="quarter" idx="12"/>
          </p:nvPr>
        </p:nvSpPr>
        <p:spPr/>
        <p:txBody>
          <a:bodyPr/>
          <a:lstStyle>
            <a:lvl1pPr>
              <a:defRPr/>
            </a:lvl1pPr>
          </a:lstStyle>
          <a:p>
            <a:fld id="{5499FC6B-CD47-4A6A-82DC-20A5608F059B}" type="slidenum">
              <a:rPr lang="sv-SE"/>
              <a:pPr/>
              <a:t>‹#›</a:t>
            </a:fld>
            <a:endParaRPr lang="sv-S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F6A35FA-82CD-4FB6-9F75-DA7FF9512B23}" type="datetime1">
              <a:rPr lang="sv-SE"/>
              <a:pPr/>
              <a:t>2018-10-11</a:t>
            </a:fld>
            <a:endParaRPr lang="sv-SE"/>
          </a:p>
        </p:txBody>
      </p:sp>
      <p:sp>
        <p:nvSpPr>
          <p:cNvPr id="3" name="Footer Placeholder 2"/>
          <p:cNvSpPr>
            <a:spLocks noGrp="1"/>
          </p:cNvSpPr>
          <p:nvPr>
            <p:ph type="ftr" sz="quarter" idx="11"/>
          </p:nvPr>
        </p:nvSpPr>
        <p:spPr/>
        <p:txBody>
          <a:bodyPr/>
          <a:lstStyle>
            <a:lvl1pPr>
              <a:defRPr/>
            </a:lvl1pPr>
          </a:lstStyle>
          <a:p>
            <a:r>
              <a:rPr lang="sv-SE"/>
              <a:t>/ Namn Namn, Institution eller liknande</a:t>
            </a:r>
          </a:p>
        </p:txBody>
      </p:sp>
      <p:sp>
        <p:nvSpPr>
          <p:cNvPr id="4" name="Slide Number Placeholder 3"/>
          <p:cNvSpPr>
            <a:spLocks noGrp="1"/>
          </p:cNvSpPr>
          <p:nvPr>
            <p:ph type="sldNum" sz="quarter" idx="12"/>
          </p:nvPr>
        </p:nvSpPr>
        <p:spPr/>
        <p:txBody>
          <a:bodyPr/>
          <a:lstStyle>
            <a:lvl1pPr>
              <a:defRPr/>
            </a:lvl1pPr>
          </a:lstStyle>
          <a:p>
            <a:fld id="{70CD7B1F-759B-4130-AD0A-BFD91543CE2D}" type="slidenum">
              <a:rPr lang="sv-SE"/>
              <a:pPr/>
              <a:t>‹#›</a:t>
            </a:fld>
            <a:endParaRPr lang="sv-S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D8B26664-B28B-4DB6-86FD-ABD6FA297054}" type="datetime1">
              <a:rPr lang="sv-SE"/>
              <a:pPr/>
              <a:t>2018-10-11</a:t>
            </a:fld>
            <a:endParaRPr lang="sv-SE"/>
          </a:p>
        </p:txBody>
      </p:sp>
      <p:sp>
        <p:nvSpPr>
          <p:cNvPr id="5" name="Footer Placeholder 4"/>
          <p:cNvSpPr>
            <a:spLocks noGrp="1"/>
          </p:cNvSpPr>
          <p:nvPr>
            <p:ph type="ftr" sz="quarter" idx="11"/>
          </p:nvPr>
        </p:nvSpPr>
        <p:spPr/>
        <p:txBody>
          <a:bodyPr/>
          <a:lstStyle>
            <a:lvl1pPr>
              <a:defRPr/>
            </a:lvl1pPr>
          </a:lstStyle>
          <a:p>
            <a:r>
              <a:rPr lang="sv-SE"/>
              <a:t>/ Namn Namn, Institution eller liknande</a:t>
            </a:r>
          </a:p>
        </p:txBody>
      </p:sp>
      <p:sp>
        <p:nvSpPr>
          <p:cNvPr id="6" name="Slide Number Placeholder 5"/>
          <p:cNvSpPr>
            <a:spLocks noGrp="1"/>
          </p:cNvSpPr>
          <p:nvPr>
            <p:ph type="sldNum" sz="quarter" idx="12"/>
          </p:nvPr>
        </p:nvSpPr>
        <p:spPr/>
        <p:txBody>
          <a:bodyPr/>
          <a:lstStyle>
            <a:lvl1pPr>
              <a:defRPr/>
            </a:lvl1pPr>
          </a:lstStyle>
          <a:p>
            <a:fld id="{63BF626B-06FB-4415-AC9A-D27262F7FDD5}" type="slidenum">
              <a:rPr lang="sv-SE"/>
              <a:pPr/>
              <a:t>‹#›</a:t>
            </a:fld>
            <a:endParaRPr lang="sv-S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38DFF8A1-9EEF-40E0-8EF3-9AD853654881}" type="datetime1">
              <a:rPr lang="sv-SE"/>
              <a:pPr/>
              <a:t>2018-10-11</a:t>
            </a:fld>
            <a:endParaRPr lang="sv-SE"/>
          </a:p>
        </p:txBody>
      </p:sp>
      <p:sp>
        <p:nvSpPr>
          <p:cNvPr id="6" name="Footer Placeholder 5"/>
          <p:cNvSpPr>
            <a:spLocks noGrp="1"/>
          </p:cNvSpPr>
          <p:nvPr>
            <p:ph type="ftr" sz="quarter" idx="11"/>
          </p:nvPr>
        </p:nvSpPr>
        <p:spPr/>
        <p:txBody>
          <a:bodyPr/>
          <a:lstStyle>
            <a:lvl1pPr>
              <a:defRPr/>
            </a:lvl1pPr>
          </a:lstStyle>
          <a:p>
            <a:r>
              <a:rPr lang="sv-SE"/>
              <a:t>/ Namn Namn, Institution eller liknande</a:t>
            </a:r>
          </a:p>
        </p:txBody>
      </p:sp>
      <p:sp>
        <p:nvSpPr>
          <p:cNvPr id="7" name="Slide Number Placeholder 6"/>
          <p:cNvSpPr>
            <a:spLocks noGrp="1"/>
          </p:cNvSpPr>
          <p:nvPr>
            <p:ph type="sldNum" sz="quarter" idx="12"/>
          </p:nvPr>
        </p:nvSpPr>
        <p:spPr/>
        <p:txBody>
          <a:bodyPr/>
          <a:lstStyle>
            <a:lvl1pPr>
              <a:defRPr/>
            </a:lvl1pPr>
          </a:lstStyle>
          <a:p>
            <a:fld id="{7933AB4D-7936-48D4-AF4E-07F6C7C6B02C}" type="slidenum">
              <a:rPr lang="sv-SE"/>
              <a:pPr/>
              <a:t>‹#›</a:t>
            </a:fld>
            <a:endParaRPr lang="sv-S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D8CE3069-74B0-41C3-A49C-D633E0672B80}" type="datetime1">
              <a:rPr lang="sv-SE"/>
              <a:pPr/>
              <a:t>2018-10-11</a:t>
            </a:fld>
            <a:endParaRPr lang="sv-SE"/>
          </a:p>
        </p:txBody>
      </p:sp>
      <p:sp>
        <p:nvSpPr>
          <p:cNvPr id="6" name="Footer Placeholder 5"/>
          <p:cNvSpPr>
            <a:spLocks noGrp="1"/>
          </p:cNvSpPr>
          <p:nvPr>
            <p:ph type="ftr" sz="quarter" idx="11"/>
          </p:nvPr>
        </p:nvSpPr>
        <p:spPr/>
        <p:txBody>
          <a:bodyPr/>
          <a:lstStyle>
            <a:lvl1pPr>
              <a:defRPr/>
            </a:lvl1pPr>
          </a:lstStyle>
          <a:p>
            <a:r>
              <a:rPr lang="sv-SE"/>
              <a:t>/ Namn Namn, Institution eller liknande</a:t>
            </a:r>
          </a:p>
        </p:txBody>
      </p:sp>
      <p:sp>
        <p:nvSpPr>
          <p:cNvPr id="7" name="Slide Number Placeholder 6"/>
          <p:cNvSpPr>
            <a:spLocks noGrp="1"/>
          </p:cNvSpPr>
          <p:nvPr>
            <p:ph type="sldNum" sz="quarter" idx="12"/>
          </p:nvPr>
        </p:nvSpPr>
        <p:spPr/>
        <p:txBody>
          <a:bodyPr/>
          <a:lstStyle>
            <a:lvl1pPr>
              <a:defRPr/>
            </a:lvl1pPr>
          </a:lstStyle>
          <a:p>
            <a:fld id="{0D661C9C-E2B8-470F-B475-7D9B7C115F26}" type="slidenum">
              <a:rPr lang="sv-SE"/>
              <a:pPr/>
              <a:t>‹#›</a:t>
            </a:fld>
            <a:endParaRPr lang="sv-S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7116A54-7B05-44F1-A8D0-BDB124A13E0E}" type="datetime1">
              <a:rPr lang="sv-SE"/>
              <a:pPr/>
              <a:t>2018-10-11</a:t>
            </a:fld>
            <a:endParaRPr lang="sv-SE"/>
          </a:p>
        </p:txBody>
      </p:sp>
      <p:sp>
        <p:nvSpPr>
          <p:cNvPr id="5" name="Footer Placeholder 4"/>
          <p:cNvSpPr>
            <a:spLocks noGrp="1"/>
          </p:cNvSpPr>
          <p:nvPr>
            <p:ph type="ftr" sz="quarter" idx="11"/>
          </p:nvPr>
        </p:nvSpPr>
        <p:spPr/>
        <p:txBody>
          <a:bodyPr/>
          <a:lstStyle>
            <a:lvl1pPr>
              <a:defRPr/>
            </a:lvl1pPr>
          </a:lstStyle>
          <a:p>
            <a:r>
              <a:rPr lang="sv-SE"/>
              <a:t>/ Namn Namn, Institution eller liknande</a:t>
            </a:r>
          </a:p>
        </p:txBody>
      </p:sp>
      <p:sp>
        <p:nvSpPr>
          <p:cNvPr id="6" name="Slide Number Placeholder 5"/>
          <p:cNvSpPr>
            <a:spLocks noGrp="1"/>
          </p:cNvSpPr>
          <p:nvPr>
            <p:ph type="sldNum" sz="quarter" idx="12"/>
          </p:nvPr>
        </p:nvSpPr>
        <p:spPr/>
        <p:txBody>
          <a:bodyPr/>
          <a:lstStyle>
            <a:lvl1pPr>
              <a:defRPr/>
            </a:lvl1pPr>
          </a:lstStyle>
          <a:p>
            <a:fld id="{C52DB2F9-487E-4FB5-83F2-4662CDE1EA3C}" type="slidenum">
              <a:rPr lang="sv-SE"/>
              <a:pPr/>
              <a:t>‹#›</a:t>
            </a:fld>
            <a:endParaRPr lang="sv-S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27725" y="1943100"/>
            <a:ext cx="1711325" cy="40782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90575" y="1943100"/>
            <a:ext cx="4984750" cy="40782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965B369-63FD-4EB9-B4D9-D65F4560FF0B}" type="datetime1">
              <a:rPr lang="sv-SE"/>
              <a:pPr/>
              <a:t>2018-10-11</a:t>
            </a:fld>
            <a:endParaRPr lang="sv-SE"/>
          </a:p>
        </p:txBody>
      </p:sp>
      <p:sp>
        <p:nvSpPr>
          <p:cNvPr id="5" name="Footer Placeholder 4"/>
          <p:cNvSpPr>
            <a:spLocks noGrp="1"/>
          </p:cNvSpPr>
          <p:nvPr>
            <p:ph type="ftr" sz="quarter" idx="11"/>
          </p:nvPr>
        </p:nvSpPr>
        <p:spPr/>
        <p:txBody>
          <a:bodyPr/>
          <a:lstStyle>
            <a:lvl1pPr>
              <a:defRPr/>
            </a:lvl1pPr>
          </a:lstStyle>
          <a:p>
            <a:r>
              <a:rPr lang="sv-SE"/>
              <a:t>/ Namn Namn, Institution eller liknande</a:t>
            </a:r>
          </a:p>
        </p:txBody>
      </p:sp>
      <p:sp>
        <p:nvSpPr>
          <p:cNvPr id="6" name="Slide Number Placeholder 5"/>
          <p:cNvSpPr>
            <a:spLocks noGrp="1"/>
          </p:cNvSpPr>
          <p:nvPr>
            <p:ph type="sldNum" sz="quarter" idx="12"/>
          </p:nvPr>
        </p:nvSpPr>
        <p:spPr/>
        <p:txBody>
          <a:bodyPr/>
          <a:lstStyle>
            <a:lvl1pPr>
              <a:defRPr/>
            </a:lvl1pPr>
          </a:lstStyle>
          <a:p>
            <a:fld id="{56F4D232-AE09-4453-9091-5E207D58A959}" type="slidenum">
              <a:rPr lang="sv-SE"/>
              <a:pPr/>
              <a:t>‹#›</a:t>
            </a:fld>
            <a:endParaRPr lang="sv-S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2530" name="Picture 2" descr="SU_PPT_eld"/>
          <p:cNvPicPr>
            <a:picLocks noChangeAspect="1" noChangeArrowheads="1"/>
          </p:cNvPicPr>
          <p:nvPr/>
        </p:nvPicPr>
        <p:blipFill>
          <a:blip r:embed="rId2" cstate="screen">
            <a:extLst>
              <a:ext uri="{28A0092B-C50C-407E-A947-70E740481C1C}">
                <a14:useLocalDpi xmlns:a14="http://schemas.microsoft.com/office/drawing/2010/main"/>
              </a:ext>
            </a:extLst>
          </a:blip>
          <a:srcRect t="-362"/>
          <a:stretch>
            <a:fillRect/>
          </a:stretch>
        </p:blipFill>
        <p:spPr bwMode="auto">
          <a:xfrm>
            <a:off x="3175" y="1590675"/>
            <a:ext cx="7258050" cy="5286375"/>
          </a:xfrm>
          <a:prstGeom prst="rect">
            <a:avLst/>
          </a:prstGeom>
          <a:noFill/>
        </p:spPr>
      </p:pic>
      <p:sp>
        <p:nvSpPr>
          <p:cNvPr id="22531" name="Rectangle 3"/>
          <p:cNvSpPr>
            <a:spLocks noGrp="1" noChangeArrowheads="1"/>
          </p:cNvSpPr>
          <p:nvPr>
            <p:ph type="ctrTitle"/>
          </p:nvPr>
        </p:nvSpPr>
        <p:spPr>
          <a:xfrm>
            <a:off x="1006475" y="2435225"/>
            <a:ext cx="6632575" cy="1425575"/>
          </a:xfrm>
        </p:spPr>
        <p:txBody>
          <a:bodyPr lIns="72000" tIns="36000" rIns="72000" bIns="36000" anchor="ctr"/>
          <a:lstStyle>
            <a:lvl1pPr>
              <a:lnSpc>
                <a:spcPct val="100000"/>
              </a:lnSpc>
              <a:defRPr sz="4400" b="0"/>
            </a:lvl1pPr>
          </a:lstStyle>
          <a:p>
            <a:r>
              <a:rPr lang="sv-SE"/>
              <a:t>Klicka här för att ändra format</a:t>
            </a:r>
          </a:p>
        </p:txBody>
      </p:sp>
      <p:sp>
        <p:nvSpPr>
          <p:cNvPr id="22532" name="Rectangle 4"/>
          <p:cNvSpPr>
            <a:spLocks noGrp="1" noChangeArrowheads="1"/>
          </p:cNvSpPr>
          <p:nvPr>
            <p:ph type="subTitle" idx="1"/>
          </p:nvPr>
        </p:nvSpPr>
        <p:spPr>
          <a:xfrm>
            <a:off x="1006475" y="3860800"/>
            <a:ext cx="6632575" cy="1165225"/>
          </a:xfrm>
        </p:spPr>
        <p:txBody>
          <a:bodyPr/>
          <a:lstStyle>
            <a:lvl1pPr marL="0" indent="0">
              <a:buFontTx/>
              <a:buNone/>
              <a:defRPr/>
            </a:lvl1pPr>
          </a:lstStyle>
          <a:p>
            <a:r>
              <a:rPr lang="sv-SE"/>
              <a:t>Klicka här för att ändra format på underrubrik i bakgrunden</a:t>
            </a:r>
          </a:p>
        </p:txBody>
      </p:sp>
      <p:pic>
        <p:nvPicPr>
          <p:cNvPr id="22533" name="Picture 5" descr="SU_logo_32mm_300dpi_SVENSK"/>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39050" y="287338"/>
            <a:ext cx="1152525" cy="1011237"/>
          </a:xfrm>
          <a:prstGeom prst="rect">
            <a:avLst/>
          </a:prstGeom>
          <a:noFill/>
        </p:spPr>
      </p:pic>
      <p:sp>
        <p:nvSpPr>
          <p:cNvPr id="22534" name="Rectangle 6"/>
          <p:cNvSpPr>
            <a:spLocks noGrp="1" noChangeArrowheads="1"/>
          </p:cNvSpPr>
          <p:nvPr>
            <p:ph type="dt" sz="half" idx="2"/>
          </p:nvPr>
        </p:nvSpPr>
        <p:spPr/>
        <p:txBody>
          <a:bodyPr/>
          <a:lstStyle>
            <a:lvl1pPr>
              <a:defRPr/>
            </a:lvl1pPr>
          </a:lstStyle>
          <a:p>
            <a:fld id="{12EC8BB4-0984-48A7-9D80-F16D3321A609}" type="datetime1">
              <a:rPr lang="sv-SE"/>
              <a:pPr/>
              <a:t>2018-10-11</a:t>
            </a:fld>
            <a:endParaRPr lang="sv-SE"/>
          </a:p>
        </p:txBody>
      </p:sp>
      <p:sp>
        <p:nvSpPr>
          <p:cNvPr id="22535" name="Rectangle 7"/>
          <p:cNvSpPr>
            <a:spLocks noGrp="1" noChangeArrowheads="1"/>
          </p:cNvSpPr>
          <p:nvPr>
            <p:ph type="ftr" sz="quarter" idx="3"/>
          </p:nvPr>
        </p:nvSpPr>
        <p:spPr>
          <a:xfrm>
            <a:off x="1936750" y="6151563"/>
            <a:ext cx="4492625" cy="301625"/>
          </a:xfrm>
        </p:spPr>
        <p:txBody>
          <a:bodyPr/>
          <a:lstStyle>
            <a:lvl1pPr>
              <a:defRPr/>
            </a:lvl1pPr>
          </a:lstStyle>
          <a:p>
            <a:r>
              <a:rPr lang="sv-SE"/>
              <a:t>/ Namn Namn, Institution eller liknande</a:t>
            </a:r>
          </a:p>
        </p:txBody>
      </p:sp>
      <p:sp>
        <p:nvSpPr>
          <p:cNvPr id="22536" name="Rectangle 8"/>
          <p:cNvSpPr>
            <a:spLocks noGrp="1" noChangeArrowheads="1"/>
          </p:cNvSpPr>
          <p:nvPr>
            <p:ph type="sldNum" sz="quarter" idx="4"/>
          </p:nvPr>
        </p:nvSpPr>
        <p:spPr/>
        <p:txBody>
          <a:bodyPr/>
          <a:lstStyle>
            <a:lvl1pPr>
              <a:defRPr/>
            </a:lvl1pPr>
          </a:lstStyle>
          <a:p>
            <a:fld id="{70D0B9EA-335E-48D5-A550-ECF126A5FB1A}" type="slidenum">
              <a:rPr lang="sv-SE"/>
              <a:pPr/>
              <a:t>‹#›</a:t>
            </a:fld>
            <a:endParaRPr lang="sv-SE"/>
          </a:p>
        </p:txBody>
      </p:sp>
      <p:pic>
        <p:nvPicPr>
          <p:cNvPr id="10" name="Picture 2"/>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524329" y="200566"/>
            <a:ext cx="1352240" cy="1128276"/>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49BCA05-B5D0-4907-A4D9-30F3E4F4A94F}" type="datetime1">
              <a:rPr lang="sv-SE"/>
              <a:pPr/>
              <a:t>2018-10-11</a:t>
            </a:fld>
            <a:endParaRPr lang="sv-SE"/>
          </a:p>
        </p:txBody>
      </p:sp>
      <p:sp>
        <p:nvSpPr>
          <p:cNvPr id="5" name="Footer Placeholder 4"/>
          <p:cNvSpPr>
            <a:spLocks noGrp="1"/>
          </p:cNvSpPr>
          <p:nvPr>
            <p:ph type="ftr" sz="quarter" idx="11"/>
          </p:nvPr>
        </p:nvSpPr>
        <p:spPr/>
        <p:txBody>
          <a:bodyPr/>
          <a:lstStyle>
            <a:lvl1pPr>
              <a:defRPr/>
            </a:lvl1pPr>
          </a:lstStyle>
          <a:p>
            <a:r>
              <a:rPr lang="sv-SE"/>
              <a:t>/ Namn Namn, Institution eller liknande</a:t>
            </a:r>
          </a:p>
        </p:txBody>
      </p:sp>
      <p:sp>
        <p:nvSpPr>
          <p:cNvPr id="6" name="Slide Number Placeholder 5"/>
          <p:cNvSpPr>
            <a:spLocks noGrp="1"/>
          </p:cNvSpPr>
          <p:nvPr>
            <p:ph type="sldNum" sz="quarter" idx="12"/>
          </p:nvPr>
        </p:nvSpPr>
        <p:spPr/>
        <p:txBody>
          <a:bodyPr/>
          <a:lstStyle>
            <a:lvl1pPr>
              <a:defRPr/>
            </a:lvl1pPr>
          </a:lstStyle>
          <a:p>
            <a:fld id="{EA521DEA-6011-4472-A639-DB9010EFF26B}" type="slidenum">
              <a:rPr lang="sv-SE"/>
              <a:pPr/>
              <a:t>‹#›</a:t>
            </a:fld>
            <a:endParaRPr lang="sv-SE"/>
          </a:p>
        </p:txBody>
      </p:sp>
      <p:pic>
        <p:nvPicPr>
          <p:cNvPr id="7"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524329" y="200566"/>
            <a:ext cx="1352240" cy="1128276"/>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F6B4D9F8-AE50-4A94-82DC-4B4B8ADE2D7F}" type="datetime1">
              <a:rPr lang="sv-SE"/>
              <a:pPr/>
              <a:t>2018-10-11</a:t>
            </a:fld>
            <a:endParaRPr lang="sv-SE"/>
          </a:p>
        </p:txBody>
      </p:sp>
      <p:sp>
        <p:nvSpPr>
          <p:cNvPr id="5" name="Footer Placeholder 4"/>
          <p:cNvSpPr>
            <a:spLocks noGrp="1"/>
          </p:cNvSpPr>
          <p:nvPr>
            <p:ph type="ftr" sz="quarter" idx="11"/>
          </p:nvPr>
        </p:nvSpPr>
        <p:spPr/>
        <p:txBody>
          <a:bodyPr/>
          <a:lstStyle>
            <a:lvl1pPr>
              <a:defRPr/>
            </a:lvl1pPr>
          </a:lstStyle>
          <a:p>
            <a:r>
              <a:rPr lang="sv-SE"/>
              <a:t>/ Namn Namn, Institution eller liknande</a:t>
            </a:r>
          </a:p>
        </p:txBody>
      </p:sp>
      <p:sp>
        <p:nvSpPr>
          <p:cNvPr id="6" name="Slide Number Placeholder 5"/>
          <p:cNvSpPr>
            <a:spLocks noGrp="1"/>
          </p:cNvSpPr>
          <p:nvPr>
            <p:ph type="sldNum" sz="quarter" idx="12"/>
          </p:nvPr>
        </p:nvSpPr>
        <p:spPr/>
        <p:txBody>
          <a:bodyPr/>
          <a:lstStyle>
            <a:lvl1pPr>
              <a:defRPr/>
            </a:lvl1pPr>
          </a:lstStyle>
          <a:p>
            <a:fld id="{6452E7B0-851A-484E-B86D-B8EA46096D91}" type="slidenum">
              <a:rPr lang="sv-SE"/>
              <a:pPr/>
              <a:t>‹#›</a:t>
            </a:fld>
            <a:endParaRPr lang="sv-S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524329" y="200566"/>
            <a:ext cx="1352240" cy="1128276"/>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90575" y="2806700"/>
            <a:ext cx="3348038" cy="3214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91013" y="2806700"/>
            <a:ext cx="3348037" cy="3214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CA2AD5E3-4237-48CE-9E72-11402C62668A}" type="datetime1">
              <a:rPr lang="sv-SE"/>
              <a:pPr/>
              <a:t>2018-10-11</a:t>
            </a:fld>
            <a:endParaRPr lang="sv-SE"/>
          </a:p>
        </p:txBody>
      </p:sp>
      <p:sp>
        <p:nvSpPr>
          <p:cNvPr id="6" name="Footer Placeholder 5"/>
          <p:cNvSpPr>
            <a:spLocks noGrp="1"/>
          </p:cNvSpPr>
          <p:nvPr>
            <p:ph type="ftr" sz="quarter" idx="11"/>
          </p:nvPr>
        </p:nvSpPr>
        <p:spPr/>
        <p:txBody>
          <a:bodyPr/>
          <a:lstStyle>
            <a:lvl1pPr>
              <a:defRPr/>
            </a:lvl1pPr>
          </a:lstStyle>
          <a:p>
            <a:r>
              <a:rPr lang="sv-SE"/>
              <a:t>/ Namn Namn, Institution eller liknande</a:t>
            </a:r>
          </a:p>
        </p:txBody>
      </p:sp>
      <p:sp>
        <p:nvSpPr>
          <p:cNvPr id="7" name="Slide Number Placeholder 6"/>
          <p:cNvSpPr>
            <a:spLocks noGrp="1"/>
          </p:cNvSpPr>
          <p:nvPr>
            <p:ph type="sldNum" sz="quarter" idx="12"/>
          </p:nvPr>
        </p:nvSpPr>
        <p:spPr/>
        <p:txBody>
          <a:bodyPr/>
          <a:lstStyle>
            <a:lvl1pPr>
              <a:defRPr/>
            </a:lvl1pPr>
          </a:lstStyle>
          <a:p>
            <a:fld id="{3BC9BE19-FE82-442A-AA5B-BC9A00A26B3F}" type="slidenum">
              <a:rPr lang="sv-SE"/>
              <a:pPr/>
              <a:t>‹#›</a:t>
            </a:fld>
            <a:endParaRPr lang="sv-SE"/>
          </a:p>
        </p:txBody>
      </p:sp>
    </p:spTree>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C4ECAF39-AC21-4A69-8B12-A2469D257340}" type="datetime1">
              <a:rPr lang="sv-SE"/>
              <a:pPr/>
              <a:t>2018-10-11</a:t>
            </a:fld>
            <a:endParaRPr lang="sv-SE"/>
          </a:p>
        </p:txBody>
      </p:sp>
      <p:sp>
        <p:nvSpPr>
          <p:cNvPr id="8" name="Footer Placeholder 7"/>
          <p:cNvSpPr>
            <a:spLocks noGrp="1"/>
          </p:cNvSpPr>
          <p:nvPr>
            <p:ph type="ftr" sz="quarter" idx="11"/>
          </p:nvPr>
        </p:nvSpPr>
        <p:spPr/>
        <p:txBody>
          <a:bodyPr/>
          <a:lstStyle>
            <a:lvl1pPr>
              <a:defRPr/>
            </a:lvl1pPr>
          </a:lstStyle>
          <a:p>
            <a:r>
              <a:rPr lang="sv-SE"/>
              <a:t>/ Namn Namn, Institution eller liknande</a:t>
            </a:r>
          </a:p>
        </p:txBody>
      </p:sp>
      <p:sp>
        <p:nvSpPr>
          <p:cNvPr id="9" name="Slide Number Placeholder 8"/>
          <p:cNvSpPr>
            <a:spLocks noGrp="1"/>
          </p:cNvSpPr>
          <p:nvPr>
            <p:ph type="sldNum" sz="quarter" idx="12"/>
          </p:nvPr>
        </p:nvSpPr>
        <p:spPr/>
        <p:txBody>
          <a:bodyPr/>
          <a:lstStyle>
            <a:lvl1pPr>
              <a:defRPr/>
            </a:lvl1pPr>
          </a:lstStyle>
          <a:p>
            <a:fld id="{7FDCF3BC-DBA6-43D9-9E36-32D7EB036522}" type="slidenum">
              <a:rPr lang="sv-SE"/>
              <a:pPr/>
              <a:t>‹#›</a:t>
            </a:fld>
            <a:endParaRPr lang="sv-SE"/>
          </a:p>
        </p:txBody>
      </p:sp>
      <p:pic>
        <p:nvPicPr>
          <p:cNvPr id="10"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524329" y="200566"/>
            <a:ext cx="1352240" cy="1128276"/>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1CFAE4F0-BE64-483D-8CA1-C1ADFEFC96C1}" type="datetime1">
              <a:rPr lang="sv-SE"/>
              <a:pPr/>
              <a:t>2018-10-11</a:t>
            </a:fld>
            <a:endParaRPr lang="sv-SE"/>
          </a:p>
        </p:txBody>
      </p:sp>
      <p:sp>
        <p:nvSpPr>
          <p:cNvPr id="4" name="Footer Placeholder 3"/>
          <p:cNvSpPr>
            <a:spLocks noGrp="1"/>
          </p:cNvSpPr>
          <p:nvPr>
            <p:ph type="ftr" sz="quarter" idx="11"/>
          </p:nvPr>
        </p:nvSpPr>
        <p:spPr/>
        <p:txBody>
          <a:bodyPr/>
          <a:lstStyle>
            <a:lvl1pPr>
              <a:defRPr/>
            </a:lvl1pPr>
          </a:lstStyle>
          <a:p>
            <a:r>
              <a:rPr lang="sv-SE"/>
              <a:t>/ Namn Namn, Institution eller liknande</a:t>
            </a:r>
          </a:p>
        </p:txBody>
      </p:sp>
      <p:sp>
        <p:nvSpPr>
          <p:cNvPr id="5" name="Slide Number Placeholder 4"/>
          <p:cNvSpPr>
            <a:spLocks noGrp="1"/>
          </p:cNvSpPr>
          <p:nvPr>
            <p:ph type="sldNum" sz="quarter" idx="12"/>
          </p:nvPr>
        </p:nvSpPr>
        <p:spPr/>
        <p:txBody>
          <a:bodyPr/>
          <a:lstStyle>
            <a:lvl1pPr>
              <a:defRPr/>
            </a:lvl1pPr>
          </a:lstStyle>
          <a:p>
            <a:fld id="{93D2E581-7E05-42AD-91BC-BEF0CA606C2A}" type="slidenum">
              <a:rPr lang="sv-SE"/>
              <a:pPr/>
              <a:t>‹#›</a:t>
            </a:fld>
            <a:endParaRPr lang="sv-SE"/>
          </a:p>
        </p:txBody>
      </p:sp>
      <p:pic>
        <p:nvPicPr>
          <p:cNvPr id="6"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524329" y="200566"/>
            <a:ext cx="1352240" cy="1128276"/>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90575" y="2806700"/>
            <a:ext cx="3348038" cy="3214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91013" y="2806700"/>
            <a:ext cx="3348037" cy="3214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43C24AD1-61EE-4465-85FD-7E5CE914D930}" type="datetime1">
              <a:rPr lang="sv-SE"/>
              <a:pPr/>
              <a:t>2018-10-11</a:t>
            </a:fld>
            <a:endParaRPr lang="sv-SE"/>
          </a:p>
        </p:txBody>
      </p:sp>
      <p:sp>
        <p:nvSpPr>
          <p:cNvPr id="6" name="Footer Placeholder 5"/>
          <p:cNvSpPr>
            <a:spLocks noGrp="1"/>
          </p:cNvSpPr>
          <p:nvPr>
            <p:ph type="ftr" sz="quarter" idx="11"/>
          </p:nvPr>
        </p:nvSpPr>
        <p:spPr/>
        <p:txBody>
          <a:bodyPr/>
          <a:lstStyle>
            <a:lvl1pPr>
              <a:defRPr/>
            </a:lvl1pPr>
          </a:lstStyle>
          <a:p>
            <a:r>
              <a:rPr lang="sv-SE"/>
              <a:t>/ Namn Namn, Institution eller liknande</a:t>
            </a:r>
          </a:p>
        </p:txBody>
      </p:sp>
      <p:sp>
        <p:nvSpPr>
          <p:cNvPr id="7" name="Slide Number Placeholder 6"/>
          <p:cNvSpPr>
            <a:spLocks noGrp="1"/>
          </p:cNvSpPr>
          <p:nvPr>
            <p:ph type="sldNum" sz="quarter" idx="12"/>
          </p:nvPr>
        </p:nvSpPr>
        <p:spPr/>
        <p:txBody>
          <a:bodyPr/>
          <a:lstStyle>
            <a:lvl1pPr>
              <a:defRPr/>
            </a:lvl1pPr>
          </a:lstStyle>
          <a:p>
            <a:fld id="{6404BCE5-06C0-4DBE-802A-74B7BC897C4B}" type="slidenum">
              <a:rPr lang="sv-SE"/>
              <a:pPr/>
              <a:t>‹#›</a:t>
            </a:fld>
            <a:endParaRPr lang="sv-S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644DE2A-906F-4975-8F6C-791F8B983918}" type="datetime1">
              <a:rPr lang="sv-SE"/>
              <a:pPr/>
              <a:t>2018-10-11</a:t>
            </a:fld>
            <a:endParaRPr lang="sv-SE"/>
          </a:p>
        </p:txBody>
      </p:sp>
      <p:sp>
        <p:nvSpPr>
          <p:cNvPr id="3" name="Footer Placeholder 2"/>
          <p:cNvSpPr>
            <a:spLocks noGrp="1"/>
          </p:cNvSpPr>
          <p:nvPr>
            <p:ph type="ftr" sz="quarter" idx="11"/>
          </p:nvPr>
        </p:nvSpPr>
        <p:spPr/>
        <p:txBody>
          <a:bodyPr/>
          <a:lstStyle>
            <a:lvl1pPr>
              <a:defRPr/>
            </a:lvl1pPr>
          </a:lstStyle>
          <a:p>
            <a:r>
              <a:rPr lang="sv-SE"/>
              <a:t>/ Namn Namn, Institution eller liknande</a:t>
            </a:r>
          </a:p>
        </p:txBody>
      </p:sp>
      <p:sp>
        <p:nvSpPr>
          <p:cNvPr id="4" name="Slide Number Placeholder 3"/>
          <p:cNvSpPr>
            <a:spLocks noGrp="1"/>
          </p:cNvSpPr>
          <p:nvPr>
            <p:ph type="sldNum" sz="quarter" idx="12"/>
          </p:nvPr>
        </p:nvSpPr>
        <p:spPr/>
        <p:txBody>
          <a:bodyPr/>
          <a:lstStyle>
            <a:lvl1pPr>
              <a:defRPr/>
            </a:lvl1pPr>
          </a:lstStyle>
          <a:p>
            <a:fld id="{00FD4E43-86B3-448A-B3A0-9912239803E5}" type="slidenum">
              <a:rPr lang="sv-SE"/>
              <a:pPr/>
              <a:t>‹#›</a:t>
            </a:fld>
            <a:endParaRPr lang="sv-SE"/>
          </a:p>
        </p:txBody>
      </p:sp>
      <p:pic>
        <p:nvPicPr>
          <p:cNvPr id="5"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524329" y="200566"/>
            <a:ext cx="1352240" cy="1128276"/>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9ECB79AC-E345-4F82-AC7D-9A1FB854C328}" type="datetime1">
              <a:rPr lang="sv-SE"/>
              <a:pPr/>
              <a:t>2018-10-11</a:t>
            </a:fld>
            <a:endParaRPr lang="sv-SE"/>
          </a:p>
        </p:txBody>
      </p:sp>
      <p:sp>
        <p:nvSpPr>
          <p:cNvPr id="6" name="Footer Placeholder 5"/>
          <p:cNvSpPr>
            <a:spLocks noGrp="1"/>
          </p:cNvSpPr>
          <p:nvPr>
            <p:ph type="ftr" sz="quarter" idx="11"/>
          </p:nvPr>
        </p:nvSpPr>
        <p:spPr/>
        <p:txBody>
          <a:bodyPr/>
          <a:lstStyle>
            <a:lvl1pPr>
              <a:defRPr/>
            </a:lvl1pPr>
          </a:lstStyle>
          <a:p>
            <a:r>
              <a:rPr lang="sv-SE"/>
              <a:t>/ Namn Namn, Institution eller liknande</a:t>
            </a:r>
          </a:p>
        </p:txBody>
      </p:sp>
      <p:sp>
        <p:nvSpPr>
          <p:cNvPr id="7" name="Slide Number Placeholder 6"/>
          <p:cNvSpPr>
            <a:spLocks noGrp="1"/>
          </p:cNvSpPr>
          <p:nvPr>
            <p:ph type="sldNum" sz="quarter" idx="12"/>
          </p:nvPr>
        </p:nvSpPr>
        <p:spPr/>
        <p:txBody>
          <a:bodyPr/>
          <a:lstStyle>
            <a:lvl1pPr>
              <a:defRPr/>
            </a:lvl1pPr>
          </a:lstStyle>
          <a:p>
            <a:fld id="{6FEC3097-A9E7-44D2-AB07-752041EC5F82}" type="slidenum">
              <a:rPr lang="sv-SE"/>
              <a:pPr/>
              <a:t>‹#›</a:t>
            </a:fld>
            <a:endParaRPr lang="sv-SE"/>
          </a:p>
        </p:txBody>
      </p:sp>
      <p:pic>
        <p:nvPicPr>
          <p:cNvPr id="8"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524329" y="200566"/>
            <a:ext cx="1352240" cy="1128276"/>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E8F42A1E-5344-49E4-A649-FD585A83A9F3}" type="datetime1">
              <a:rPr lang="sv-SE"/>
              <a:pPr/>
              <a:t>2018-10-11</a:t>
            </a:fld>
            <a:endParaRPr lang="sv-SE"/>
          </a:p>
        </p:txBody>
      </p:sp>
      <p:sp>
        <p:nvSpPr>
          <p:cNvPr id="6" name="Footer Placeholder 5"/>
          <p:cNvSpPr>
            <a:spLocks noGrp="1"/>
          </p:cNvSpPr>
          <p:nvPr>
            <p:ph type="ftr" sz="quarter" idx="11"/>
          </p:nvPr>
        </p:nvSpPr>
        <p:spPr/>
        <p:txBody>
          <a:bodyPr/>
          <a:lstStyle>
            <a:lvl1pPr>
              <a:defRPr/>
            </a:lvl1pPr>
          </a:lstStyle>
          <a:p>
            <a:r>
              <a:rPr lang="sv-SE"/>
              <a:t>/ Namn Namn, Institution eller liknande</a:t>
            </a:r>
          </a:p>
        </p:txBody>
      </p:sp>
      <p:sp>
        <p:nvSpPr>
          <p:cNvPr id="7" name="Slide Number Placeholder 6"/>
          <p:cNvSpPr>
            <a:spLocks noGrp="1"/>
          </p:cNvSpPr>
          <p:nvPr>
            <p:ph type="sldNum" sz="quarter" idx="12"/>
          </p:nvPr>
        </p:nvSpPr>
        <p:spPr/>
        <p:txBody>
          <a:bodyPr/>
          <a:lstStyle>
            <a:lvl1pPr>
              <a:defRPr/>
            </a:lvl1pPr>
          </a:lstStyle>
          <a:p>
            <a:fld id="{74A0EC3A-C243-4569-80FD-788F93FD3A1E}" type="slidenum">
              <a:rPr lang="sv-SE"/>
              <a:pPr/>
              <a:t>‹#›</a:t>
            </a:fld>
            <a:endParaRPr lang="sv-SE"/>
          </a:p>
        </p:txBody>
      </p:sp>
      <p:pic>
        <p:nvPicPr>
          <p:cNvPr id="8"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524329" y="200566"/>
            <a:ext cx="1352240" cy="1128276"/>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6C0C7D5-5D86-44AD-BC42-CF35D0F1F4DF}" type="datetime1">
              <a:rPr lang="sv-SE"/>
              <a:pPr/>
              <a:t>2018-10-11</a:t>
            </a:fld>
            <a:endParaRPr lang="sv-SE"/>
          </a:p>
        </p:txBody>
      </p:sp>
      <p:sp>
        <p:nvSpPr>
          <p:cNvPr id="5" name="Footer Placeholder 4"/>
          <p:cNvSpPr>
            <a:spLocks noGrp="1"/>
          </p:cNvSpPr>
          <p:nvPr>
            <p:ph type="ftr" sz="quarter" idx="11"/>
          </p:nvPr>
        </p:nvSpPr>
        <p:spPr/>
        <p:txBody>
          <a:bodyPr/>
          <a:lstStyle>
            <a:lvl1pPr>
              <a:defRPr/>
            </a:lvl1pPr>
          </a:lstStyle>
          <a:p>
            <a:r>
              <a:rPr lang="sv-SE"/>
              <a:t>/ Namn Namn, Institution eller liknande</a:t>
            </a:r>
          </a:p>
        </p:txBody>
      </p:sp>
      <p:sp>
        <p:nvSpPr>
          <p:cNvPr id="6" name="Slide Number Placeholder 5"/>
          <p:cNvSpPr>
            <a:spLocks noGrp="1"/>
          </p:cNvSpPr>
          <p:nvPr>
            <p:ph type="sldNum" sz="quarter" idx="12"/>
          </p:nvPr>
        </p:nvSpPr>
        <p:spPr/>
        <p:txBody>
          <a:bodyPr/>
          <a:lstStyle>
            <a:lvl1pPr>
              <a:defRPr/>
            </a:lvl1pPr>
          </a:lstStyle>
          <a:p>
            <a:fld id="{5E5802A7-7BD4-49A7-9BA4-6980E1B010B1}" type="slidenum">
              <a:rPr lang="sv-SE"/>
              <a:pPr/>
              <a:t>‹#›</a:t>
            </a:fld>
            <a:endParaRPr lang="sv-SE"/>
          </a:p>
        </p:txBody>
      </p:sp>
      <p:pic>
        <p:nvPicPr>
          <p:cNvPr id="7"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524329" y="200566"/>
            <a:ext cx="1352240" cy="1128276"/>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27725" y="1943100"/>
            <a:ext cx="1711325" cy="40782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90575" y="1943100"/>
            <a:ext cx="4984750" cy="40782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867C045-1E0D-412E-AF02-734040E72956}" type="datetime1">
              <a:rPr lang="sv-SE"/>
              <a:pPr/>
              <a:t>2018-10-11</a:t>
            </a:fld>
            <a:endParaRPr lang="sv-SE"/>
          </a:p>
        </p:txBody>
      </p:sp>
      <p:sp>
        <p:nvSpPr>
          <p:cNvPr id="5" name="Footer Placeholder 4"/>
          <p:cNvSpPr>
            <a:spLocks noGrp="1"/>
          </p:cNvSpPr>
          <p:nvPr>
            <p:ph type="ftr" sz="quarter" idx="11"/>
          </p:nvPr>
        </p:nvSpPr>
        <p:spPr/>
        <p:txBody>
          <a:bodyPr/>
          <a:lstStyle>
            <a:lvl1pPr>
              <a:defRPr/>
            </a:lvl1pPr>
          </a:lstStyle>
          <a:p>
            <a:r>
              <a:rPr lang="sv-SE"/>
              <a:t>/ Namn Namn, Institution eller liknande</a:t>
            </a:r>
          </a:p>
        </p:txBody>
      </p:sp>
      <p:sp>
        <p:nvSpPr>
          <p:cNvPr id="6" name="Slide Number Placeholder 5"/>
          <p:cNvSpPr>
            <a:spLocks noGrp="1"/>
          </p:cNvSpPr>
          <p:nvPr>
            <p:ph type="sldNum" sz="quarter" idx="12"/>
          </p:nvPr>
        </p:nvSpPr>
        <p:spPr/>
        <p:txBody>
          <a:bodyPr/>
          <a:lstStyle>
            <a:lvl1pPr>
              <a:defRPr/>
            </a:lvl1pPr>
          </a:lstStyle>
          <a:p>
            <a:fld id="{989BDB17-4BE2-4F6E-A5E0-B35A3FF5D70F}" type="slidenum">
              <a:rPr lang="sv-SE"/>
              <a:pPr/>
              <a:t>‹#›</a:t>
            </a:fld>
            <a:endParaRPr lang="sv-SE"/>
          </a:p>
        </p:txBody>
      </p:sp>
      <p:pic>
        <p:nvPicPr>
          <p:cNvPr id="7"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524329" y="200566"/>
            <a:ext cx="1352240" cy="1128276"/>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0575" y="1943100"/>
            <a:ext cx="6848475" cy="79533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90575" y="2806700"/>
            <a:ext cx="3348038" cy="32146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91013" y="2806700"/>
            <a:ext cx="3348037" cy="32146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779463" y="6151563"/>
            <a:ext cx="1122362" cy="279400"/>
          </a:xfrm>
        </p:spPr>
        <p:txBody>
          <a:bodyPr/>
          <a:lstStyle>
            <a:lvl1pPr>
              <a:defRPr/>
            </a:lvl1pPr>
          </a:lstStyle>
          <a:p>
            <a:fld id="{91E83CA8-7557-4E66-95E6-93F22A1CC3AB}" type="datetime1">
              <a:rPr lang="sv-SE"/>
              <a:pPr/>
              <a:t>2018-10-11</a:t>
            </a:fld>
            <a:endParaRPr lang="sv-SE"/>
          </a:p>
        </p:txBody>
      </p:sp>
      <p:sp>
        <p:nvSpPr>
          <p:cNvPr id="6" name="Footer Placeholder 5"/>
          <p:cNvSpPr>
            <a:spLocks noGrp="1"/>
          </p:cNvSpPr>
          <p:nvPr>
            <p:ph type="ftr" sz="quarter" idx="11"/>
          </p:nvPr>
        </p:nvSpPr>
        <p:spPr>
          <a:xfrm>
            <a:off x="1936750" y="6151563"/>
            <a:ext cx="4492625" cy="517525"/>
          </a:xfrm>
        </p:spPr>
        <p:txBody>
          <a:bodyPr/>
          <a:lstStyle>
            <a:lvl1pPr>
              <a:defRPr/>
            </a:lvl1pPr>
          </a:lstStyle>
          <a:p>
            <a:r>
              <a:rPr lang="sv-SE"/>
              <a:t>/ Namn Namn, Institution eller liknande</a:t>
            </a:r>
          </a:p>
        </p:txBody>
      </p:sp>
      <p:sp>
        <p:nvSpPr>
          <p:cNvPr id="7" name="Slide Number Placeholder 6"/>
          <p:cNvSpPr>
            <a:spLocks noGrp="1"/>
          </p:cNvSpPr>
          <p:nvPr>
            <p:ph type="sldNum" sz="quarter" idx="12"/>
          </p:nvPr>
        </p:nvSpPr>
        <p:spPr>
          <a:xfrm>
            <a:off x="6586538" y="6151563"/>
            <a:ext cx="2133600" cy="301625"/>
          </a:xfrm>
        </p:spPr>
        <p:txBody>
          <a:bodyPr/>
          <a:lstStyle>
            <a:lvl1pPr>
              <a:defRPr/>
            </a:lvl1pPr>
          </a:lstStyle>
          <a:p>
            <a:fld id="{6735A957-504C-4C30-BE0C-30AB4CB0E04E}" type="slidenum">
              <a:rPr lang="sv-SE"/>
              <a:pPr/>
              <a:t>‹#›</a:t>
            </a:fld>
            <a:endParaRPr lang="sv-SE"/>
          </a:p>
        </p:txBody>
      </p:sp>
      <p:pic>
        <p:nvPicPr>
          <p:cNvPr id="8"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524329" y="200566"/>
            <a:ext cx="1352240" cy="1128276"/>
          </a:xfrm>
          <a:prstGeom prst="rect">
            <a:avLst/>
          </a:prstGeom>
          <a:noFill/>
          <a:ln w="9525">
            <a:noFill/>
            <a:miter lim="800000"/>
            <a:headEnd/>
            <a:tailEnd/>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225" name="Picture 9" descr="SU_PPT_kronor"/>
          <p:cNvPicPr>
            <a:picLocks noChangeAspect="1" noChangeArrowheads="1"/>
          </p:cNvPicPr>
          <p:nvPr/>
        </p:nvPicPr>
        <p:blipFill>
          <a:blip r:embed="rId2" cstate="print"/>
          <a:srcRect/>
          <a:stretch>
            <a:fillRect/>
          </a:stretch>
        </p:blipFill>
        <p:spPr bwMode="auto">
          <a:xfrm>
            <a:off x="0" y="1682750"/>
            <a:ext cx="5595938" cy="5175250"/>
          </a:xfrm>
          <a:prstGeom prst="rect">
            <a:avLst/>
          </a:prstGeom>
          <a:noFill/>
        </p:spPr>
      </p:pic>
      <p:sp>
        <p:nvSpPr>
          <p:cNvPr id="9219" name="Rectangle 3"/>
          <p:cNvSpPr>
            <a:spLocks noGrp="1" noChangeArrowheads="1"/>
          </p:cNvSpPr>
          <p:nvPr>
            <p:ph type="ctrTitle"/>
          </p:nvPr>
        </p:nvSpPr>
        <p:spPr>
          <a:xfrm>
            <a:off x="1006475" y="2435225"/>
            <a:ext cx="6632575" cy="1425575"/>
          </a:xfrm>
        </p:spPr>
        <p:txBody>
          <a:bodyPr lIns="72000" tIns="36000" rIns="72000" bIns="36000" anchor="ctr"/>
          <a:lstStyle>
            <a:lvl1pPr>
              <a:lnSpc>
                <a:spcPct val="100000"/>
              </a:lnSpc>
              <a:defRPr sz="4400" b="0"/>
            </a:lvl1pPr>
          </a:lstStyle>
          <a:p>
            <a:r>
              <a:rPr lang="en-US" smtClean="0"/>
              <a:t>Click to edit Master title style</a:t>
            </a:r>
            <a:endParaRPr lang="sv-SE"/>
          </a:p>
        </p:txBody>
      </p:sp>
      <p:sp>
        <p:nvSpPr>
          <p:cNvPr id="9220" name="Rectangle 4"/>
          <p:cNvSpPr>
            <a:spLocks noGrp="1" noChangeArrowheads="1"/>
          </p:cNvSpPr>
          <p:nvPr>
            <p:ph type="subTitle" idx="1"/>
          </p:nvPr>
        </p:nvSpPr>
        <p:spPr>
          <a:xfrm>
            <a:off x="1006475" y="3860800"/>
            <a:ext cx="6632575" cy="1165225"/>
          </a:xfrm>
        </p:spPr>
        <p:txBody>
          <a:bodyPr/>
          <a:lstStyle>
            <a:lvl1pPr marL="0" indent="0">
              <a:lnSpc>
                <a:spcPts val="4200"/>
              </a:lnSpc>
              <a:buFontTx/>
              <a:buNone/>
              <a:defRPr sz="2800"/>
            </a:lvl1pPr>
          </a:lstStyle>
          <a:p>
            <a:r>
              <a:rPr lang="en-US" smtClean="0"/>
              <a:t>Click to edit Master subtitle style</a:t>
            </a:r>
            <a:endParaRPr lang="sv-SE"/>
          </a:p>
        </p:txBody>
      </p:sp>
      <p:sp>
        <p:nvSpPr>
          <p:cNvPr id="9226" name="Rectangle 10"/>
          <p:cNvSpPr>
            <a:spLocks noGrp="1" noChangeArrowheads="1"/>
          </p:cNvSpPr>
          <p:nvPr>
            <p:ph type="dt" sz="half" idx="2"/>
          </p:nvPr>
        </p:nvSpPr>
        <p:spPr/>
        <p:txBody>
          <a:bodyPr/>
          <a:lstStyle>
            <a:lvl1pPr>
              <a:defRPr/>
            </a:lvl1pPr>
          </a:lstStyle>
          <a:p>
            <a:fld id="{5033BFBF-CBA0-442E-8244-16D4FCAA847C}" type="datetime1">
              <a:rPr lang="sv-SE">
                <a:solidFill>
                  <a:srgbClr val="000000"/>
                </a:solidFill>
              </a:rPr>
              <a:pPr/>
              <a:t>2018-10-11</a:t>
            </a:fld>
            <a:endParaRPr lang="sv-SE">
              <a:solidFill>
                <a:srgbClr val="000000"/>
              </a:solidFill>
            </a:endParaRPr>
          </a:p>
        </p:txBody>
      </p:sp>
      <p:sp>
        <p:nvSpPr>
          <p:cNvPr id="9227" name="Rectangle 11"/>
          <p:cNvSpPr>
            <a:spLocks noGrp="1" noChangeArrowheads="1"/>
          </p:cNvSpPr>
          <p:nvPr>
            <p:ph type="ftr" sz="quarter" idx="3"/>
          </p:nvPr>
        </p:nvSpPr>
        <p:spPr>
          <a:xfrm>
            <a:off x="1936750" y="6151563"/>
            <a:ext cx="4492625" cy="301625"/>
          </a:xfrm>
        </p:spPr>
        <p:txBody>
          <a:bodyPr/>
          <a:lstStyle>
            <a:lvl1pPr>
              <a:defRPr/>
            </a:lvl1pPr>
          </a:lstStyle>
          <a:p>
            <a:r>
              <a:rPr lang="sv-SE">
                <a:solidFill>
                  <a:srgbClr val="000000"/>
                </a:solidFill>
              </a:rPr>
              <a:t>/ Namn Namn, Institution eller liknande</a:t>
            </a:r>
          </a:p>
        </p:txBody>
      </p:sp>
      <p:sp>
        <p:nvSpPr>
          <p:cNvPr id="9228" name="Rectangle 12"/>
          <p:cNvSpPr>
            <a:spLocks noGrp="1" noChangeArrowheads="1"/>
          </p:cNvSpPr>
          <p:nvPr>
            <p:ph type="sldNum" sz="quarter" idx="4"/>
          </p:nvPr>
        </p:nvSpPr>
        <p:spPr/>
        <p:txBody>
          <a:bodyPr/>
          <a:lstStyle>
            <a:lvl1pPr>
              <a:defRPr/>
            </a:lvl1pPr>
          </a:lstStyle>
          <a:p>
            <a:fld id="{2B6A8DA0-8D94-4409-A148-1ADB84C01C48}" type="slidenum">
              <a:rPr lang="sv-SE">
                <a:solidFill>
                  <a:srgbClr val="000000"/>
                </a:solidFill>
              </a:rPr>
              <a:pPr/>
              <a:t>‹#›</a:t>
            </a:fld>
            <a:endParaRPr lang="sv-SE">
              <a:solidFill>
                <a:srgbClr val="000000"/>
              </a:solidFill>
            </a:endParaRPr>
          </a:p>
        </p:txBody>
      </p:sp>
      <p:pic>
        <p:nvPicPr>
          <p:cNvPr id="9" name="Picture 7" descr="SU_logo_32mm_300dpi_SVENSK"/>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740352" y="329531"/>
            <a:ext cx="1152525" cy="1011237"/>
          </a:xfrm>
          <a:prstGeom prst="rect">
            <a:avLst/>
          </a:prstGeom>
          <a:noFill/>
        </p:spPr>
      </p:pic>
      <p:sp>
        <p:nvSpPr>
          <p:cNvPr id="10" name="Rectangle 9"/>
          <p:cNvSpPr/>
          <p:nvPr userDrawn="1"/>
        </p:nvSpPr>
        <p:spPr>
          <a:xfrm>
            <a:off x="7668344" y="257522"/>
            <a:ext cx="1224136" cy="85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p:cNvSpPr/>
          <p:nvPr userDrawn="1"/>
        </p:nvSpPr>
        <p:spPr>
          <a:xfrm>
            <a:off x="7308304" y="329531"/>
            <a:ext cx="438852" cy="1008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4128539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710CC59-98CF-4E8B-8EE3-BF87D65732F9}" type="datetime1">
              <a:rPr lang="sv-SE">
                <a:solidFill>
                  <a:srgbClr val="000000"/>
                </a:solidFill>
              </a:rPr>
              <a:pPr/>
              <a:t>2018-10-11</a:t>
            </a:fld>
            <a:endParaRPr lang="sv-SE">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sv-SE">
                <a:solidFill>
                  <a:srgbClr val="000000"/>
                </a:solidFill>
              </a:rPr>
              <a:t>/ Namn Namn, Institution eller liknande</a:t>
            </a:r>
          </a:p>
        </p:txBody>
      </p:sp>
      <p:sp>
        <p:nvSpPr>
          <p:cNvPr id="6" name="Slide Number Placeholder 5"/>
          <p:cNvSpPr>
            <a:spLocks noGrp="1"/>
          </p:cNvSpPr>
          <p:nvPr>
            <p:ph type="sldNum" sz="quarter" idx="12"/>
          </p:nvPr>
        </p:nvSpPr>
        <p:spPr/>
        <p:txBody>
          <a:bodyPr/>
          <a:lstStyle>
            <a:lvl1pPr>
              <a:defRPr/>
            </a:lvl1pPr>
          </a:lstStyle>
          <a:p>
            <a:fld id="{2D98012D-8988-4E63-9553-551E882FD2E5}" type="slidenum">
              <a:rPr lang="sv-SE">
                <a:solidFill>
                  <a:srgbClr val="000000"/>
                </a:solidFill>
              </a:rPr>
              <a:pPr/>
              <a:t>‹#›</a:t>
            </a:fld>
            <a:endParaRPr lang="sv-SE">
              <a:solidFill>
                <a:srgbClr val="000000"/>
              </a:solidFill>
            </a:endParaRPr>
          </a:p>
        </p:txBody>
      </p:sp>
    </p:spTree>
    <p:extLst>
      <p:ext uri="{BB962C8B-B14F-4D97-AF65-F5344CB8AC3E}">
        <p14:creationId xmlns:p14="http://schemas.microsoft.com/office/powerpoint/2010/main" val="14195564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D8B26664-B28B-4DB6-86FD-ABD6FA297054}" type="datetime1">
              <a:rPr lang="sv-SE">
                <a:solidFill>
                  <a:srgbClr val="000000"/>
                </a:solidFill>
              </a:rPr>
              <a:pPr/>
              <a:t>2018-10-11</a:t>
            </a:fld>
            <a:endParaRPr lang="sv-SE">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sv-SE">
                <a:solidFill>
                  <a:srgbClr val="000000"/>
                </a:solidFill>
              </a:rPr>
              <a:t>/ Namn Namn, Institution eller liknande</a:t>
            </a:r>
          </a:p>
        </p:txBody>
      </p:sp>
      <p:sp>
        <p:nvSpPr>
          <p:cNvPr id="6" name="Slide Number Placeholder 5"/>
          <p:cNvSpPr>
            <a:spLocks noGrp="1"/>
          </p:cNvSpPr>
          <p:nvPr>
            <p:ph type="sldNum" sz="quarter" idx="12"/>
          </p:nvPr>
        </p:nvSpPr>
        <p:spPr/>
        <p:txBody>
          <a:bodyPr/>
          <a:lstStyle>
            <a:lvl1pPr>
              <a:defRPr/>
            </a:lvl1pPr>
          </a:lstStyle>
          <a:p>
            <a:fld id="{63BF626B-06FB-4415-AC9A-D27262F7FDD5}" type="slidenum">
              <a:rPr lang="sv-SE">
                <a:solidFill>
                  <a:srgbClr val="000000"/>
                </a:solidFill>
              </a:rPr>
              <a:pPr/>
              <a:t>‹#›</a:t>
            </a:fld>
            <a:endParaRPr lang="sv-SE">
              <a:solidFill>
                <a:srgbClr val="000000"/>
              </a:solidFill>
            </a:endParaRPr>
          </a:p>
        </p:txBody>
      </p:sp>
    </p:spTree>
    <p:extLst>
      <p:ext uri="{BB962C8B-B14F-4D97-AF65-F5344CB8AC3E}">
        <p14:creationId xmlns:p14="http://schemas.microsoft.com/office/powerpoint/2010/main" val="20323918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90575" y="2806700"/>
            <a:ext cx="3348038" cy="3214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91013" y="2806700"/>
            <a:ext cx="3348037" cy="3214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43C24AD1-61EE-4465-85FD-7E5CE914D930}" type="datetime1">
              <a:rPr lang="sv-SE">
                <a:solidFill>
                  <a:srgbClr val="000000"/>
                </a:solidFill>
              </a:rPr>
              <a:pPr/>
              <a:t>2018-10-11</a:t>
            </a:fld>
            <a:endParaRPr lang="sv-SE">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sv-SE">
                <a:solidFill>
                  <a:srgbClr val="000000"/>
                </a:solidFill>
              </a:rPr>
              <a:t>/ Namn Namn, Institution eller liknande</a:t>
            </a:r>
          </a:p>
        </p:txBody>
      </p:sp>
      <p:sp>
        <p:nvSpPr>
          <p:cNvPr id="7" name="Slide Number Placeholder 6"/>
          <p:cNvSpPr>
            <a:spLocks noGrp="1"/>
          </p:cNvSpPr>
          <p:nvPr>
            <p:ph type="sldNum" sz="quarter" idx="12"/>
          </p:nvPr>
        </p:nvSpPr>
        <p:spPr/>
        <p:txBody>
          <a:bodyPr/>
          <a:lstStyle>
            <a:lvl1pPr>
              <a:defRPr/>
            </a:lvl1pPr>
          </a:lstStyle>
          <a:p>
            <a:fld id="{6404BCE5-06C0-4DBE-802A-74B7BC897C4B}" type="slidenum">
              <a:rPr lang="sv-SE">
                <a:solidFill>
                  <a:srgbClr val="000000"/>
                </a:solidFill>
              </a:rPr>
              <a:pPr/>
              <a:t>‹#›</a:t>
            </a:fld>
            <a:endParaRPr lang="sv-SE">
              <a:solidFill>
                <a:srgbClr val="000000"/>
              </a:solidFill>
            </a:endParaRPr>
          </a:p>
        </p:txBody>
      </p:sp>
    </p:spTree>
    <p:extLst>
      <p:ext uri="{BB962C8B-B14F-4D97-AF65-F5344CB8AC3E}">
        <p14:creationId xmlns:p14="http://schemas.microsoft.com/office/powerpoint/2010/main" val="1399974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AADAB4E8-1EB4-4606-BC79-D9E81F58CDEE}" type="datetime1">
              <a:rPr lang="sv-SE"/>
              <a:pPr/>
              <a:t>2018-10-11</a:t>
            </a:fld>
            <a:endParaRPr lang="sv-SE"/>
          </a:p>
        </p:txBody>
      </p:sp>
      <p:sp>
        <p:nvSpPr>
          <p:cNvPr id="8" name="Footer Placeholder 7"/>
          <p:cNvSpPr>
            <a:spLocks noGrp="1"/>
          </p:cNvSpPr>
          <p:nvPr>
            <p:ph type="ftr" sz="quarter" idx="11"/>
          </p:nvPr>
        </p:nvSpPr>
        <p:spPr/>
        <p:txBody>
          <a:bodyPr/>
          <a:lstStyle>
            <a:lvl1pPr>
              <a:defRPr/>
            </a:lvl1pPr>
          </a:lstStyle>
          <a:p>
            <a:r>
              <a:rPr lang="sv-SE"/>
              <a:t>/ Namn Namn, Institution eller liknande</a:t>
            </a:r>
          </a:p>
        </p:txBody>
      </p:sp>
      <p:sp>
        <p:nvSpPr>
          <p:cNvPr id="9" name="Slide Number Placeholder 8"/>
          <p:cNvSpPr>
            <a:spLocks noGrp="1"/>
          </p:cNvSpPr>
          <p:nvPr>
            <p:ph type="sldNum" sz="quarter" idx="12"/>
          </p:nvPr>
        </p:nvSpPr>
        <p:spPr/>
        <p:txBody>
          <a:bodyPr/>
          <a:lstStyle>
            <a:lvl1pPr>
              <a:defRPr/>
            </a:lvl1pPr>
          </a:lstStyle>
          <a:p>
            <a:fld id="{451A0E40-7EE4-472D-A3FE-2EB68D26397E}" type="slidenum">
              <a:rPr lang="sv-SE"/>
              <a:pPr/>
              <a:t>‹#›</a:t>
            </a:fld>
            <a:endParaRPr lang="sv-S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AADAB4E8-1EB4-4606-BC79-D9E81F58CDEE}" type="datetime1">
              <a:rPr lang="sv-SE">
                <a:solidFill>
                  <a:srgbClr val="000000"/>
                </a:solidFill>
              </a:rPr>
              <a:pPr/>
              <a:t>2018-10-11</a:t>
            </a:fld>
            <a:endParaRPr lang="sv-SE">
              <a:solidFill>
                <a:srgbClr val="000000"/>
              </a:solidFill>
            </a:endParaRPr>
          </a:p>
        </p:txBody>
      </p:sp>
      <p:sp>
        <p:nvSpPr>
          <p:cNvPr id="8" name="Footer Placeholder 7"/>
          <p:cNvSpPr>
            <a:spLocks noGrp="1"/>
          </p:cNvSpPr>
          <p:nvPr>
            <p:ph type="ftr" sz="quarter" idx="11"/>
          </p:nvPr>
        </p:nvSpPr>
        <p:spPr/>
        <p:txBody>
          <a:bodyPr/>
          <a:lstStyle>
            <a:lvl1pPr>
              <a:defRPr/>
            </a:lvl1pPr>
          </a:lstStyle>
          <a:p>
            <a:r>
              <a:rPr lang="sv-SE">
                <a:solidFill>
                  <a:srgbClr val="000000"/>
                </a:solidFill>
              </a:rPr>
              <a:t>/ Namn Namn, Institution eller liknande</a:t>
            </a:r>
          </a:p>
        </p:txBody>
      </p:sp>
      <p:sp>
        <p:nvSpPr>
          <p:cNvPr id="9" name="Slide Number Placeholder 8"/>
          <p:cNvSpPr>
            <a:spLocks noGrp="1"/>
          </p:cNvSpPr>
          <p:nvPr>
            <p:ph type="sldNum" sz="quarter" idx="12"/>
          </p:nvPr>
        </p:nvSpPr>
        <p:spPr/>
        <p:txBody>
          <a:bodyPr/>
          <a:lstStyle>
            <a:lvl1pPr>
              <a:defRPr/>
            </a:lvl1pPr>
          </a:lstStyle>
          <a:p>
            <a:fld id="{451A0E40-7EE4-472D-A3FE-2EB68D26397E}" type="slidenum">
              <a:rPr lang="sv-SE">
                <a:solidFill>
                  <a:srgbClr val="000000"/>
                </a:solidFill>
              </a:rPr>
              <a:pPr/>
              <a:t>‹#›</a:t>
            </a:fld>
            <a:endParaRPr lang="sv-SE">
              <a:solidFill>
                <a:srgbClr val="000000"/>
              </a:solidFill>
            </a:endParaRPr>
          </a:p>
        </p:txBody>
      </p:sp>
    </p:spTree>
    <p:extLst>
      <p:ext uri="{BB962C8B-B14F-4D97-AF65-F5344CB8AC3E}">
        <p14:creationId xmlns:p14="http://schemas.microsoft.com/office/powerpoint/2010/main" val="1077455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F963188E-6534-44F8-99D6-949BF999981D}" type="datetime1">
              <a:rPr lang="sv-SE">
                <a:solidFill>
                  <a:srgbClr val="000000"/>
                </a:solidFill>
              </a:rPr>
              <a:pPr/>
              <a:t>2018-10-11</a:t>
            </a:fld>
            <a:endParaRPr lang="sv-SE">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sv-SE">
                <a:solidFill>
                  <a:srgbClr val="000000"/>
                </a:solidFill>
              </a:rPr>
              <a:t>/ Namn Namn, Institution eller liknande</a:t>
            </a:r>
          </a:p>
        </p:txBody>
      </p:sp>
      <p:sp>
        <p:nvSpPr>
          <p:cNvPr id="5" name="Slide Number Placeholder 4"/>
          <p:cNvSpPr>
            <a:spLocks noGrp="1"/>
          </p:cNvSpPr>
          <p:nvPr>
            <p:ph type="sldNum" sz="quarter" idx="12"/>
          </p:nvPr>
        </p:nvSpPr>
        <p:spPr/>
        <p:txBody>
          <a:bodyPr/>
          <a:lstStyle>
            <a:lvl1pPr>
              <a:defRPr/>
            </a:lvl1pPr>
          </a:lstStyle>
          <a:p>
            <a:fld id="{18211FD9-40A7-4E90-9D92-5D751211F005}" type="slidenum">
              <a:rPr lang="sv-SE">
                <a:solidFill>
                  <a:srgbClr val="000000"/>
                </a:solidFill>
              </a:rPr>
              <a:pPr/>
              <a:t>‹#›</a:t>
            </a:fld>
            <a:endParaRPr lang="sv-SE">
              <a:solidFill>
                <a:srgbClr val="000000"/>
              </a:solidFill>
            </a:endParaRPr>
          </a:p>
        </p:txBody>
      </p:sp>
    </p:spTree>
    <p:extLst>
      <p:ext uri="{BB962C8B-B14F-4D97-AF65-F5344CB8AC3E}">
        <p14:creationId xmlns:p14="http://schemas.microsoft.com/office/powerpoint/2010/main" val="8305150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04A92AE-9969-4CFB-B14C-E8D865EE250B}" type="datetime1">
              <a:rPr lang="sv-SE">
                <a:solidFill>
                  <a:srgbClr val="000000"/>
                </a:solidFill>
              </a:rPr>
              <a:pPr/>
              <a:t>2018-10-11</a:t>
            </a:fld>
            <a:endParaRPr lang="sv-SE">
              <a:solidFill>
                <a:srgbClr val="000000"/>
              </a:solidFill>
            </a:endParaRPr>
          </a:p>
        </p:txBody>
      </p:sp>
      <p:sp>
        <p:nvSpPr>
          <p:cNvPr id="3" name="Footer Placeholder 2"/>
          <p:cNvSpPr>
            <a:spLocks noGrp="1"/>
          </p:cNvSpPr>
          <p:nvPr>
            <p:ph type="ftr" sz="quarter" idx="11"/>
          </p:nvPr>
        </p:nvSpPr>
        <p:spPr/>
        <p:txBody>
          <a:bodyPr/>
          <a:lstStyle>
            <a:lvl1pPr>
              <a:defRPr/>
            </a:lvl1pPr>
          </a:lstStyle>
          <a:p>
            <a:r>
              <a:rPr lang="sv-SE">
                <a:solidFill>
                  <a:srgbClr val="000000"/>
                </a:solidFill>
              </a:rPr>
              <a:t>/ Namn Namn, Institution eller liknande</a:t>
            </a:r>
          </a:p>
        </p:txBody>
      </p:sp>
      <p:sp>
        <p:nvSpPr>
          <p:cNvPr id="4" name="Slide Number Placeholder 3"/>
          <p:cNvSpPr>
            <a:spLocks noGrp="1"/>
          </p:cNvSpPr>
          <p:nvPr>
            <p:ph type="sldNum" sz="quarter" idx="12"/>
          </p:nvPr>
        </p:nvSpPr>
        <p:spPr/>
        <p:txBody>
          <a:bodyPr/>
          <a:lstStyle>
            <a:lvl1pPr>
              <a:defRPr/>
            </a:lvl1pPr>
          </a:lstStyle>
          <a:p>
            <a:fld id="{71F4A328-DE1B-42FF-AC51-77738A709170}" type="slidenum">
              <a:rPr lang="sv-SE">
                <a:solidFill>
                  <a:srgbClr val="000000"/>
                </a:solidFill>
              </a:rPr>
              <a:pPr/>
              <a:t>‹#›</a:t>
            </a:fld>
            <a:endParaRPr lang="sv-SE">
              <a:solidFill>
                <a:srgbClr val="000000"/>
              </a:solidFill>
            </a:endParaRPr>
          </a:p>
        </p:txBody>
      </p:sp>
    </p:spTree>
    <p:extLst>
      <p:ext uri="{BB962C8B-B14F-4D97-AF65-F5344CB8AC3E}">
        <p14:creationId xmlns:p14="http://schemas.microsoft.com/office/powerpoint/2010/main" val="4771187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FF864536-498F-4FF9-ABC7-4BA661D9A2AA}" type="datetime1">
              <a:rPr lang="sv-SE">
                <a:solidFill>
                  <a:srgbClr val="000000"/>
                </a:solidFill>
              </a:rPr>
              <a:pPr/>
              <a:t>2018-10-11</a:t>
            </a:fld>
            <a:endParaRPr lang="sv-SE">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sv-SE">
                <a:solidFill>
                  <a:srgbClr val="000000"/>
                </a:solidFill>
              </a:rPr>
              <a:t>/ Namn Namn, Institution eller liknande</a:t>
            </a:r>
          </a:p>
        </p:txBody>
      </p:sp>
      <p:sp>
        <p:nvSpPr>
          <p:cNvPr id="7" name="Slide Number Placeholder 6"/>
          <p:cNvSpPr>
            <a:spLocks noGrp="1"/>
          </p:cNvSpPr>
          <p:nvPr>
            <p:ph type="sldNum" sz="quarter" idx="12"/>
          </p:nvPr>
        </p:nvSpPr>
        <p:spPr/>
        <p:txBody>
          <a:bodyPr/>
          <a:lstStyle>
            <a:lvl1pPr>
              <a:defRPr/>
            </a:lvl1pPr>
          </a:lstStyle>
          <a:p>
            <a:fld id="{F0915679-6AA5-4B78-AACE-6EB3735006DD}" type="slidenum">
              <a:rPr lang="sv-SE">
                <a:solidFill>
                  <a:srgbClr val="000000"/>
                </a:solidFill>
              </a:rPr>
              <a:pPr/>
              <a:t>‹#›</a:t>
            </a:fld>
            <a:endParaRPr lang="sv-SE">
              <a:solidFill>
                <a:srgbClr val="000000"/>
              </a:solidFill>
            </a:endParaRPr>
          </a:p>
        </p:txBody>
      </p:sp>
    </p:spTree>
    <p:extLst>
      <p:ext uri="{BB962C8B-B14F-4D97-AF65-F5344CB8AC3E}">
        <p14:creationId xmlns:p14="http://schemas.microsoft.com/office/powerpoint/2010/main" val="30399665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B3CCE024-DD21-4B36-A961-02D452A49C4C}" type="datetime1">
              <a:rPr lang="sv-SE">
                <a:solidFill>
                  <a:srgbClr val="000000"/>
                </a:solidFill>
              </a:rPr>
              <a:pPr/>
              <a:t>2018-10-11</a:t>
            </a:fld>
            <a:endParaRPr lang="sv-SE">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sv-SE">
                <a:solidFill>
                  <a:srgbClr val="000000"/>
                </a:solidFill>
              </a:rPr>
              <a:t>/ Namn Namn, Institution eller liknande</a:t>
            </a:r>
          </a:p>
        </p:txBody>
      </p:sp>
      <p:sp>
        <p:nvSpPr>
          <p:cNvPr id="7" name="Slide Number Placeholder 6"/>
          <p:cNvSpPr>
            <a:spLocks noGrp="1"/>
          </p:cNvSpPr>
          <p:nvPr>
            <p:ph type="sldNum" sz="quarter" idx="12"/>
          </p:nvPr>
        </p:nvSpPr>
        <p:spPr/>
        <p:txBody>
          <a:bodyPr/>
          <a:lstStyle>
            <a:lvl1pPr>
              <a:defRPr/>
            </a:lvl1pPr>
          </a:lstStyle>
          <a:p>
            <a:fld id="{DF5A31FD-CB46-43A8-A67B-9D357D0A1CA1}" type="slidenum">
              <a:rPr lang="sv-SE">
                <a:solidFill>
                  <a:srgbClr val="000000"/>
                </a:solidFill>
              </a:rPr>
              <a:pPr/>
              <a:t>‹#›</a:t>
            </a:fld>
            <a:endParaRPr lang="sv-SE">
              <a:solidFill>
                <a:srgbClr val="000000"/>
              </a:solidFill>
            </a:endParaRPr>
          </a:p>
        </p:txBody>
      </p:sp>
    </p:spTree>
    <p:extLst>
      <p:ext uri="{BB962C8B-B14F-4D97-AF65-F5344CB8AC3E}">
        <p14:creationId xmlns:p14="http://schemas.microsoft.com/office/powerpoint/2010/main" val="28603698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56C5B2A-813B-445F-AD16-A69D62ECBF0F}" type="datetime1">
              <a:rPr lang="sv-SE">
                <a:solidFill>
                  <a:srgbClr val="000000"/>
                </a:solidFill>
              </a:rPr>
              <a:pPr/>
              <a:t>2018-10-11</a:t>
            </a:fld>
            <a:endParaRPr lang="sv-SE">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sv-SE">
                <a:solidFill>
                  <a:srgbClr val="000000"/>
                </a:solidFill>
              </a:rPr>
              <a:t>/ Namn Namn, Institution eller liknande</a:t>
            </a:r>
          </a:p>
        </p:txBody>
      </p:sp>
      <p:sp>
        <p:nvSpPr>
          <p:cNvPr id="6" name="Slide Number Placeholder 5"/>
          <p:cNvSpPr>
            <a:spLocks noGrp="1"/>
          </p:cNvSpPr>
          <p:nvPr>
            <p:ph type="sldNum" sz="quarter" idx="12"/>
          </p:nvPr>
        </p:nvSpPr>
        <p:spPr/>
        <p:txBody>
          <a:bodyPr/>
          <a:lstStyle>
            <a:lvl1pPr>
              <a:defRPr/>
            </a:lvl1pPr>
          </a:lstStyle>
          <a:p>
            <a:fld id="{14F945E5-499C-49FB-B77C-9062723DD58B}" type="slidenum">
              <a:rPr lang="sv-SE">
                <a:solidFill>
                  <a:srgbClr val="000000"/>
                </a:solidFill>
              </a:rPr>
              <a:pPr/>
              <a:t>‹#›</a:t>
            </a:fld>
            <a:endParaRPr lang="sv-SE">
              <a:solidFill>
                <a:srgbClr val="000000"/>
              </a:solidFill>
            </a:endParaRPr>
          </a:p>
        </p:txBody>
      </p:sp>
    </p:spTree>
    <p:extLst>
      <p:ext uri="{BB962C8B-B14F-4D97-AF65-F5344CB8AC3E}">
        <p14:creationId xmlns:p14="http://schemas.microsoft.com/office/powerpoint/2010/main" val="12434186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27725" y="1943100"/>
            <a:ext cx="1711325" cy="40782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90575" y="1943100"/>
            <a:ext cx="4984750" cy="40782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F296694F-CE52-4D10-974D-3F2751A7ABC8}" type="datetime1">
              <a:rPr lang="sv-SE">
                <a:solidFill>
                  <a:srgbClr val="000000"/>
                </a:solidFill>
              </a:rPr>
              <a:pPr/>
              <a:t>2018-10-11</a:t>
            </a:fld>
            <a:endParaRPr lang="sv-SE">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sv-SE">
                <a:solidFill>
                  <a:srgbClr val="000000"/>
                </a:solidFill>
              </a:rPr>
              <a:t>/ Namn Namn, Institution eller liknande</a:t>
            </a:r>
          </a:p>
        </p:txBody>
      </p:sp>
      <p:sp>
        <p:nvSpPr>
          <p:cNvPr id="6" name="Slide Number Placeholder 5"/>
          <p:cNvSpPr>
            <a:spLocks noGrp="1"/>
          </p:cNvSpPr>
          <p:nvPr>
            <p:ph type="sldNum" sz="quarter" idx="12"/>
          </p:nvPr>
        </p:nvSpPr>
        <p:spPr/>
        <p:txBody>
          <a:bodyPr/>
          <a:lstStyle>
            <a:lvl1pPr>
              <a:defRPr/>
            </a:lvl1pPr>
          </a:lstStyle>
          <a:p>
            <a:fld id="{9D87A119-B733-4A3F-906C-22C576070DFB}" type="slidenum">
              <a:rPr lang="sv-SE">
                <a:solidFill>
                  <a:srgbClr val="000000"/>
                </a:solidFill>
              </a:rPr>
              <a:pPr/>
              <a:t>‹#›</a:t>
            </a:fld>
            <a:endParaRPr lang="sv-SE">
              <a:solidFill>
                <a:srgbClr val="000000"/>
              </a:solidFill>
            </a:endParaRPr>
          </a:p>
        </p:txBody>
      </p:sp>
    </p:spTree>
    <p:extLst>
      <p:ext uri="{BB962C8B-B14F-4D97-AF65-F5344CB8AC3E}">
        <p14:creationId xmlns:p14="http://schemas.microsoft.com/office/powerpoint/2010/main" val="23518509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2795FAB-BD32-4360-8C99-CC6BEA2D6A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88448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9548594-0825-4E0E-9FCF-585AAAD8F0B6}" type="datetimeFigureOut">
              <a:rPr lang="en-US">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09BEB8-582F-48A7-B3E2-81503A3BEAB6}" type="slidenum">
              <a:rPr lang="en-US">
                <a:solidFill>
                  <a:prstClr val="black">
                    <a:tint val="75000"/>
                  </a:prstClr>
                </a:solidFill>
              </a:rPr>
              <a:pPr/>
              <a:t>‹#›</a:t>
            </a:fld>
            <a:endParaRPr lang="en-US">
              <a:solidFill>
                <a:prstClr val="black">
                  <a:tint val="75000"/>
                </a:prstClr>
              </a:solidFill>
            </a:endParaRPr>
          </a:p>
        </p:txBody>
      </p:sp>
      <p:pic>
        <p:nvPicPr>
          <p:cNvPr id="9" name="Picture 5" descr="http://www.nippon-foundation.or.jp/about/disclosure/ci/img/xci_01.gif.pagespeed.ic.qW3H2b-yjq.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457950" y="65279"/>
            <a:ext cx="1547664" cy="11285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84368" y="93187"/>
            <a:ext cx="1066378" cy="1072688"/>
          </a:xfrm>
          <a:prstGeom prst="rect">
            <a:avLst/>
          </a:prstGeom>
        </p:spPr>
      </p:pic>
    </p:spTree>
    <p:extLst>
      <p:ext uri="{BB962C8B-B14F-4D97-AF65-F5344CB8AC3E}">
        <p14:creationId xmlns:p14="http://schemas.microsoft.com/office/powerpoint/2010/main" val="1890684349"/>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548594-0825-4E0E-9FCF-585AAAD8F0B6}" type="datetimeFigureOut">
              <a:rPr lang="en-US">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09BEB8-582F-48A7-B3E2-81503A3BEAB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4340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F963188E-6534-44F8-99D6-949BF999981D}" type="datetime1">
              <a:rPr lang="sv-SE"/>
              <a:pPr/>
              <a:t>2018-10-11</a:t>
            </a:fld>
            <a:endParaRPr lang="sv-SE"/>
          </a:p>
        </p:txBody>
      </p:sp>
      <p:sp>
        <p:nvSpPr>
          <p:cNvPr id="4" name="Footer Placeholder 3"/>
          <p:cNvSpPr>
            <a:spLocks noGrp="1"/>
          </p:cNvSpPr>
          <p:nvPr>
            <p:ph type="ftr" sz="quarter" idx="11"/>
          </p:nvPr>
        </p:nvSpPr>
        <p:spPr/>
        <p:txBody>
          <a:bodyPr/>
          <a:lstStyle>
            <a:lvl1pPr>
              <a:defRPr/>
            </a:lvl1pPr>
          </a:lstStyle>
          <a:p>
            <a:r>
              <a:rPr lang="sv-SE"/>
              <a:t>/ Namn Namn, Institution eller liknande</a:t>
            </a:r>
          </a:p>
        </p:txBody>
      </p:sp>
      <p:sp>
        <p:nvSpPr>
          <p:cNvPr id="5" name="Slide Number Placeholder 4"/>
          <p:cNvSpPr>
            <a:spLocks noGrp="1"/>
          </p:cNvSpPr>
          <p:nvPr>
            <p:ph type="sldNum" sz="quarter" idx="12"/>
          </p:nvPr>
        </p:nvSpPr>
        <p:spPr/>
        <p:txBody>
          <a:bodyPr/>
          <a:lstStyle>
            <a:lvl1pPr>
              <a:defRPr/>
            </a:lvl1pPr>
          </a:lstStyle>
          <a:p>
            <a:fld id="{18211FD9-40A7-4E90-9D92-5D751211F005}" type="slidenum">
              <a:rPr lang="sv-SE"/>
              <a:pPr/>
              <a:t>‹#›</a:t>
            </a:fld>
            <a:endParaRPr lang="sv-S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548594-0825-4E0E-9FCF-585AAAD8F0B6}" type="datetimeFigureOut">
              <a:rPr lang="en-US">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09BEB8-582F-48A7-B3E2-81503A3BEAB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81220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548594-0825-4E0E-9FCF-585AAAD8F0B6}" type="datetimeFigureOut">
              <a:rPr lang="en-US">
                <a:solidFill>
                  <a:prstClr val="black">
                    <a:tint val="75000"/>
                  </a:prstClr>
                </a:solidFill>
              </a:rPr>
              <a:pPr/>
              <a:t>10/11/2018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09BEB8-582F-48A7-B3E2-81503A3BEAB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13435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548594-0825-4E0E-9FCF-585AAAD8F0B6}" type="datetimeFigureOut">
              <a:rPr lang="en-US">
                <a:solidFill>
                  <a:prstClr val="black">
                    <a:tint val="75000"/>
                  </a:prstClr>
                </a:solidFill>
              </a:rPr>
              <a:pPr/>
              <a:t>10/11/2018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009BEB8-582F-48A7-B3E2-81503A3BEAB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57413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548594-0825-4E0E-9FCF-585AAAD8F0B6}" type="datetimeFigureOut">
              <a:rPr lang="en-US">
                <a:solidFill>
                  <a:prstClr val="black">
                    <a:tint val="75000"/>
                  </a:prstClr>
                </a:solidFill>
              </a:rPr>
              <a:pPr/>
              <a:t>10/11/2018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009BEB8-582F-48A7-B3E2-81503A3BEAB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24209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548594-0825-4E0E-9FCF-585AAAD8F0B6}" type="datetimeFigureOut">
              <a:rPr lang="en-US">
                <a:solidFill>
                  <a:prstClr val="black">
                    <a:tint val="75000"/>
                  </a:prstClr>
                </a:solidFill>
              </a:rPr>
              <a:pPr/>
              <a:t>10/11/2018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009BEB8-582F-48A7-B3E2-81503A3BEAB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82252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548594-0825-4E0E-9FCF-585AAAD8F0B6}" type="datetimeFigureOut">
              <a:rPr lang="en-US">
                <a:solidFill>
                  <a:prstClr val="black">
                    <a:tint val="75000"/>
                  </a:prstClr>
                </a:solidFill>
              </a:rPr>
              <a:pPr/>
              <a:t>10/11/2018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09BEB8-582F-48A7-B3E2-81503A3BEAB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29590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548594-0825-4E0E-9FCF-585AAAD8F0B6}" type="datetimeFigureOut">
              <a:rPr lang="en-US">
                <a:solidFill>
                  <a:prstClr val="black">
                    <a:tint val="75000"/>
                  </a:prstClr>
                </a:solidFill>
              </a:rPr>
              <a:pPr/>
              <a:t>10/11/2018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09BEB8-582F-48A7-B3E2-81503A3BEAB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10029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548594-0825-4E0E-9FCF-585AAAD8F0B6}" type="datetimeFigureOut">
              <a:rPr lang="en-US">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09BEB8-582F-48A7-B3E2-81503A3BEAB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54194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548594-0825-4E0E-9FCF-585AAAD8F0B6}" type="datetimeFigureOut">
              <a:rPr lang="en-US">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09BEB8-582F-48A7-B3E2-81503A3BEAB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15285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2530" name="Picture 2" descr="SU_PPT_eld"/>
          <p:cNvPicPr>
            <a:picLocks noChangeAspect="1" noChangeArrowheads="1"/>
          </p:cNvPicPr>
          <p:nvPr/>
        </p:nvPicPr>
        <p:blipFill>
          <a:blip r:embed="rId2" cstate="screen">
            <a:extLst>
              <a:ext uri="{28A0092B-C50C-407E-A947-70E740481C1C}">
                <a14:useLocalDpi xmlns:a14="http://schemas.microsoft.com/office/drawing/2010/main"/>
              </a:ext>
            </a:extLst>
          </a:blip>
          <a:srcRect t="-362"/>
          <a:stretch>
            <a:fillRect/>
          </a:stretch>
        </p:blipFill>
        <p:spPr bwMode="auto">
          <a:xfrm>
            <a:off x="3175" y="1590675"/>
            <a:ext cx="7258050" cy="5286375"/>
          </a:xfrm>
          <a:prstGeom prst="rect">
            <a:avLst/>
          </a:prstGeom>
          <a:noFill/>
        </p:spPr>
      </p:pic>
      <p:sp>
        <p:nvSpPr>
          <p:cNvPr id="22531" name="Rectangle 3"/>
          <p:cNvSpPr>
            <a:spLocks noGrp="1" noChangeArrowheads="1"/>
          </p:cNvSpPr>
          <p:nvPr>
            <p:ph type="ctrTitle"/>
          </p:nvPr>
        </p:nvSpPr>
        <p:spPr>
          <a:xfrm>
            <a:off x="1006475" y="2435225"/>
            <a:ext cx="6632575" cy="1425575"/>
          </a:xfrm>
        </p:spPr>
        <p:txBody>
          <a:bodyPr lIns="72000" tIns="36000" rIns="72000" bIns="36000" anchor="ctr"/>
          <a:lstStyle>
            <a:lvl1pPr>
              <a:lnSpc>
                <a:spcPct val="100000"/>
              </a:lnSpc>
              <a:defRPr sz="4400" b="0"/>
            </a:lvl1pPr>
          </a:lstStyle>
          <a:p>
            <a:r>
              <a:rPr lang="sv-SE"/>
              <a:t>Klicka här för att ändra format</a:t>
            </a:r>
          </a:p>
        </p:txBody>
      </p:sp>
      <p:sp>
        <p:nvSpPr>
          <p:cNvPr id="22532" name="Rectangle 4"/>
          <p:cNvSpPr>
            <a:spLocks noGrp="1" noChangeArrowheads="1"/>
          </p:cNvSpPr>
          <p:nvPr>
            <p:ph type="subTitle" idx="1"/>
          </p:nvPr>
        </p:nvSpPr>
        <p:spPr>
          <a:xfrm>
            <a:off x="1006475" y="3860800"/>
            <a:ext cx="6632575" cy="1165225"/>
          </a:xfrm>
        </p:spPr>
        <p:txBody>
          <a:bodyPr/>
          <a:lstStyle>
            <a:lvl1pPr marL="0" indent="0">
              <a:buFontTx/>
              <a:buNone/>
              <a:defRPr/>
            </a:lvl1pPr>
          </a:lstStyle>
          <a:p>
            <a:r>
              <a:rPr lang="sv-SE"/>
              <a:t>Klicka här för att ändra format på underrubrik i bakgrunden</a:t>
            </a:r>
          </a:p>
        </p:txBody>
      </p:sp>
      <p:pic>
        <p:nvPicPr>
          <p:cNvPr id="22533" name="Picture 5" descr="SU_logo_32mm_300dpi_SVENSK"/>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39050" y="287338"/>
            <a:ext cx="1152525" cy="1011237"/>
          </a:xfrm>
          <a:prstGeom prst="rect">
            <a:avLst/>
          </a:prstGeom>
          <a:noFill/>
        </p:spPr>
      </p:pic>
      <p:sp>
        <p:nvSpPr>
          <p:cNvPr id="22534" name="Rectangle 6"/>
          <p:cNvSpPr>
            <a:spLocks noGrp="1" noChangeArrowheads="1"/>
          </p:cNvSpPr>
          <p:nvPr>
            <p:ph type="dt" sz="half" idx="2"/>
          </p:nvPr>
        </p:nvSpPr>
        <p:spPr/>
        <p:txBody>
          <a:bodyPr/>
          <a:lstStyle>
            <a:lvl1pPr>
              <a:defRPr/>
            </a:lvl1pPr>
          </a:lstStyle>
          <a:p>
            <a:fld id="{12EC8BB4-0984-48A7-9D80-F16D3321A609}" type="datetime1">
              <a:rPr lang="sv-SE">
                <a:solidFill>
                  <a:srgbClr val="000000"/>
                </a:solidFill>
              </a:rPr>
              <a:pPr/>
              <a:t>2018-10-11</a:t>
            </a:fld>
            <a:endParaRPr lang="sv-SE">
              <a:solidFill>
                <a:srgbClr val="000000"/>
              </a:solidFill>
            </a:endParaRPr>
          </a:p>
        </p:txBody>
      </p:sp>
      <p:sp>
        <p:nvSpPr>
          <p:cNvPr id="22535" name="Rectangle 7"/>
          <p:cNvSpPr>
            <a:spLocks noGrp="1" noChangeArrowheads="1"/>
          </p:cNvSpPr>
          <p:nvPr>
            <p:ph type="ftr" sz="quarter" idx="3"/>
          </p:nvPr>
        </p:nvSpPr>
        <p:spPr>
          <a:xfrm>
            <a:off x="1936750" y="6151563"/>
            <a:ext cx="4492625" cy="301625"/>
          </a:xfrm>
        </p:spPr>
        <p:txBody>
          <a:bodyPr/>
          <a:lstStyle>
            <a:lvl1pPr>
              <a:defRPr/>
            </a:lvl1pPr>
          </a:lstStyle>
          <a:p>
            <a:r>
              <a:rPr lang="sv-SE">
                <a:solidFill>
                  <a:srgbClr val="000000"/>
                </a:solidFill>
              </a:rPr>
              <a:t>/ Namn Namn, Institution eller liknande</a:t>
            </a:r>
          </a:p>
        </p:txBody>
      </p:sp>
      <p:sp>
        <p:nvSpPr>
          <p:cNvPr id="22536" name="Rectangle 8"/>
          <p:cNvSpPr>
            <a:spLocks noGrp="1" noChangeArrowheads="1"/>
          </p:cNvSpPr>
          <p:nvPr>
            <p:ph type="sldNum" sz="quarter" idx="4"/>
          </p:nvPr>
        </p:nvSpPr>
        <p:spPr/>
        <p:txBody>
          <a:bodyPr/>
          <a:lstStyle>
            <a:lvl1pPr>
              <a:defRPr/>
            </a:lvl1pPr>
          </a:lstStyle>
          <a:p>
            <a:fld id="{70D0B9EA-335E-48D5-A550-ECF126A5FB1A}" type="slidenum">
              <a:rPr lang="sv-SE">
                <a:solidFill>
                  <a:srgbClr val="000000"/>
                </a:solidFill>
              </a:rPr>
              <a:pPr/>
              <a:t>‹#›</a:t>
            </a:fld>
            <a:endParaRPr lang="sv-SE">
              <a:solidFill>
                <a:srgbClr val="000000"/>
              </a:solidFill>
            </a:endParaRPr>
          </a:p>
        </p:txBody>
      </p:sp>
      <p:pic>
        <p:nvPicPr>
          <p:cNvPr id="10" name="Picture 2"/>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524329" y="200566"/>
            <a:ext cx="1352240" cy="1128276"/>
          </a:xfrm>
          <a:prstGeom prst="rect">
            <a:avLst/>
          </a:prstGeom>
          <a:noFill/>
          <a:ln w="9525">
            <a:noFill/>
            <a:miter lim="800000"/>
            <a:headEnd/>
            <a:tailEnd/>
          </a:ln>
        </p:spPr>
      </p:pic>
    </p:spTree>
    <p:extLst>
      <p:ext uri="{BB962C8B-B14F-4D97-AF65-F5344CB8AC3E}">
        <p14:creationId xmlns:p14="http://schemas.microsoft.com/office/powerpoint/2010/main" val="74318237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04A92AE-9969-4CFB-B14C-E8D865EE250B}" type="datetime1">
              <a:rPr lang="sv-SE"/>
              <a:pPr/>
              <a:t>2018-10-11</a:t>
            </a:fld>
            <a:endParaRPr lang="sv-SE"/>
          </a:p>
        </p:txBody>
      </p:sp>
      <p:sp>
        <p:nvSpPr>
          <p:cNvPr id="3" name="Footer Placeholder 2"/>
          <p:cNvSpPr>
            <a:spLocks noGrp="1"/>
          </p:cNvSpPr>
          <p:nvPr>
            <p:ph type="ftr" sz="quarter" idx="11"/>
          </p:nvPr>
        </p:nvSpPr>
        <p:spPr/>
        <p:txBody>
          <a:bodyPr/>
          <a:lstStyle>
            <a:lvl1pPr>
              <a:defRPr/>
            </a:lvl1pPr>
          </a:lstStyle>
          <a:p>
            <a:r>
              <a:rPr lang="sv-SE"/>
              <a:t>/ Namn Namn, Institution eller liknande</a:t>
            </a:r>
          </a:p>
        </p:txBody>
      </p:sp>
      <p:sp>
        <p:nvSpPr>
          <p:cNvPr id="4" name="Slide Number Placeholder 3"/>
          <p:cNvSpPr>
            <a:spLocks noGrp="1"/>
          </p:cNvSpPr>
          <p:nvPr>
            <p:ph type="sldNum" sz="quarter" idx="12"/>
          </p:nvPr>
        </p:nvSpPr>
        <p:spPr/>
        <p:txBody>
          <a:bodyPr/>
          <a:lstStyle>
            <a:lvl1pPr>
              <a:defRPr/>
            </a:lvl1pPr>
          </a:lstStyle>
          <a:p>
            <a:fld id="{71F4A328-DE1B-42FF-AC51-77738A709170}" type="slidenum">
              <a:rPr lang="sv-SE"/>
              <a:pPr/>
              <a:t>‹#›</a:t>
            </a:fld>
            <a:endParaRPr lang="sv-S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49BCA05-B5D0-4907-A4D9-30F3E4F4A94F}" type="datetime1">
              <a:rPr lang="sv-SE">
                <a:solidFill>
                  <a:srgbClr val="000000"/>
                </a:solidFill>
              </a:rPr>
              <a:pPr/>
              <a:t>2018-10-11</a:t>
            </a:fld>
            <a:endParaRPr lang="sv-SE">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sv-SE">
                <a:solidFill>
                  <a:srgbClr val="000000"/>
                </a:solidFill>
              </a:rPr>
              <a:t>/ Namn Namn, Institution eller liknande</a:t>
            </a:r>
          </a:p>
        </p:txBody>
      </p:sp>
      <p:sp>
        <p:nvSpPr>
          <p:cNvPr id="6" name="Slide Number Placeholder 5"/>
          <p:cNvSpPr>
            <a:spLocks noGrp="1"/>
          </p:cNvSpPr>
          <p:nvPr>
            <p:ph type="sldNum" sz="quarter" idx="12"/>
          </p:nvPr>
        </p:nvSpPr>
        <p:spPr/>
        <p:txBody>
          <a:bodyPr/>
          <a:lstStyle>
            <a:lvl1pPr>
              <a:defRPr/>
            </a:lvl1pPr>
          </a:lstStyle>
          <a:p>
            <a:fld id="{EA521DEA-6011-4472-A639-DB9010EFF26B}" type="slidenum">
              <a:rPr lang="sv-SE">
                <a:solidFill>
                  <a:srgbClr val="000000"/>
                </a:solidFill>
              </a:rPr>
              <a:pPr/>
              <a:t>‹#›</a:t>
            </a:fld>
            <a:endParaRPr lang="sv-SE">
              <a:solidFill>
                <a:srgbClr val="000000"/>
              </a:solidFill>
            </a:endParaRPr>
          </a:p>
        </p:txBody>
      </p:sp>
      <p:pic>
        <p:nvPicPr>
          <p:cNvPr id="7"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524329" y="200566"/>
            <a:ext cx="1352240" cy="1128276"/>
          </a:xfrm>
          <a:prstGeom prst="rect">
            <a:avLst/>
          </a:prstGeom>
          <a:noFill/>
          <a:ln w="9525">
            <a:noFill/>
            <a:miter lim="800000"/>
            <a:headEnd/>
            <a:tailEnd/>
          </a:ln>
        </p:spPr>
      </p:pic>
    </p:spTree>
    <p:extLst>
      <p:ext uri="{BB962C8B-B14F-4D97-AF65-F5344CB8AC3E}">
        <p14:creationId xmlns:p14="http://schemas.microsoft.com/office/powerpoint/2010/main" val="2419836624"/>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F6B4D9F8-AE50-4A94-82DC-4B4B8ADE2D7F}" type="datetime1">
              <a:rPr lang="sv-SE">
                <a:solidFill>
                  <a:srgbClr val="000000"/>
                </a:solidFill>
              </a:rPr>
              <a:pPr/>
              <a:t>2018-10-11</a:t>
            </a:fld>
            <a:endParaRPr lang="sv-SE">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sv-SE">
                <a:solidFill>
                  <a:srgbClr val="000000"/>
                </a:solidFill>
              </a:rPr>
              <a:t>/ Namn Namn, Institution eller liknande</a:t>
            </a:r>
          </a:p>
        </p:txBody>
      </p:sp>
      <p:sp>
        <p:nvSpPr>
          <p:cNvPr id="6" name="Slide Number Placeholder 5"/>
          <p:cNvSpPr>
            <a:spLocks noGrp="1"/>
          </p:cNvSpPr>
          <p:nvPr>
            <p:ph type="sldNum" sz="quarter" idx="12"/>
          </p:nvPr>
        </p:nvSpPr>
        <p:spPr/>
        <p:txBody>
          <a:bodyPr/>
          <a:lstStyle>
            <a:lvl1pPr>
              <a:defRPr/>
            </a:lvl1pPr>
          </a:lstStyle>
          <a:p>
            <a:fld id="{6452E7B0-851A-484E-B86D-B8EA46096D91}" type="slidenum">
              <a:rPr lang="sv-SE">
                <a:solidFill>
                  <a:srgbClr val="000000"/>
                </a:solidFill>
              </a:rPr>
              <a:pPr/>
              <a:t>‹#›</a:t>
            </a:fld>
            <a:endParaRPr lang="sv-SE">
              <a:solidFill>
                <a:srgbClr val="000000"/>
              </a:solidFill>
            </a:endParaRPr>
          </a:p>
        </p:txBody>
      </p:sp>
    </p:spTree>
    <p:extLst>
      <p:ext uri="{BB962C8B-B14F-4D97-AF65-F5344CB8AC3E}">
        <p14:creationId xmlns:p14="http://schemas.microsoft.com/office/powerpoint/2010/main" val="30628992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524329" y="200566"/>
            <a:ext cx="1352240" cy="1128276"/>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90575" y="2806700"/>
            <a:ext cx="3348038" cy="3214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91013" y="2806700"/>
            <a:ext cx="3348037" cy="3214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CA2AD5E3-4237-48CE-9E72-11402C62668A}" type="datetime1">
              <a:rPr lang="sv-SE">
                <a:solidFill>
                  <a:srgbClr val="000000"/>
                </a:solidFill>
              </a:rPr>
              <a:pPr/>
              <a:t>2018-10-11</a:t>
            </a:fld>
            <a:endParaRPr lang="sv-SE">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sv-SE">
                <a:solidFill>
                  <a:srgbClr val="000000"/>
                </a:solidFill>
              </a:rPr>
              <a:t>/ Namn Namn, Institution eller liknande</a:t>
            </a:r>
          </a:p>
        </p:txBody>
      </p:sp>
      <p:sp>
        <p:nvSpPr>
          <p:cNvPr id="7" name="Slide Number Placeholder 6"/>
          <p:cNvSpPr>
            <a:spLocks noGrp="1"/>
          </p:cNvSpPr>
          <p:nvPr>
            <p:ph type="sldNum" sz="quarter" idx="12"/>
          </p:nvPr>
        </p:nvSpPr>
        <p:spPr/>
        <p:txBody>
          <a:bodyPr/>
          <a:lstStyle>
            <a:lvl1pPr>
              <a:defRPr/>
            </a:lvl1pPr>
          </a:lstStyle>
          <a:p>
            <a:fld id="{3BC9BE19-FE82-442A-AA5B-BC9A00A26B3F}" type="slidenum">
              <a:rPr lang="sv-SE">
                <a:solidFill>
                  <a:srgbClr val="000000"/>
                </a:solidFill>
              </a:rPr>
              <a:pPr/>
              <a:t>‹#›</a:t>
            </a:fld>
            <a:endParaRPr lang="sv-SE">
              <a:solidFill>
                <a:srgbClr val="000000"/>
              </a:solidFill>
            </a:endParaRPr>
          </a:p>
        </p:txBody>
      </p:sp>
    </p:spTree>
    <p:extLst>
      <p:ext uri="{BB962C8B-B14F-4D97-AF65-F5344CB8AC3E}">
        <p14:creationId xmlns:p14="http://schemas.microsoft.com/office/powerpoint/2010/main" val="2262814393"/>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C4ECAF39-AC21-4A69-8B12-A2469D257340}" type="datetime1">
              <a:rPr lang="sv-SE">
                <a:solidFill>
                  <a:srgbClr val="000000"/>
                </a:solidFill>
              </a:rPr>
              <a:pPr/>
              <a:t>2018-10-11</a:t>
            </a:fld>
            <a:endParaRPr lang="sv-SE">
              <a:solidFill>
                <a:srgbClr val="000000"/>
              </a:solidFill>
            </a:endParaRPr>
          </a:p>
        </p:txBody>
      </p:sp>
      <p:sp>
        <p:nvSpPr>
          <p:cNvPr id="8" name="Footer Placeholder 7"/>
          <p:cNvSpPr>
            <a:spLocks noGrp="1"/>
          </p:cNvSpPr>
          <p:nvPr>
            <p:ph type="ftr" sz="quarter" idx="11"/>
          </p:nvPr>
        </p:nvSpPr>
        <p:spPr/>
        <p:txBody>
          <a:bodyPr/>
          <a:lstStyle>
            <a:lvl1pPr>
              <a:defRPr/>
            </a:lvl1pPr>
          </a:lstStyle>
          <a:p>
            <a:r>
              <a:rPr lang="sv-SE">
                <a:solidFill>
                  <a:srgbClr val="000000"/>
                </a:solidFill>
              </a:rPr>
              <a:t>/ Namn Namn, Institution eller liknande</a:t>
            </a:r>
          </a:p>
        </p:txBody>
      </p:sp>
      <p:sp>
        <p:nvSpPr>
          <p:cNvPr id="9" name="Slide Number Placeholder 8"/>
          <p:cNvSpPr>
            <a:spLocks noGrp="1"/>
          </p:cNvSpPr>
          <p:nvPr>
            <p:ph type="sldNum" sz="quarter" idx="12"/>
          </p:nvPr>
        </p:nvSpPr>
        <p:spPr/>
        <p:txBody>
          <a:bodyPr/>
          <a:lstStyle>
            <a:lvl1pPr>
              <a:defRPr/>
            </a:lvl1pPr>
          </a:lstStyle>
          <a:p>
            <a:fld id="{7FDCF3BC-DBA6-43D9-9E36-32D7EB036522}" type="slidenum">
              <a:rPr lang="sv-SE">
                <a:solidFill>
                  <a:srgbClr val="000000"/>
                </a:solidFill>
              </a:rPr>
              <a:pPr/>
              <a:t>‹#›</a:t>
            </a:fld>
            <a:endParaRPr lang="sv-SE">
              <a:solidFill>
                <a:srgbClr val="000000"/>
              </a:solidFill>
            </a:endParaRPr>
          </a:p>
        </p:txBody>
      </p:sp>
      <p:pic>
        <p:nvPicPr>
          <p:cNvPr id="10"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524329" y="200566"/>
            <a:ext cx="1352240" cy="1128276"/>
          </a:xfrm>
          <a:prstGeom prst="rect">
            <a:avLst/>
          </a:prstGeom>
          <a:noFill/>
          <a:ln w="9525">
            <a:noFill/>
            <a:miter lim="800000"/>
            <a:headEnd/>
            <a:tailEnd/>
          </a:ln>
        </p:spPr>
      </p:pic>
    </p:spTree>
    <p:extLst>
      <p:ext uri="{BB962C8B-B14F-4D97-AF65-F5344CB8AC3E}">
        <p14:creationId xmlns:p14="http://schemas.microsoft.com/office/powerpoint/2010/main" val="2307779062"/>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1CFAE4F0-BE64-483D-8CA1-C1ADFEFC96C1}" type="datetime1">
              <a:rPr lang="sv-SE">
                <a:solidFill>
                  <a:srgbClr val="000000"/>
                </a:solidFill>
              </a:rPr>
              <a:pPr/>
              <a:t>2018-10-11</a:t>
            </a:fld>
            <a:endParaRPr lang="sv-SE">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sv-SE">
                <a:solidFill>
                  <a:srgbClr val="000000"/>
                </a:solidFill>
              </a:rPr>
              <a:t>/ Namn Namn, Institution eller liknande</a:t>
            </a:r>
          </a:p>
        </p:txBody>
      </p:sp>
      <p:sp>
        <p:nvSpPr>
          <p:cNvPr id="5" name="Slide Number Placeholder 4"/>
          <p:cNvSpPr>
            <a:spLocks noGrp="1"/>
          </p:cNvSpPr>
          <p:nvPr>
            <p:ph type="sldNum" sz="quarter" idx="12"/>
          </p:nvPr>
        </p:nvSpPr>
        <p:spPr/>
        <p:txBody>
          <a:bodyPr/>
          <a:lstStyle>
            <a:lvl1pPr>
              <a:defRPr/>
            </a:lvl1pPr>
          </a:lstStyle>
          <a:p>
            <a:fld id="{93D2E581-7E05-42AD-91BC-BEF0CA606C2A}" type="slidenum">
              <a:rPr lang="sv-SE">
                <a:solidFill>
                  <a:srgbClr val="000000"/>
                </a:solidFill>
              </a:rPr>
              <a:pPr/>
              <a:t>‹#›</a:t>
            </a:fld>
            <a:endParaRPr lang="sv-SE">
              <a:solidFill>
                <a:srgbClr val="000000"/>
              </a:solidFill>
            </a:endParaRPr>
          </a:p>
        </p:txBody>
      </p:sp>
      <p:pic>
        <p:nvPicPr>
          <p:cNvPr id="6"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524329" y="200566"/>
            <a:ext cx="1352240" cy="1128276"/>
          </a:xfrm>
          <a:prstGeom prst="rect">
            <a:avLst/>
          </a:prstGeom>
          <a:noFill/>
          <a:ln w="9525">
            <a:noFill/>
            <a:miter lim="800000"/>
            <a:headEnd/>
            <a:tailEnd/>
          </a:ln>
        </p:spPr>
      </p:pic>
    </p:spTree>
    <p:extLst>
      <p:ext uri="{BB962C8B-B14F-4D97-AF65-F5344CB8AC3E}">
        <p14:creationId xmlns:p14="http://schemas.microsoft.com/office/powerpoint/2010/main" val="2502020621"/>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644DE2A-906F-4975-8F6C-791F8B983918}" type="datetime1">
              <a:rPr lang="sv-SE">
                <a:solidFill>
                  <a:srgbClr val="000000"/>
                </a:solidFill>
              </a:rPr>
              <a:pPr/>
              <a:t>2018-10-11</a:t>
            </a:fld>
            <a:endParaRPr lang="sv-SE">
              <a:solidFill>
                <a:srgbClr val="000000"/>
              </a:solidFill>
            </a:endParaRPr>
          </a:p>
        </p:txBody>
      </p:sp>
      <p:sp>
        <p:nvSpPr>
          <p:cNvPr id="3" name="Footer Placeholder 2"/>
          <p:cNvSpPr>
            <a:spLocks noGrp="1"/>
          </p:cNvSpPr>
          <p:nvPr>
            <p:ph type="ftr" sz="quarter" idx="11"/>
          </p:nvPr>
        </p:nvSpPr>
        <p:spPr/>
        <p:txBody>
          <a:bodyPr/>
          <a:lstStyle>
            <a:lvl1pPr>
              <a:defRPr/>
            </a:lvl1pPr>
          </a:lstStyle>
          <a:p>
            <a:r>
              <a:rPr lang="sv-SE">
                <a:solidFill>
                  <a:srgbClr val="000000"/>
                </a:solidFill>
              </a:rPr>
              <a:t>/ Namn Namn, Institution eller liknande</a:t>
            </a:r>
          </a:p>
        </p:txBody>
      </p:sp>
      <p:sp>
        <p:nvSpPr>
          <p:cNvPr id="4" name="Slide Number Placeholder 3"/>
          <p:cNvSpPr>
            <a:spLocks noGrp="1"/>
          </p:cNvSpPr>
          <p:nvPr>
            <p:ph type="sldNum" sz="quarter" idx="12"/>
          </p:nvPr>
        </p:nvSpPr>
        <p:spPr/>
        <p:txBody>
          <a:bodyPr/>
          <a:lstStyle>
            <a:lvl1pPr>
              <a:defRPr/>
            </a:lvl1pPr>
          </a:lstStyle>
          <a:p>
            <a:fld id="{00FD4E43-86B3-448A-B3A0-9912239803E5}" type="slidenum">
              <a:rPr lang="sv-SE">
                <a:solidFill>
                  <a:srgbClr val="000000"/>
                </a:solidFill>
              </a:rPr>
              <a:pPr/>
              <a:t>‹#›</a:t>
            </a:fld>
            <a:endParaRPr lang="sv-SE">
              <a:solidFill>
                <a:srgbClr val="000000"/>
              </a:solidFill>
            </a:endParaRPr>
          </a:p>
        </p:txBody>
      </p:sp>
      <p:pic>
        <p:nvPicPr>
          <p:cNvPr id="5"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524329" y="200566"/>
            <a:ext cx="1352240" cy="1128276"/>
          </a:xfrm>
          <a:prstGeom prst="rect">
            <a:avLst/>
          </a:prstGeom>
          <a:noFill/>
          <a:ln w="9525">
            <a:noFill/>
            <a:miter lim="800000"/>
            <a:headEnd/>
            <a:tailEnd/>
          </a:ln>
        </p:spPr>
      </p:pic>
    </p:spTree>
    <p:extLst>
      <p:ext uri="{BB962C8B-B14F-4D97-AF65-F5344CB8AC3E}">
        <p14:creationId xmlns:p14="http://schemas.microsoft.com/office/powerpoint/2010/main" val="3579571506"/>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9ECB79AC-E345-4F82-AC7D-9A1FB854C328}" type="datetime1">
              <a:rPr lang="sv-SE">
                <a:solidFill>
                  <a:srgbClr val="000000"/>
                </a:solidFill>
              </a:rPr>
              <a:pPr/>
              <a:t>2018-10-11</a:t>
            </a:fld>
            <a:endParaRPr lang="sv-SE">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sv-SE">
                <a:solidFill>
                  <a:srgbClr val="000000"/>
                </a:solidFill>
              </a:rPr>
              <a:t>/ Namn Namn, Institution eller liknande</a:t>
            </a:r>
          </a:p>
        </p:txBody>
      </p:sp>
      <p:sp>
        <p:nvSpPr>
          <p:cNvPr id="7" name="Slide Number Placeholder 6"/>
          <p:cNvSpPr>
            <a:spLocks noGrp="1"/>
          </p:cNvSpPr>
          <p:nvPr>
            <p:ph type="sldNum" sz="quarter" idx="12"/>
          </p:nvPr>
        </p:nvSpPr>
        <p:spPr/>
        <p:txBody>
          <a:bodyPr/>
          <a:lstStyle>
            <a:lvl1pPr>
              <a:defRPr/>
            </a:lvl1pPr>
          </a:lstStyle>
          <a:p>
            <a:fld id="{6FEC3097-A9E7-44D2-AB07-752041EC5F82}" type="slidenum">
              <a:rPr lang="sv-SE">
                <a:solidFill>
                  <a:srgbClr val="000000"/>
                </a:solidFill>
              </a:rPr>
              <a:pPr/>
              <a:t>‹#›</a:t>
            </a:fld>
            <a:endParaRPr lang="sv-SE">
              <a:solidFill>
                <a:srgbClr val="000000"/>
              </a:solidFill>
            </a:endParaRPr>
          </a:p>
        </p:txBody>
      </p:sp>
      <p:pic>
        <p:nvPicPr>
          <p:cNvPr id="8"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524329" y="200566"/>
            <a:ext cx="1352240" cy="1128276"/>
          </a:xfrm>
          <a:prstGeom prst="rect">
            <a:avLst/>
          </a:prstGeom>
          <a:noFill/>
          <a:ln w="9525">
            <a:noFill/>
            <a:miter lim="800000"/>
            <a:headEnd/>
            <a:tailEnd/>
          </a:ln>
        </p:spPr>
      </p:pic>
    </p:spTree>
    <p:extLst>
      <p:ext uri="{BB962C8B-B14F-4D97-AF65-F5344CB8AC3E}">
        <p14:creationId xmlns:p14="http://schemas.microsoft.com/office/powerpoint/2010/main" val="2471436479"/>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E8F42A1E-5344-49E4-A649-FD585A83A9F3}" type="datetime1">
              <a:rPr lang="sv-SE">
                <a:solidFill>
                  <a:srgbClr val="000000"/>
                </a:solidFill>
              </a:rPr>
              <a:pPr/>
              <a:t>2018-10-11</a:t>
            </a:fld>
            <a:endParaRPr lang="sv-SE">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sv-SE">
                <a:solidFill>
                  <a:srgbClr val="000000"/>
                </a:solidFill>
              </a:rPr>
              <a:t>/ Namn Namn, Institution eller liknande</a:t>
            </a:r>
          </a:p>
        </p:txBody>
      </p:sp>
      <p:sp>
        <p:nvSpPr>
          <p:cNvPr id="7" name="Slide Number Placeholder 6"/>
          <p:cNvSpPr>
            <a:spLocks noGrp="1"/>
          </p:cNvSpPr>
          <p:nvPr>
            <p:ph type="sldNum" sz="quarter" idx="12"/>
          </p:nvPr>
        </p:nvSpPr>
        <p:spPr/>
        <p:txBody>
          <a:bodyPr/>
          <a:lstStyle>
            <a:lvl1pPr>
              <a:defRPr/>
            </a:lvl1pPr>
          </a:lstStyle>
          <a:p>
            <a:fld id="{74A0EC3A-C243-4569-80FD-788F93FD3A1E}" type="slidenum">
              <a:rPr lang="sv-SE">
                <a:solidFill>
                  <a:srgbClr val="000000"/>
                </a:solidFill>
              </a:rPr>
              <a:pPr/>
              <a:t>‹#›</a:t>
            </a:fld>
            <a:endParaRPr lang="sv-SE">
              <a:solidFill>
                <a:srgbClr val="000000"/>
              </a:solidFill>
            </a:endParaRPr>
          </a:p>
        </p:txBody>
      </p:sp>
      <p:pic>
        <p:nvPicPr>
          <p:cNvPr id="8"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524329" y="200566"/>
            <a:ext cx="1352240" cy="1128276"/>
          </a:xfrm>
          <a:prstGeom prst="rect">
            <a:avLst/>
          </a:prstGeom>
          <a:noFill/>
          <a:ln w="9525">
            <a:noFill/>
            <a:miter lim="800000"/>
            <a:headEnd/>
            <a:tailEnd/>
          </a:ln>
        </p:spPr>
      </p:pic>
    </p:spTree>
    <p:extLst>
      <p:ext uri="{BB962C8B-B14F-4D97-AF65-F5344CB8AC3E}">
        <p14:creationId xmlns:p14="http://schemas.microsoft.com/office/powerpoint/2010/main" val="3296472899"/>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6C0C7D5-5D86-44AD-BC42-CF35D0F1F4DF}" type="datetime1">
              <a:rPr lang="sv-SE">
                <a:solidFill>
                  <a:srgbClr val="000000"/>
                </a:solidFill>
              </a:rPr>
              <a:pPr/>
              <a:t>2018-10-11</a:t>
            </a:fld>
            <a:endParaRPr lang="sv-SE">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sv-SE">
                <a:solidFill>
                  <a:srgbClr val="000000"/>
                </a:solidFill>
              </a:rPr>
              <a:t>/ Namn Namn, Institution eller liknande</a:t>
            </a:r>
          </a:p>
        </p:txBody>
      </p:sp>
      <p:sp>
        <p:nvSpPr>
          <p:cNvPr id="6" name="Slide Number Placeholder 5"/>
          <p:cNvSpPr>
            <a:spLocks noGrp="1"/>
          </p:cNvSpPr>
          <p:nvPr>
            <p:ph type="sldNum" sz="quarter" idx="12"/>
          </p:nvPr>
        </p:nvSpPr>
        <p:spPr/>
        <p:txBody>
          <a:bodyPr/>
          <a:lstStyle>
            <a:lvl1pPr>
              <a:defRPr/>
            </a:lvl1pPr>
          </a:lstStyle>
          <a:p>
            <a:fld id="{5E5802A7-7BD4-49A7-9BA4-6980E1B010B1}" type="slidenum">
              <a:rPr lang="sv-SE">
                <a:solidFill>
                  <a:srgbClr val="000000"/>
                </a:solidFill>
              </a:rPr>
              <a:pPr/>
              <a:t>‹#›</a:t>
            </a:fld>
            <a:endParaRPr lang="sv-SE">
              <a:solidFill>
                <a:srgbClr val="000000"/>
              </a:solidFill>
            </a:endParaRPr>
          </a:p>
        </p:txBody>
      </p:sp>
      <p:pic>
        <p:nvPicPr>
          <p:cNvPr id="7"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524329" y="200566"/>
            <a:ext cx="1352240" cy="1128276"/>
          </a:xfrm>
          <a:prstGeom prst="rect">
            <a:avLst/>
          </a:prstGeom>
          <a:noFill/>
          <a:ln w="9525">
            <a:noFill/>
            <a:miter lim="800000"/>
            <a:headEnd/>
            <a:tailEnd/>
          </a:ln>
        </p:spPr>
      </p:pic>
    </p:spTree>
    <p:extLst>
      <p:ext uri="{BB962C8B-B14F-4D97-AF65-F5344CB8AC3E}">
        <p14:creationId xmlns:p14="http://schemas.microsoft.com/office/powerpoint/2010/main" val="536890009"/>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27725" y="1943100"/>
            <a:ext cx="1711325" cy="40782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90575" y="1943100"/>
            <a:ext cx="4984750" cy="40782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867C045-1E0D-412E-AF02-734040E72956}" type="datetime1">
              <a:rPr lang="sv-SE">
                <a:solidFill>
                  <a:srgbClr val="000000"/>
                </a:solidFill>
              </a:rPr>
              <a:pPr/>
              <a:t>2018-10-11</a:t>
            </a:fld>
            <a:endParaRPr lang="sv-SE">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sv-SE">
                <a:solidFill>
                  <a:srgbClr val="000000"/>
                </a:solidFill>
              </a:rPr>
              <a:t>/ Namn Namn, Institution eller liknande</a:t>
            </a:r>
          </a:p>
        </p:txBody>
      </p:sp>
      <p:sp>
        <p:nvSpPr>
          <p:cNvPr id="6" name="Slide Number Placeholder 5"/>
          <p:cNvSpPr>
            <a:spLocks noGrp="1"/>
          </p:cNvSpPr>
          <p:nvPr>
            <p:ph type="sldNum" sz="quarter" idx="12"/>
          </p:nvPr>
        </p:nvSpPr>
        <p:spPr/>
        <p:txBody>
          <a:bodyPr/>
          <a:lstStyle>
            <a:lvl1pPr>
              <a:defRPr/>
            </a:lvl1pPr>
          </a:lstStyle>
          <a:p>
            <a:fld id="{989BDB17-4BE2-4F6E-A5E0-B35A3FF5D70F}" type="slidenum">
              <a:rPr lang="sv-SE">
                <a:solidFill>
                  <a:srgbClr val="000000"/>
                </a:solidFill>
              </a:rPr>
              <a:pPr/>
              <a:t>‹#›</a:t>
            </a:fld>
            <a:endParaRPr lang="sv-SE">
              <a:solidFill>
                <a:srgbClr val="000000"/>
              </a:solidFill>
            </a:endParaRPr>
          </a:p>
        </p:txBody>
      </p:sp>
      <p:pic>
        <p:nvPicPr>
          <p:cNvPr id="7"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524329" y="200566"/>
            <a:ext cx="1352240" cy="1128276"/>
          </a:xfrm>
          <a:prstGeom prst="rect">
            <a:avLst/>
          </a:prstGeom>
          <a:noFill/>
          <a:ln w="9525">
            <a:noFill/>
            <a:miter lim="800000"/>
            <a:headEnd/>
            <a:tailEnd/>
          </a:ln>
        </p:spPr>
      </p:pic>
    </p:spTree>
    <p:extLst>
      <p:ext uri="{BB962C8B-B14F-4D97-AF65-F5344CB8AC3E}">
        <p14:creationId xmlns:p14="http://schemas.microsoft.com/office/powerpoint/2010/main" val="378580421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FF864536-498F-4FF9-ABC7-4BA661D9A2AA}" type="datetime1">
              <a:rPr lang="sv-SE"/>
              <a:pPr/>
              <a:t>2018-10-11</a:t>
            </a:fld>
            <a:endParaRPr lang="sv-SE"/>
          </a:p>
        </p:txBody>
      </p:sp>
      <p:sp>
        <p:nvSpPr>
          <p:cNvPr id="6" name="Footer Placeholder 5"/>
          <p:cNvSpPr>
            <a:spLocks noGrp="1"/>
          </p:cNvSpPr>
          <p:nvPr>
            <p:ph type="ftr" sz="quarter" idx="11"/>
          </p:nvPr>
        </p:nvSpPr>
        <p:spPr/>
        <p:txBody>
          <a:bodyPr/>
          <a:lstStyle>
            <a:lvl1pPr>
              <a:defRPr/>
            </a:lvl1pPr>
          </a:lstStyle>
          <a:p>
            <a:r>
              <a:rPr lang="sv-SE"/>
              <a:t>/ Namn Namn, Institution eller liknande</a:t>
            </a:r>
          </a:p>
        </p:txBody>
      </p:sp>
      <p:sp>
        <p:nvSpPr>
          <p:cNvPr id="7" name="Slide Number Placeholder 6"/>
          <p:cNvSpPr>
            <a:spLocks noGrp="1"/>
          </p:cNvSpPr>
          <p:nvPr>
            <p:ph type="sldNum" sz="quarter" idx="12"/>
          </p:nvPr>
        </p:nvSpPr>
        <p:spPr/>
        <p:txBody>
          <a:bodyPr/>
          <a:lstStyle>
            <a:lvl1pPr>
              <a:defRPr/>
            </a:lvl1pPr>
          </a:lstStyle>
          <a:p>
            <a:fld id="{F0915679-6AA5-4B78-AACE-6EB3735006DD}" type="slidenum">
              <a:rPr lang="sv-SE"/>
              <a:pPr/>
              <a:t>‹#›</a:t>
            </a:fld>
            <a:endParaRPr lang="sv-S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0575" y="1943100"/>
            <a:ext cx="6848475" cy="79533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90575" y="2806700"/>
            <a:ext cx="3348038" cy="32146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91013" y="2806700"/>
            <a:ext cx="3348037" cy="32146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779463" y="6151563"/>
            <a:ext cx="1122362" cy="279400"/>
          </a:xfrm>
        </p:spPr>
        <p:txBody>
          <a:bodyPr/>
          <a:lstStyle>
            <a:lvl1pPr>
              <a:defRPr/>
            </a:lvl1pPr>
          </a:lstStyle>
          <a:p>
            <a:fld id="{91E83CA8-7557-4E66-95E6-93F22A1CC3AB}" type="datetime1">
              <a:rPr lang="sv-SE">
                <a:solidFill>
                  <a:srgbClr val="000000"/>
                </a:solidFill>
              </a:rPr>
              <a:pPr/>
              <a:t>2018-10-11</a:t>
            </a:fld>
            <a:endParaRPr lang="sv-SE">
              <a:solidFill>
                <a:srgbClr val="000000"/>
              </a:solidFill>
            </a:endParaRPr>
          </a:p>
        </p:txBody>
      </p:sp>
      <p:sp>
        <p:nvSpPr>
          <p:cNvPr id="6" name="Footer Placeholder 5"/>
          <p:cNvSpPr>
            <a:spLocks noGrp="1"/>
          </p:cNvSpPr>
          <p:nvPr>
            <p:ph type="ftr" sz="quarter" idx="11"/>
          </p:nvPr>
        </p:nvSpPr>
        <p:spPr>
          <a:xfrm>
            <a:off x="1936750" y="6151563"/>
            <a:ext cx="4492625" cy="517525"/>
          </a:xfrm>
        </p:spPr>
        <p:txBody>
          <a:bodyPr/>
          <a:lstStyle>
            <a:lvl1pPr>
              <a:defRPr/>
            </a:lvl1pPr>
          </a:lstStyle>
          <a:p>
            <a:r>
              <a:rPr lang="sv-SE">
                <a:solidFill>
                  <a:srgbClr val="000000"/>
                </a:solidFill>
              </a:rPr>
              <a:t>/ Namn Namn, Institution eller liknande</a:t>
            </a:r>
          </a:p>
        </p:txBody>
      </p:sp>
      <p:sp>
        <p:nvSpPr>
          <p:cNvPr id="7" name="Slide Number Placeholder 6"/>
          <p:cNvSpPr>
            <a:spLocks noGrp="1"/>
          </p:cNvSpPr>
          <p:nvPr>
            <p:ph type="sldNum" sz="quarter" idx="12"/>
          </p:nvPr>
        </p:nvSpPr>
        <p:spPr>
          <a:xfrm>
            <a:off x="6586538" y="6151563"/>
            <a:ext cx="2133600" cy="301625"/>
          </a:xfrm>
        </p:spPr>
        <p:txBody>
          <a:bodyPr/>
          <a:lstStyle>
            <a:lvl1pPr>
              <a:defRPr/>
            </a:lvl1pPr>
          </a:lstStyle>
          <a:p>
            <a:fld id="{6735A957-504C-4C30-BE0C-30AB4CB0E04E}" type="slidenum">
              <a:rPr lang="sv-SE">
                <a:solidFill>
                  <a:srgbClr val="000000"/>
                </a:solidFill>
              </a:rPr>
              <a:pPr/>
              <a:t>‹#›</a:t>
            </a:fld>
            <a:endParaRPr lang="sv-SE">
              <a:solidFill>
                <a:srgbClr val="000000"/>
              </a:solidFill>
            </a:endParaRPr>
          </a:p>
        </p:txBody>
      </p:sp>
      <p:pic>
        <p:nvPicPr>
          <p:cNvPr id="8"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524329" y="200566"/>
            <a:ext cx="1352240" cy="1128276"/>
          </a:xfrm>
          <a:prstGeom prst="rect">
            <a:avLst/>
          </a:prstGeom>
          <a:noFill/>
          <a:ln w="9525">
            <a:noFill/>
            <a:miter lim="800000"/>
            <a:headEnd/>
            <a:tailEnd/>
          </a:ln>
        </p:spPr>
      </p:pic>
    </p:spTree>
    <p:extLst>
      <p:ext uri="{BB962C8B-B14F-4D97-AF65-F5344CB8AC3E}">
        <p14:creationId xmlns:p14="http://schemas.microsoft.com/office/powerpoint/2010/main" val="11146328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1F271AC-1CE7-6145-BF38-1800C1EF9D0A}"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33F969-DDC9-7A44-837E-3CD8BDB49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54286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71575" y="134679"/>
            <a:ext cx="5597820" cy="914400"/>
          </a:xfrm>
        </p:spPr>
        <p:txBody>
          <a:bodyPr/>
          <a:lstStyle>
            <a:lvl1pPr>
              <a:defRPr b="1">
                <a:ln>
                  <a:noFill/>
                </a:ln>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ln>
                  <a:noFill/>
                </a:ln>
                <a:solidFill>
                  <a:schemeClr val="tx2"/>
                </a:solidFill>
              </a:defRPr>
            </a:lvl1pPr>
            <a:lvl2pPr>
              <a:defRPr>
                <a:ln>
                  <a:noFill/>
                </a:ln>
                <a:solidFill>
                  <a:schemeClr val="tx2"/>
                </a:solidFill>
              </a:defRPr>
            </a:lvl2pPr>
            <a:lvl3pPr>
              <a:defRPr>
                <a:ln>
                  <a:noFill/>
                </a:ln>
                <a:solidFill>
                  <a:schemeClr val="tx2"/>
                </a:solidFill>
              </a:defRPr>
            </a:lvl3pPr>
            <a:lvl4pPr>
              <a:defRPr>
                <a:ln>
                  <a:noFill/>
                </a:ln>
                <a:solidFill>
                  <a:schemeClr val="tx2"/>
                </a:solidFill>
              </a:defRPr>
            </a:lvl4pPr>
            <a:lvl5pPr>
              <a:defRPr>
                <a:ln>
                  <a:noFill/>
                </a:ln>
                <a:solidFill>
                  <a:schemeClr val="tx2"/>
                </a:solidFill>
              </a:defRPr>
            </a:lvl5pPr>
          </a:lstStyle>
          <a:p>
            <a:pPr lvl="0"/>
            <a:r>
              <a:rPr lang="en-US"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1F271AC-1CE7-6145-BF38-1800C1EF9D0A}"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33F969-DDC9-7A44-837E-3CD8BDB49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1282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1F271AC-1CE7-6145-BF38-1800C1EF9D0A}"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33F969-DDC9-7A44-837E-3CD8BDB49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2217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1F271AC-1CE7-6145-BF38-1800C1EF9D0A}" type="datetimeFigureOut">
              <a:rPr lang="en-US" smtClean="0">
                <a:solidFill>
                  <a:prstClr val="black">
                    <a:tint val="75000"/>
                  </a:prstClr>
                </a:solidFill>
              </a:rPr>
              <a:pPr/>
              <a:t>10/11/2018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33F969-DDC9-7A44-837E-3CD8BDB49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66417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1F271AC-1CE7-6145-BF38-1800C1EF9D0A}" type="datetimeFigureOut">
              <a:rPr lang="en-US" smtClean="0">
                <a:solidFill>
                  <a:prstClr val="black">
                    <a:tint val="75000"/>
                  </a:prstClr>
                </a:solidFill>
              </a:rPr>
              <a:pPr/>
              <a:t>10/11/2018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F33F969-DDC9-7A44-837E-3CD8BDB49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20554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1F271AC-1CE7-6145-BF38-1800C1EF9D0A}" type="datetimeFigureOut">
              <a:rPr lang="en-US" smtClean="0">
                <a:solidFill>
                  <a:prstClr val="black">
                    <a:tint val="75000"/>
                  </a:prstClr>
                </a:solidFill>
              </a:rPr>
              <a:pPr/>
              <a:t>10/11/2018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F33F969-DDC9-7A44-837E-3CD8BDB49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23766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F271AC-1CE7-6145-BF38-1800C1EF9D0A}" type="datetimeFigureOut">
              <a:rPr lang="en-US" smtClean="0">
                <a:solidFill>
                  <a:prstClr val="black">
                    <a:tint val="75000"/>
                  </a:prstClr>
                </a:solidFill>
              </a:rPr>
              <a:pPr/>
              <a:t>10/11/2018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F33F969-DDC9-7A44-837E-3CD8BDB49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8718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F271AC-1CE7-6145-BF38-1800C1EF9D0A}" type="datetimeFigureOut">
              <a:rPr lang="en-US" smtClean="0">
                <a:solidFill>
                  <a:prstClr val="black">
                    <a:tint val="75000"/>
                  </a:prstClr>
                </a:solidFill>
              </a:rPr>
              <a:pPr/>
              <a:t>10/11/2018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33F969-DDC9-7A44-837E-3CD8BDB49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40164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F271AC-1CE7-6145-BF38-1800C1EF9D0A}" type="datetimeFigureOut">
              <a:rPr lang="en-US" smtClean="0">
                <a:solidFill>
                  <a:prstClr val="black">
                    <a:tint val="75000"/>
                  </a:prstClr>
                </a:solidFill>
              </a:rPr>
              <a:pPr/>
              <a:t>10/11/2018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33F969-DDC9-7A44-837E-3CD8BDB49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5095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B3CCE024-DD21-4B36-A961-02D452A49C4C}" type="datetime1">
              <a:rPr lang="sv-SE"/>
              <a:pPr/>
              <a:t>2018-10-11</a:t>
            </a:fld>
            <a:endParaRPr lang="sv-SE"/>
          </a:p>
        </p:txBody>
      </p:sp>
      <p:sp>
        <p:nvSpPr>
          <p:cNvPr id="6" name="Footer Placeholder 5"/>
          <p:cNvSpPr>
            <a:spLocks noGrp="1"/>
          </p:cNvSpPr>
          <p:nvPr>
            <p:ph type="ftr" sz="quarter" idx="11"/>
          </p:nvPr>
        </p:nvSpPr>
        <p:spPr/>
        <p:txBody>
          <a:bodyPr/>
          <a:lstStyle>
            <a:lvl1pPr>
              <a:defRPr/>
            </a:lvl1pPr>
          </a:lstStyle>
          <a:p>
            <a:r>
              <a:rPr lang="sv-SE"/>
              <a:t>/ Namn Namn, Institution eller liknande</a:t>
            </a:r>
          </a:p>
        </p:txBody>
      </p:sp>
      <p:sp>
        <p:nvSpPr>
          <p:cNvPr id="7" name="Slide Number Placeholder 6"/>
          <p:cNvSpPr>
            <a:spLocks noGrp="1"/>
          </p:cNvSpPr>
          <p:nvPr>
            <p:ph type="sldNum" sz="quarter" idx="12"/>
          </p:nvPr>
        </p:nvSpPr>
        <p:spPr/>
        <p:txBody>
          <a:bodyPr/>
          <a:lstStyle>
            <a:lvl1pPr>
              <a:defRPr/>
            </a:lvl1pPr>
          </a:lstStyle>
          <a:p>
            <a:fld id="{DF5A31FD-CB46-43A8-A67B-9D357D0A1CA1}" type="slidenum">
              <a:rPr lang="sv-SE"/>
              <a:pPr/>
              <a:t>‹#›</a:t>
            </a:fld>
            <a:endParaRPr lang="sv-S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1F271AC-1CE7-6145-BF38-1800C1EF9D0A}"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33F969-DDC9-7A44-837E-3CD8BDB49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28612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1F271AC-1CE7-6145-BF38-1800C1EF9D0A}"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33F969-DDC9-7A44-837E-3CD8BDB49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93505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1F271AC-1CE7-6145-BF38-1800C1EF9D0A}"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33F969-DDC9-7A44-837E-3CD8BDB49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520813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71575" y="134679"/>
            <a:ext cx="5597820" cy="914400"/>
          </a:xfrm>
        </p:spPr>
        <p:txBody>
          <a:bodyPr/>
          <a:lstStyle>
            <a:lvl1pPr>
              <a:defRPr b="1">
                <a:ln>
                  <a:noFill/>
                </a:ln>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ln>
                  <a:noFill/>
                </a:ln>
                <a:solidFill>
                  <a:schemeClr val="tx2"/>
                </a:solidFill>
              </a:defRPr>
            </a:lvl1pPr>
            <a:lvl2pPr>
              <a:defRPr>
                <a:ln>
                  <a:noFill/>
                </a:ln>
                <a:solidFill>
                  <a:schemeClr val="tx2"/>
                </a:solidFill>
              </a:defRPr>
            </a:lvl2pPr>
            <a:lvl3pPr>
              <a:defRPr>
                <a:ln>
                  <a:noFill/>
                </a:ln>
                <a:solidFill>
                  <a:schemeClr val="tx2"/>
                </a:solidFill>
              </a:defRPr>
            </a:lvl3pPr>
            <a:lvl4pPr>
              <a:defRPr>
                <a:ln>
                  <a:noFill/>
                </a:ln>
                <a:solidFill>
                  <a:schemeClr val="tx2"/>
                </a:solidFill>
              </a:defRPr>
            </a:lvl4pPr>
            <a:lvl5pPr>
              <a:defRPr>
                <a:ln>
                  <a:noFill/>
                </a:ln>
                <a:solidFill>
                  <a:schemeClr val="tx2"/>
                </a:solidFill>
              </a:defRPr>
            </a:lvl5pPr>
          </a:lstStyle>
          <a:p>
            <a:pPr lvl="0"/>
            <a:r>
              <a:rPr lang="en-US"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1F271AC-1CE7-6145-BF38-1800C1EF9D0A}"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33F969-DDC9-7A44-837E-3CD8BDB49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67261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1F271AC-1CE7-6145-BF38-1800C1EF9D0A}" type="datetimeFigureOut">
              <a:rPr lang="en-US" smtClean="0">
                <a:solidFill>
                  <a:prstClr val="black">
                    <a:tint val="75000"/>
                  </a:prstClr>
                </a:solidFill>
              </a:rPr>
              <a:pPr/>
              <a:t>10/11/2018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33F969-DDC9-7A44-837E-3CD8BDB49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91905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1F271AC-1CE7-6145-BF38-1800C1EF9D0A}" type="datetimeFigureOut">
              <a:rPr lang="en-US" smtClean="0">
                <a:solidFill>
                  <a:prstClr val="black">
                    <a:tint val="75000"/>
                  </a:prstClr>
                </a:solidFill>
              </a:rPr>
              <a:pPr/>
              <a:t>10/11/2018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33F969-DDC9-7A44-837E-3CD8BDB49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54755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1F271AC-1CE7-6145-BF38-1800C1EF9D0A}" type="datetimeFigureOut">
              <a:rPr lang="en-US" smtClean="0">
                <a:solidFill>
                  <a:prstClr val="black">
                    <a:tint val="75000"/>
                  </a:prstClr>
                </a:solidFill>
              </a:rPr>
              <a:pPr/>
              <a:t>10/11/2018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F33F969-DDC9-7A44-837E-3CD8BDB49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22116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1F271AC-1CE7-6145-BF38-1800C1EF9D0A}" type="datetimeFigureOut">
              <a:rPr lang="en-US" smtClean="0">
                <a:solidFill>
                  <a:prstClr val="black">
                    <a:tint val="75000"/>
                  </a:prstClr>
                </a:solidFill>
              </a:rPr>
              <a:pPr/>
              <a:t>10/11/2018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F33F969-DDC9-7A44-837E-3CD8BDB49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68210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F271AC-1CE7-6145-BF38-1800C1EF9D0A}" type="datetimeFigureOut">
              <a:rPr lang="en-US" smtClean="0">
                <a:solidFill>
                  <a:prstClr val="black">
                    <a:tint val="75000"/>
                  </a:prstClr>
                </a:solidFill>
              </a:rPr>
              <a:pPr/>
              <a:t>10/11/2018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F33F969-DDC9-7A44-837E-3CD8BDB49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2962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F271AC-1CE7-6145-BF38-1800C1EF9D0A}" type="datetimeFigureOut">
              <a:rPr lang="en-US" smtClean="0">
                <a:solidFill>
                  <a:prstClr val="black">
                    <a:tint val="75000"/>
                  </a:prstClr>
                </a:solidFill>
              </a:rPr>
              <a:pPr/>
              <a:t>10/11/2018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33F969-DDC9-7A44-837E-3CD8BDB496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186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1.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image" Target="../media/image13.tiff"/><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image" Target="../media/image1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8.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1.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image" Target="../media/image13.tiff"/><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image" Target="../media/image1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4.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image" Target="../media/image16.tiff"/><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image" Target="../media/image1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790575" y="1943100"/>
            <a:ext cx="6848475" cy="795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sv-SE" smtClean="0"/>
              <a:t>Klicka här för att ändra format</a:t>
            </a:r>
          </a:p>
        </p:txBody>
      </p:sp>
      <p:sp>
        <p:nvSpPr>
          <p:cNvPr id="8195" name="Rectangle 3"/>
          <p:cNvSpPr>
            <a:spLocks noGrp="1" noChangeArrowheads="1"/>
          </p:cNvSpPr>
          <p:nvPr>
            <p:ph type="body" idx="1"/>
          </p:nvPr>
        </p:nvSpPr>
        <p:spPr bwMode="auto">
          <a:xfrm>
            <a:off x="790575" y="2806700"/>
            <a:ext cx="6848475" cy="32146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p>
        </p:txBody>
      </p:sp>
      <p:sp>
        <p:nvSpPr>
          <p:cNvPr id="8196" name="Rectangle 4"/>
          <p:cNvSpPr>
            <a:spLocks noGrp="1" noChangeArrowheads="1"/>
          </p:cNvSpPr>
          <p:nvPr>
            <p:ph type="dt" sz="half" idx="2"/>
          </p:nvPr>
        </p:nvSpPr>
        <p:spPr bwMode="auto">
          <a:xfrm>
            <a:off x="779463" y="6151563"/>
            <a:ext cx="1122362" cy="27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mn-lt"/>
              </a:defRPr>
            </a:lvl1pPr>
          </a:lstStyle>
          <a:p>
            <a:fld id="{7CB4F431-5F50-45F5-B790-C1471AF82620}" type="datetime1">
              <a:rPr lang="sv-SE"/>
              <a:pPr/>
              <a:t>2018-10-11</a:t>
            </a:fld>
            <a:endParaRPr lang="sv-SE"/>
          </a:p>
        </p:txBody>
      </p:sp>
      <p:sp>
        <p:nvSpPr>
          <p:cNvPr id="8197" name="Rectangle 5"/>
          <p:cNvSpPr>
            <a:spLocks noGrp="1" noChangeArrowheads="1"/>
          </p:cNvSpPr>
          <p:nvPr>
            <p:ph type="ftr" sz="quarter" idx="3"/>
          </p:nvPr>
        </p:nvSpPr>
        <p:spPr bwMode="auto">
          <a:xfrm>
            <a:off x="1936750" y="6151563"/>
            <a:ext cx="4492625" cy="517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mn-lt"/>
              </a:defRPr>
            </a:lvl1pPr>
          </a:lstStyle>
          <a:p>
            <a:r>
              <a:rPr lang="sv-SE"/>
              <a:t>/ Namn Namn, Institution eller liknande</a:t>
            </a:r>
          </a:p>
        </p:txBody>
      </p:sp>
      <p:sp>
        <p:nvSpPr>
          <p:cNvPr id="8198" name="Rectangle 6"/>
          <p:cNvSpPr>
            <a:spLocks noGrp="1" noChangeArrowheads="1"/>
          </p:cNvSpPr>
          <p:nvPr>
            <p:ph type="sldNum" sz="quarter" idx="4"/>
          </p:nvPr>
        </p:nvSpPr>
        <p:spPr bwMode="auto">
          <a:xfrm>
            <a:off x="6586538" y="6151563"/>
            <a:ext cx="2133600" cy="3016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mn-lt"/>
              </a:defRPr>
            </a:lvl1pPr>
          </a:lstStyle>
          <a:p>
            <a:fld id="{889FC487-4CAE-4289-AD1D-7202E6589084}" type="slidenum">
              <a:rPr lang="sv-SE"/>
              <a:pPr/>
              <a:t>‹#›</a:t>
            </a:fld>
            <a:endParaRPr lang="sv-SE"/>
          </a:p>
        </p:txBody>
      </p:sp>
      <p:pic>
        <p:nvPicPr>
          <p:cNvPr id="8199" name="Picture 7" descr="SU_logo_32mm_300dpi_SVENSK"/>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740352" y="188640"/>
            <a:ext cx="1152525" cy="1011237"/>
          </a:xfrm>
          <a:prstGeom prst="rect">
            <a:avLst/>
          </a:prstGeom>
          <a:noFill/>
        </p:spPr>
      </p:pic>
      <p:sp>
        <p:nvSpPr>
          <p:cNvPr id="8" name="Rectangle 7"/>
          <p:cNvSpPr/>
          <p:nvPr/>
        </p:nvSpPr>
        <p:spPr>
          <a:xfrm>
            <a:off x="7668344" y="116631"/>
            <a:ext cx="1224136" cy="85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308304" y="188640"/>
            <a:ext cx="438852" cy="1008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51"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timing>
    <p:tnLst>
      <p:par>
        <p:cTn id="1" dur="indefinite" restart="never" nodeType="tmRoot"/>
      </p:par>
    </p:tnLst>
  </p:timing>
  <p:hf sldNum="0" hdr="0"/>
  <p:txStyles>
    <p:titleStyle>
      <a:lvl1pPr algn="l" rtl="0" eaLnBrk="1" fontAlgn="base" hangingPunct="1">
        <a:lnSpc>
          <a:spcPts val="3200"/>
        </a:lnSpc>
        <a:spcBef>
          <a:spcPct val="0"/>
        </a:spcBef>
        <a:spcAft>
          <a:spcPct val="0"/>
        </a:spcAft>
        <a:defRPr sz="2600" b="1">
          <a:solidFill>
            <a:srgbClr val="002F5F"/>
          </a:solidFill>
          <a:latin typeface="+mj-lt"/>
          <a:ea typeface="+mj-ea"/>
          <a:cs typeface="+mj-cs"/>
        </a:defRPr>
      </a:lvl1pPr>
      <a:lvl2pPr algn="l" rtl="0" eaLnBrk="1" fontAlgn="base" hangingPunct="1">
        <a:lnSpc>
          <a:spcPts val="3200"/>
        </a:lnSpc>
        <a:spcBef>
          <a:spcPct val="0"/>
        </a:spcBef>
        <a:spcAft>
          <a:spcPct val="0"/>
        </a:spcAft>
        <a:defRPr sz="2600" b="1">
          <a:solidFill>
            <a:srgbClr val="002F5F"/>
          </a:solidFill>
          <a:latin typeface="Verdana" pitchFamily="34" charset="0"/>
        </a:defRPr>
      </a:lvl2pPr>
      <a:lvl3pPr algn="l" rtl="0" eaLnBrk="1" fontAlgn="base" hangingPunct="1">
        <a:lnSpc>
          <a:spcPts val="3200"/>
        </a:lnSpc>
        <a:spcBef>
          <a:spcPct val="0"/>
        </a:spcBef>
        <a:spcAft>
          <a:spcPct val="0"/>
        </a:spcAft>
        <a:defRPr sz="2600" b="1">
          <a:solidFill>
            <a:srgbClr val="002F5F"/>
          </a:solidFill>
          <a:latin typeface="Verdana" pitchFamily="34" charset="0"/>
        </a:defRPr>
      </a:lvl3pPr>
      <a:lvl4pPr algn="l" rtl="0" eaLnBrk="1" fontAlgn="base" hangingPunct="1">
        <a:lnSpc>
          <a:spcPts val="3200"/>
        </a:lnSpc>
        <a:spcBef>
          <a:spcPct val="0"/>
        </a:spcBef>
        <a:spcAft>
          <a:spcPct val="0"/>
        </a:spcAft>
        <a:defRPr sz="2600" b="1">
          <a:solidFill>
            <a:srgbClr val="002F5F"/>
          </a:solidFill>
          <a:latin typeface="Verdana" pitchFamily="34" charset="0"/>
        </a:defRPr>
      </a:lvl4pPr>
      <a:lvl5pPr algn="l" rtl="0" eaLnBrk="1" fontAlgn="base" hangingPunct="1">
        <a:lnSpc>
          <a:spcPts val="3200"/>
        </a:lnSpc>
        <a:spcBef>
          <a:spcPct val="0"/>
        </a:spcBef>
        <a:spcAft>
          <a:spcPct val="0"/>
        </a:spcAft>
        <a:defRPr sz="2600" b="1">
          <a:solidFill>
            <a:srgbClr val="002F5F"/>
          </a:solidFill>
          <a:latin typeface="Verdana" pitchFamily="34" charset="0"/>
        </a:defRPr>
      </a:lvl5pPr>
      <a:lvl6pPr marL="457200" algn="l" rtl="0" eaLnBrk="1" fontAlgn="base" hangingPunct="1">
        <a:lnSpc>
          <a:spcPts val="3200"/>
        </a:lnSpc>
        <a:spcBef>
          <a:spcPct val="0"/>
        </a:spcBef>
        <a:spcAft>
          <a:spcPct val="0"/>
        </a:spcAft>
        <a:defRPr sz="2600" b="1">
          <a:solidFill>
            <a:srgbClr val="002F5F"/>
          </a:solidFill>
          <a:latin typeface="Verdana" pitchFamily="34" charset="0"/>
        </a:defRPr>
      </a:lvl6pPr>
      <a:lvl7pPr marL="914400" algn="l" rtl="0" eaLnBrk="1" fontAlgn="base" hangingPunct="1">
        <a:lnSpc>
          <a:spcPts val="3200"/>
        </a:lnSpc>
        <a:spcBef>
          <a:spcPct val="0"/>
        </a:spcBef>
        <a:spcAft>
          <a:spcPct val="0"/>
        </a:spcAft>
        <a:defRPr sz="2600" b="1">
          <a:solidFill>
            <a:srgbClr val="002F5F"/>
          </a:solidFill>
          <a:latin typeface="Verdana" pitchFamily="34" charset="0"/>
        </a:defRPr>
      </a:lvl7pPr>
      <a:lvl8pPr marL="1371600" algn="l" rtl="0" eaLnBrk="1" fontAlgn="base" hangingPunct="1">
        <a:lnSpc>
          <a:spcPts val="3200"/>
        </a:lnSpc>
        <a:spcBef>
          <a:spcPct val="0"/>
        </a:spcBef>
        <a:spcAft>
          <a:spcPct val="0"/>
        </a:spcAft>
        <a:defRPr sz="2600" b="1">
          <a:solidFill>
            <a:srgbClr val="002F5F"/>
          </a:solidFill>
          <a:latin typeface="Verdana" pitchFamily="34" charset="0"/>
        </a:defRPr>
      </a:lvl8pPr>
      <a:lvl9pPr marL="1828800" algn="l" rtl="0" eaLnBrk="1" fontAlgn="base" hangingPunct="1">
        <a:lnSpc>
          <a:spcPts val="3200"/>
        </a:lnSpc>
        <a:spcBef>
          <a:spcPct val="0"/>
        </a:spcBef>
        <a:spcAft>
          <a:spcPct val="0"/>
        </a:spcAft>
        <a:defRPr sz="2600" b="1">
          <a:solidFill>
            <a:srgbClr val="002F5F"/>
          </a:solidFill>
          <a:latin typeface="Verdana" pitchFamily="34" charset="0"/>
        </a:defRPr>
      </a:lvl9pPr>
    </p:titleStyle>
    <p:bodyStyle>
      <a:lvl1pPr marL="342900" indent="-342900" algn="l" rtl="0" eaLnBrk="1" fontAlgn="base" hangingPunct="1">
        <a:lnSpc>
          <a:spcPts val="2900"/>
        </a:lnSpc>
        <a:spcBef>
          <a:spcPct val="20000"/>
        </a:spcBef>
        <a:spcAft>
          <a:spcPct val="0"/>
        </a:spcAft>
        <a:buChar char="•"/>
        <a:defRPr sz="2000">
          <a:solidFill>
            <a:srgbClr val="002F5F"/>
          </a:solidFill>
          <a:latin typeface="+mn-lt"/>
          <a:ea typeface="+mn-ea"/>
          <a:cs typeface="+mn-cs"/>
        </a:defRPr>
      </a:lvl1pPr>
      <a:lvl2pPr marL="742950" indent="-285750" algn="l" rtl="0" eaLnBrk="1" fontAlgn="base" hangingPunct="1">
        <a:spcBef>
          <a:spcPct val="20000"/>
        </a:spcBef>
        <a:spcAft>
          <a:spcPct val="0"/>
        </a:spcAft>
        <a:buChar char="–"/>
        <a:defRPr sz="2000">
          <a:solidFill>
            <a:srgbClr val="002F5F"/>
          </a:solidFill>
          <a:latin typeface="Arial" charset="0"/>
        </a:defRPr>
      </a:lvl2pPr>
      <a:lvl3pPr marL="1143000" indent="-228600" algn="l" rtl="0" eaLnBrk="1" fontAlgn="base" hangingPunct="1">
        <a:spcBef>
          <a:spcPct val="20000"/>
        </a:spcBef>
        <a:spcAft>
          <a:spcPct val="0"/>
        </a:spcAft>
        <a:buChar char="•"/>
        <a:defRPr sz="2000">
          <a:solidFill>
            <a:srgbClr val="002F5F"/>
          </a:solidFill>
          <a:latin typeface="Arial" charset="0"/>
        </a:defRPr>
      </a:lvl3pPr>
      <a:lvl4pPr marL="1600200" indent="-228600" algn="l" rtl="0" eaLnBrk="1" fontAlgn="base" hangingPunct="1">
        <a:spcBef>
          <a:spcPct val="20000"/>
        </a:spcBef>
        <a:spcAft>
          <a:spcPct val="0"/>
        </a:spcAft>
        <a:buChar char="–"/>
        <a:defRPr sz="2000">
          <a:solidFill>
            <a:srgbClr val="002F5F"/>
          </a:solidFill>
          <a:latin typeface="Arial" charset="0"/>
        </a:defRPr>
      </a:lvl4pPr>
      <a:lvl5pPr marL="2057400" indent="-228600" algn="l" rtl="0" eaLnBrk="1" fontAlgn="base" hangingPunct="1">
        <a:spcBef>
          <a:spcPct val="20000"/>
        </a:spcBef>
        <a:spcAft>
          <a:spcPct val="0"/>
        </a:spcAft>
        <a:buChar char="»"/>
        <a:defRPr sz="2000">
          <a:solidFill>
            <a:srgbClr val="002F5F"/>
          </a:solidFill>
          <a:latin typeface="Arial" charset="0"/>
        </a:defRPr>
      </a:lvl5pPr>
      <a:lvl6pPr marL="2514600" indent="-228600" algn="l" rtl="0" eaLnBrk="1" fontAlgn="base" hangingPunct="1">
        <a:spcBef>
          <a:spcPct val="20000"/>
        </a:spcBef>
        <a:spcAft>
          <a:spcPct val="0"/>
        </a:spcAft>
        <a:buChar char="»"/>
        <a:defRPr sz="2000">
          <a:solidFill>
            <a:srgbClr val="002F5F"/>
          </a:solidFill>
          <a:latin typeface="Arial" charset="0"/>
        </a:defRPr>
      </a:lvl6pPr>
      <a:lvl7pPr marL="2971800" indent="-228600" algn="l" rtl="0" eaLnBrk="1" fontAlgn="base" hangingPunct="1">
        <a:spcBef>
          <a:spcPct val="20000"/>
        </a:spcBef>
        <a:spcAft>
          <a:spcPct val="0"/>
        </a:spcAft>
        <a:buChar char="»"/>
        <a:defRPr sz="2000">
          <a:solidFill>
            <a:srgbClr val="002F5F"/>
          </a:solidFill>
          <a:latin typeface="Arial" charset="0"/>
        </a:defRPr>
      </a:lvl7pPr>
      <a:lvl8pPr marL="3429000" indent="-228600" algn="l" rtl="0" eaLnBrk="1" fontAlgn="base" hangingPunct="1">
        <a:spcBef>
          <a:spcPct val="20000"/>
        </a:spcBef>
        <a:spcAft>
          <a:spcPct val="0"/>
        </a:spcAft>
        <a:buChar char="»"/>
        <a:defRPr sz="2000">
          <a:solidFill>
            <a:srgbClr val="002F5F"/>
          </a:solidFill>
          <a:latin typeface="Arial" charset="0"/>
        </a:defRPr>
      </a:lvl8pPr>
      <a:lvl9pPr marL="3886200" indent="-228600" algn="l" rtl="0" eaLnBrk="1" fontAlgn="base" hangingPunct="1">
        <a:spcBef>
          <a:spcPct val="20000"/>
        </a:spcBef>
        <a:spcAft>
          <a:spcPct val="0"/>
        </a:spcAft>
        <a:buChar char="»"/>
        <a:defRPr sz="2000">
          <a:solidFill>
            <a:srgbClr val="002F5F"/>
          </a:solidFill>
          <a:latin typeface="Arial" charset="0"/>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91F271AC-1CE7-6145-BF38-1800C1EF9D0A}" type="datetimeFigureOut">
              <a:rPr lang="en-US" smtClean="0">
                <a:solidFill>
                  <a:prstClr val="black">
                    <a:tint val="75000"/>
                  </a:prstClr>
                </a:solidFill>
                <a:latin typeface="Calibri" panose="020F0502020204030204"/>
              </a:rPr>
              <a:pPr fontAlgn="auto">
                <a:spcBef>
                  <a:spcPts val="0"/>
                </a:spcBef>
                <a:spcAft>
                  <a:spcPts val="0"/>
                </a:spcAft>
              </a:pPr>
              <a:t>10/11/2018</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F33F969-DDC9-7A44-837E-3CD8BDB496E2}" type="slidenum">
              <a:rPr lang="en-US" smtClean="0">
                <a:solidFill>
                  <a:prstClr val="black">
                    <a:tint val="75000"/>
                  </a:prstClr>
                </a:solidFill>
                <a:latin typeface="Calibri" panose="020F0502020204030204"/>
              </a:rPr>
              <a:pPr fontAlgn="auto">
                <a:spcBef>
                  <a:spcPts val="0"/>
                </a:spcBef>
                <a:spcAft>
                  <a:spcPts val="0"/>
                </a:spcAft>
              </a:pPr>
              <a:t>‹#›</a:t>
            </a:fld>
            <a:endParaRPr lang="en-US">
              <a:solidFill>
                <a:prstClr val="black">
                  <a:tint val="75000"/>
                </a:prstClr>
              </a:solidFill>
              <a:latin typeface="Calibri" panose="020F0502020204030204"/>
            </a:endParaRPr>
          </a:p>
        </p:txBody>
      </p:sp>
      <p:pic>
        <p:nvPicPr>
          <p:cNvPr id="10" name="Picture 9"/>
          <p:cNvPicPr>
            <a:picLocks noChangeAspect="1"/>
          </p:cNvPicPr>
          <p:nvPr userDrawn="1"/>
        </p:nvPicPr>
        <p:blipFill rotWithShape="1">
          <a:blip r:embed="rId13" cstate="print">
            <a:extLst>
              <a:ext uri="{28A0092B-C50C-407E-A947-70E740481C1C}">
                <a14:useLocalDpi xmlns:a14="http://schemas.microsoft.com/office/drawing/2010/main" val="0"/>
              </a:ext>
            </a:extLst>
          </a:blip>
          <a:srcRect r="10000"/>
          <a:stretch/>
        </p:blipFill>
        <p:spPr>
          <a:xfrm>
            <a:off x="0" y="-1"/>
            <a:ext cx="9144000" cy="1467557"/>
          </a:xfrm>
          <a:prstGeom prst="rect">
            <a:avLst/>
          </a:prstGeom>
        </p:spPr>
      </p:pic>
      <p:pic>
        <p:nvPicPr>
          <p:cNvPr id="11" name="Picture 10"/>
          <p:cNvPicPr>
            <a:picLocks noChangeAspect="1"/>
          </p:cNvPicPr>
          <p:nvPr userDrawn="1"/>
        </p:nvPicPr>
        <p:blipFill rotWithShape="1">
          <a:blip r:embed="rId14" cstate="screen">
            <a:extLst>
              <a:ext uri="{28A0092B-C50C-407E-A947-70E740481C1C}">
                <a14:useLocalDpi xmlns:a14="http://schemas.microsoft.com/office/drawing/2010/main"/>
              </a:ext>
            </a:extLst>
          </a:blip>
          <a:srcRect l="5779" r="5485"/>
          <a:stretch/>
        </p:blipFill>
        <p:spPr>
          <a:xfrm>
            <a:off x="-2" y="0"/>
            <a:ext cx="563265" cy="558209"/>
          </a:xfrm>
          <a:prstGeom prst="rect">
            <a:avLst/>
          </a:prstGeom>
        </p:spPr>
      </p:pic>
      <p:pic>
        <p:nvPicPr>
          <p:cNvPr id="12" name="Picture 11"/>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556199" y="0"/>
            <a:ext cx="555231" cy="558209"/>
          </a:xfrm>
          <a:prstGeom prst="rect">
            <a:avLst/>
          </a:prstGeom>
        </p:spPr>
      </p:pic>
    </p:spTree>
    <p:extLst>
      <p:ext uri="{BB962C8B-B14F-4D97-AF65-F5344CB8AC3E}">
        <p14:creationId xmlns:p14="http://schemas.microsoft.com/office/powerpoint/2010/main" val="4264634327"/>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ln>
            <a:solidFill>
              <a:schemeClr val="accent1">
                <a:lumMod val="75000"/>
              </a:schemeClr>
            </a:solidFill>
          </a:ln>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ln>
            <a:solidFill>
              <a:schemeClr val="accent1">
                <a:lumMod val="75000"/>
              </a:schemeClr>
            </a:solidFill>
          </a:ln>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solidFill>
              <a:schemeClr val="accent1">
                <a:lumMod val="75000"/>
              </a:schemeClr>
            </a:solidFill>
          </a:ln>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solidFill>
              <a:schemeClr val="accent1">
                <a:lumMod val="75000"/>
              </a:schemeClr>
            </a:solidFill>
          </a:ln>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solidFill>
              <a:schemeClr val="accent1">
                <a:lumMod val="75000"/>
              </a:schemeClr>
            </a:solidFill>
          </a:ln>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solidFill>
              <a:schemeClr val="accent1">
                <a:lumMod val="75000"/>
              </a:schemeClr>
            </a:solidFill>
          </a:ln>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50F4FD-92DF-4253-83C6-32EBEF5B0386}" type="datetimeFigureOut">
              <a:rPr lang="en-US" smtClean="0"/>
              <a:pPr/>
              <a:t>10/11/2018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DA8EE9-BBC9-4B10-B22A-9946A338FFB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790575" y="1943100"/>
            <a:ext cx="6848475" cy="795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sv-SE" smtClean="0"/>
              <a:t>Klicka här för att ändra format</a:t>
            </a:r>
          </a:p>
        </p:txBody>
      </p:sp>
      <p:sp>
        <p:nvSpPr>
          <p:cNvPr id="11267" name="Rectangle 3"/>
          <p:cNvSpPr>
            <a:spLocks noGrp="1" noChangeArrowheads="1"/>
          </p:cNvSpPr>
          <p:nvPr>
            <p:ph type="body" idx="1"/>
          </p:nvPr>
        </p:nvSpPr>
        <p:spPr bwMode="auto">
          <a:xfrm>
            <a:off x="790575" y="2806700"/>
            <a:ext cx="6848475" cy="32146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p>
        </p:txBody>
      </p:sp>
      <p:sp>
        <p:nvSpPr>
          <p:cNvPr id="11268" name="Rectangle 4"/>
          <p:cNvSpPr>
            <a:spLocks noGrp="1" noChangeArrowheads="1"/>
          </p:cNvSpPr>
          <p:nvPr>
            <p:ph type="dt" sz="half" idx="2"/>
          </p:nvPr>
        </p:nvSpPr>
        <p:spPr bwMode="auto">
          <a:xfrm>
            <a:off x="779463" y="6151563"/>
            <a:ext cx="1122362" cy="27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mn-lt"/>
              </a:defRPr>
            </a:lvl1pPr>
          </a:lstStyle>
          <a:p>
            <a:fld id="{D36C1FCA-9787-4DA0-A943-87B7973BABA1}" type="datetime1">
              <a:rPr lang="sv-SE"/>
              <a:pPr/>
              <a:t>2018-10-11</a:t>
            </a:fld>
            <a:endParaRPr lang="sv-SE"/>
          </a:p>
        </p:txBody>
      </p:sp>
      <p:sp>
        <p:nvSpPr>
          <p:cNvPr id="11269" name="Rectangle 5"/>
          <p:cNvSpPr>
            <a:spLocks noGrp="1" noChangeArrowheads="1"/>
          </p:cNvSpPr>
          <p:nvPr>
            <p:ph type="ftr" sz="quarter" idx="3"/>
          </p:nvPr>
        </p:nvSpPr>
        <p:spPr bwMode="auto">
          <a:xfrm>
            <a:off x="1936750" y="6151563"/>
            <a:ext cx="4492625" cy="517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mn-lt"/>
              </a:defRPr>
            </a:lvl1pPr>
          </a:lstStyle>
          <a:p>
            <a:r>
              <a:rPr lang="sv-SE"/>
              <a:t>/ Namn Namn, Institution eller liknande</a:t>
            </a:r>
          </a:p>
        </p:txBody>
      </p:sp>
      <p:sp>
        <p:nvSpPr>
          <p:cNvPr id="11270" name="Rectangle 6"/>
          <p:cNvSpPr>
            <a:spLocks noGrp="1" noChangeArrowheads="1"/>
          </p:cNvSpPr>
          <p:nvPr>
            <p:ph type="sldNum" sz="quarter" idx="4"/>
          </p:nvPr>
        </p:nvSpPr>
        <p:spPr bwMode="auto">
          <a:xfrm>
            <a:off x="6586538" y="6151563"/>
            <a:ext cx="2133600" cy="3016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mn-lt"/>
              </a:defRPr>
            </a:lvl1pPr>
          </a:lstStyle>
          <a:p>
            <a:fld id="{A0CFEAFD-57D3-4E3E-A45C-72474A8DFE12}" type="slidenum">
              <a:rPr lang="sv-SE"/>
              <a:pPr/>
              <a:t>‹#›</a:t>
            </a:fld>
            <a:endParaRPr lang="sv-SE"/>
          </a:p>
        </p:txBody>
      </p:sp>
      <p:pic>
        <p:nvPicPr>
          <p:cNvPr id="11271" name="Picture 7" descr="SU_logo_32mm_300dpi_SVENSK"/>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639050" y="287338"/>
            <a:ext cx="1152525" cy="1011237"/>
          </a:xfrm>
          <a:prstGeom prst="rect">
            <a:avLst/>
          </a:prstGeom>
          <a:noFill/>
        </p:spPr>
      </p:pic>
    </p:spTree>
  </p:cSld>
  <p:clrMap bg1="lt1" tx1="dk1" bg2="lt2" tx2="dk2" accent1="accent1" accent2="accent2" accent3="accent3" accent4="accent4" accent5="accent5" accent6="accent6" hlink="hlink" folHlink="folHlink"/>
  <p:sldLayoutIdLst>
    <p:sldLayoutId id="2147483653"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sldNum="0" hdr="0"/>
  <p:txStyles>
    <p:titleStyle>
      <a:lvl1pPr algn="l" rtl="0" fontAlgn="base">
        <a:lnSpc>
          <a:spcPts val="3200"/>
        </a:lnSpc>
        <a:spcBef>
          <a:spcPct val="0"/>
        </a:spcBef>
        <a:spcAft>
          <a:spcPct val="0"/>
        </a:spcAft>
        <a:defRPr sz="2600" b="1">
          <a:solidFill>
            <a:srgbClr val="002F5F"/>
          </a:solidFill>
          <a:latin typeface="+mj-lt"/>
          <a:ea typeface="+mj-ea"/>
          <a:cs typeface="+mj-cs"/>
        </a:defRPr>
      </a:lvl1pPr>
      <a:lvl2pPr algn="l" rtl="0" fontAlgn="base">
        <a:lnSpc>
          <a:spcPts val="3200"/>
        </a:lnSpc>
        <a:spcBef>
          <a:spcPct val="0"/>
        </a:spcBef>
        <a:spcAft>
          <a:spcPct val="0"/>
        </a:spcAft>
        <a:defRPr sz="2600" b="1">
          <a:solidFill>
            <a:srgbClr val="002F5F"/>
          </a:solidFill>
          <a:latin typeface="Verdana" pitchFamily="34" charset="0"/>
        </a:defRPr>
      </a:lvl2pPr>
      <a:lvl3pPr algn="l" rtl="0" fontAlgn="base">
        <a:lnSpc>
          <a:spcPts val="3200"/>
        </a:lnSpc>
        <a:spcBef>
          <a:spcPct val="0"/>
        </a:spcBef>
        <a:spcAft>
          <a:spcPct val="0"/>
        </a:spcAft>
        <a:defRPr sz="2600" b="1">
          <a:solidFill>
            <a:srgbClr val="002F5F"/>
          </a:solidFill>
          <a:latin typeface="Verdana" pitchFamily="34" charset="0"/>
        </a:defRPr>
      </a:lvl3pPr>
      <a:lvl4pPr algn="l" rtl="0" fontAlgn="base">
        <a:lnSpc>
          <a:spcPts val="3200"/>
        </a:lnSpc>
        <a:spcBef>
          <a:spcPct val="0"/>
        </a:spcBef>
        <a:spcAft>
          <a:spcPct val="0"/>
        </a:spcAft>
        <a:defRPr sz="2600" b="1">
          <a:solidFill>
            <a:srgbClr val="002F5F"/>
          </a:solidFill>
          <a:latin typeface="Verdana" pitchFamily="34" charset="0"/>
        </a:defRPr>
      </a:lvl4pPr>
      <a:lvl5pPr algn="l" rtl="0" fontAlgn="base">
        <a:lnSpc>
          <a:spcPts val="3200"/>
        </a:lnSpc>
        <a:spcBef>
          <a:spcPct val="0"/>
        </a:spcBef>
        <a:spcAft>
          <a:spcPct val="0"/>
        </a:spcAft>
        <a:defRPr sz="2600" b="1">
          <a:solidFill>
            <a:srgbClr val="002F5F"/>
          </a:solidFill>
          <a:latin typeface="Verdana" pitchFamily="34" charset="0"/>
        </a:defRPr>
      </a:lvl5pPr>
      <a:lvl6pPr marL="457200" algn="l" rtl="0" fontAlgn="base">
        <a:lnSpc>
          <a:spcPts val="3200"/>
        </a:lnSpc>
        <a:spcBef>
          <a:spcPct val="0"/>
        </a:spcBef>
        <a:spcAft>
          <a:spcPct val="0"/>
        </a:spcAft>
        <a:defRPr sz="2600" b="1">
          <a:solidFill>
            <a:srgbClr val="002F5F"/>
          </a:solidFill>
          <a:latin typeface="Verdana" pitchFamily="34" charset="0"/>
        </a:defRPr>
      </a:lvl6pPr>
      <a:lvl7pPr marL="914400" algn="l" rtl="0" fontAlgn="base">
        <a:lnSpc>
          <a:spcPts val="3200"/>
        </a:lnSpc>
        <a:spcBef>
          <a:spcPct val="0"/>
        </a:spcBef>
        <a:spcAft>
          <a:spcPct val="0"/>
        </a:spcAft>
        <a:defRPr sz="2600" b="1">
          <a:solidFill>
            <a:srgbClr val="002F5F"/>
          </a:solidFill>
          <a:latin typeface="Verdana" pitchFamily="34" charset="0"/>
        </a:defRPr>
      </a:lvl7pPr>
      <a:lvl8pPr marL="1371600" algn="l" rtl="0" fontAlgn="base">
        <a:lnSpc>
          <a:spcPts val="3200"/>
        </a:lnSpc>
        <a:spcBef>
          <a:spcPct val="0"/>
        </a:spcBef>
        <a:spcAft>
          <a:spcPct val="0"/>
        </a:spcAft>
        <a:defRPr sz="2600" b="1">
          <a:solidFill>
            <a:srgbClr val="002F5F"/>
          </a:solidFill>
          <a:latin typeface="Verdana" pitchFamily="34" charset="0"/>
        </a:defRPr>
      </a:lvl8pPr>
      <a:lvl9pPr marL="1828800" algn="l" rtl="0" fontAlgn="base">
        <a:lnSpc>
          <a:spcPts val="3200"/>
        </a:lnSpc>
        <a:spcBef>
          <a:spcPct val="0"/>
        </a:spcBef>
        <a:spcAft>
          <a:spcPct val="0"/>
        </a:spcAft>
        <a:defRPr sz="2600" b="1">
          <a:solidFill>
            <a:srgbClr val="002F5F"/>
          </a:solidFill>
          <a:latin typeface="Verdana" pitchFamily="34" charset="0"/>
        </a:defRPr>
      </a:lvl9pPr>
    </p:titleStyle>
    <p:bodyStyle>
      <a:lvl1pPr marL="342900" indent="-342900" algn="l" rtl="0" fontAlgn="base">
        <a:lnSpc>
          <a:spcPts val="2900"/>
        </a:lnSpc>
        <a:spcBef>
          <a:spcPct val="20000"/>
        </a:spcBef>
        <a:spcAft>
          <a:spcPct val="0"/>
        </a:spcAft>
        <a:buChar char="•"/>
        <a:defRPr sz="2000">
          <a:solidFill>
            <a:srgbClr val="002F5F"/>
          </a:solidFill>
          <a:latin typeface="+mn-lt"/>
          <a:ea typeface="+mn-ea"/>
          <a:cs typeface="+mn-cs"/>
        </a:defRPr>
      </a:lvl1pPr>
      <a:lvl2pPr marL="742950" indent="-285750" algn="l" rtl="0" fontAlgn="base">
        <a:spcBef>
          <a:spcPct val="20000"/>
        </a:spcBef>
        <a:spcAft>
          <a:spcPct val="0"/>
        </a:spcAft>
        <a:buChar char="–"/>
        <a:defRPr sz="2000">
          <a:solidFill>
            <a:srgbClr val="002F5F"/>
          </a:solidFill>
          <a:latin typeface="Arial" charset="0"/>
        </a:defRPr>
      </a:lvl2pPr>
      <a:lvl3pPr marL="1143000" indent="-228600" algn="l" rtl="0" fontAlgn="base">
        <a:spcBef>
          <a:spcPct val="20000"/>
        </a:spcBef>
        <a:spcAft>
          <a:spcPct val="0"/>
        </a:spcAft>
        <a:buChar char="•"/>
        <a:defRPr sz="2000">
          <a:solidFill>
            <a:srgbClr val="002F5F"/>
          </a:solidFill>
          <a:latin typeface="Arial" charset="0"/>
        </a:defRPr>
      </a:lvl3pPr>
      <a:lvl4pPr marL="1600200" indent="-228600" algn="l" rtl="0" fontAlgn="base">
        <a:spcBef>
          <a:spcPct val="20000"/>
        </a:spcBef>
        <a:spcAft>
          <a:spcPct val="0"/>
        </a:spcAft>
        <a:buChar char="–"/>
        <a:defRPr sz="2000">
          <a:solidFill>
            <a:srgbClr val="002F5F"/>
          </a:solidFill>
          <a:latin typeface="Arial" charset="0"/>
        </a:defRPr>
      </a:lvl4pPr>
      <a:lvl5pPr marL="2057400" indent="-228600" algn="l" rtl="0" fontAlgn="base">
        <a:spcBef>
          <a:spcPct val="20000"/>
        </a:spcBef>
        <a:spcAft>
          <a:spcPct val="0"/>
        </a:spcAft>
        <a:buChar char="»"/>
        <a:defRPr sz="2000">
          <a:solidFill>
            <a:srgbClr val="002F5F"/>
          </a:solidFill>
          <a:latin typeface="Arial" charset="0"/>
        </a:defRPr>
      </a:lvl5pPr>
      <a:lvl6pPr marL="2514600" indent="-228600" algn="l" rtl="0" fontAlgn="base">
        <a:spcBef>
          <a:spcPct val="20000"/>
        </a:spcBef>
        <a:spcAft>
          <a:spcPct val="0"/>
        </a:spcAft>
        <a:buChar char="»"/>
        <a:defRPr sz="2000">
          <a:solidFill>
            <a:srgbClr val="002F5F"/>
          </a:solidFill>
          <a:latin typeface="Arial" charset="0"/>
        </a:defRPr>
      </a:lvl6pPr>
      <a:lvl7pPr marL="2971800" indent="-228600" algn="l" rtl="0" fontAlgn="base">
        <a:spcBef>
          <a:spcPct val="20000"/>
        </a:spcBef>
        <a:spcAft>
          <a:spcPct val="0"/>
        </a:spcAft>
        <a:buChar char="»"/>
        <a:defRPr sz="2000">
          <a:solidFill>
            <a:srgbClr val="002F5F"/>
          </a:solidFill>
          <a:latin typeface="Arial" charset="0"/>
        </a:defRPr>
      </a:lvl7pPr>
      <a:lvl8pPr marL="3429000" indent="-228600" algn="l" rtl="0" fontAlgn="base">
        <a:spcBef>
          <a:spcPct val="20000"/>
        </a:spcBef>
        <a:spcAft>
          <a:spcPct val="0"/>
        </a:spcAft>
        <a:buChar char="»"/>
        <a:defRPr sz="2000">
          <a:solidFill>
            <a:srgbClr val="002F5F"/>
          </a:solidFill>
          <a:latin typeface="Arial" charset="0"/>
        </a:defRPr>
      </a:lvl8pPr>
      <a:lvl9pPr marL="3886200" indent="-228600" algn="l" rtl="0" fontAlgn="base">
        <a:spcBef>
          <a:spcPct val="20000"/>
        </a:spcBef>
        <a:spcAft>
          <a:spcPct val="0"/>
        </a:spcAft>
        <a:buChar char="»"/>
        <a:defRPr sz="2000">
          <a:solidFill>
            <a:srgbClr val="002F5F"/>
          </a:solidFill>
          <a:latin typeface="Arial" charset="0"/>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790575" y="1943100"/>
            <a:ext cx="6848475" cy="795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sv-SE" smtClean="0"/>
              <a:t>Klicka här för att ändra format</a:t>
            </a:r>
          </a:p>
        </p:txBody>
      </p:sp>
      <p:sp>
        <p:nvSpPr>
          <p:cNvPr id="21507" name="Rectangle 3"/>
          <p:cNvSpPr>
            <a:spLocks noGrp="1" noChangeArrowheads="1"/>
          </p:cNvSpPr>
          <p:nvPr>
            <p:ph type="body" idx="1"/>
          </p:nvPr>
        </p:nvSpPr>
        <p:spPr bwMode="auto">
          <a:xfrm>
            <a:off x="790575" y="2806700"/>
            <a:ext cx="6848475" cy="32146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p>
        </p:txBody>
      </p:sp>
      <p:sp>
        <p:nvSpPr>
          <p:cNvPr id="21508" name="Rectangle 4"/>
          <p:cNvSpPr>
            <a:spLocks noGrp="1" noChangeArrowheads="1"/>
          </p:cNvSpPr>
          <p:nvPr>
            <p:ph type="dt" sz="half" idx="2"/>
          </p:nvPr>
        </p:nvSpPr>
        <p:spPr bwMode="auto">
          <a:xfrm>
            <a:off x="779463" y="6151563"/>
            <a:ext cx="1122362" cy="27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mn-lt"/>
              </a:defRPr>
            </a:lvl1pPr>
          </a:lstStyle>
          <a:p>
            <a:fld id="{6018D4A1-F55C-4E05-AA5F-46DBC8993C07}" type="datetime1">
              <a:rPr lang="sv-SE"/>
              <a:pPr/>
              <a:t>2018-10-11</a:t>
            </a:fld>
            <a:endParaRPr lang="sv-SE"/>
          </a:p>
        </p:txBody>
      </p:sp>
      <p:sp>
        <p:nvSpPr>
          <p:cNvPr id="21509" name="Rectangle 5"/>
          <p:cNvSpPr>
            <a:spLocks noGrp="1" noChangeArrowheads="1"/>
          </p:cNvSpPr>
          <p:nvPr>
            <p:ph type="ftr" sz="quarter" idx="3"/>
          </p:nvPr>
        </p:nvSpPr>
        <p:spPr bwMode="auto">
          <a:xfrm>
            <a:off x="1936750" y="6151563"/>
            <a:ext cx="4492625" cy="517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mn-lt"/>
              </a:defRPr>
            </a:lvl1pPr>
          </a:lstStyle>
          <a:p>
            <a:r>
              <a:rPr lang="sv-SE"/>
              <a:t>/ Namn Namn, Institution eller liknande</a:t>
            </a:r>
          </a:p>
        </p:txBody>
      </p:sp>
      <p:sp>
        <p:nvSpPr>
          <p:cNvPr id="21510" name="Rectangle 6"/>
          <p:cNvSpPr>
            <a:spLocks noGrp="1" noChangeArrowheads="1"/>
          </p:cNvSpPr>
          <p:nvPr>
            <p:ph type="sldNum" sz="quarter" idx="4"/>
          </p:nvPr>
        </p:nvSpPr>
        <p:spPr bwMode="auto">
          <a:xfrm>
            <a:off x="6586538" y="6151563"/>
            <a:ext cx="2133600" cy="3016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mn-lt"/>
              </a:defRPr>
            </a:lvl1pPr>
          </a:lstStyle>
          <a:p>
            <a:fld id="{A5BAF708-A07C-4931-9401-50DBC4AEA293}" type="slidenum">
              <a:rPr lang="sv-SE"/>
              <a:pPr/>
              <a:t>‹#›</a:t>
            </a:fld>
            <a:endParaRPr lang="sv-SE"/>
          </a:p>
        </p:txBody>
      </p:sp>
      <p:pic>
        <p:nvPicPr>
          <p:cNvPr id="21511" name="Picture 7" descr="SU_logo_32mm_300dpi_SVENSK"/>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639050" y="287338"/>
            <a:ext cx="1152525" cy="1011237"/>
          </a:xfrm>
          <a:prstGeom prst="rect">
            <a:avLst/>
          </a:prstGeom>
          <a:noFill/>
        </p:spPr>
      </p:pic>
    </p:spTree>
  </p:cSld>
  <p:clrMap bg1="lt1" tx1="dk1" bg2="lt2" tx2="dk2" accent1="accent1" accent2="accent2" accent3="accent3" accent4="accent4" accent5="accent5" accent6="accent6" hlink="hlink" folHlink="folHlink"/>
  <p:sldLayoutIdLst>
    <p:sldLayoutId id="214748365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sldNum="0" hdr="0"/>
  <p:txStyles>
    <p:titleStyle>
      <a:lvl1pPr algn="l" rtl="0" fontAlgn="base">
        <a:lnSpc>
          <a:spcPts val="3200"/>
        </a:lnSpc>
        <a:spcBef>
          <a:spcPct val="0"/>
        </a:spcBef>
        <a:spcAft>
          <a:spcPct val="0"/>
        </a:spcAft>
        <a:defRPr sz="2600" b="1">
          <a:solidFill>
            <a:srgbClr val="002F5F"/>
          </a:solidFill>
          <a:latin typeface="+mj-lt"/>
          <a:ea typeface="+mj-ea"/>
          <a:cs typeface="+mj-cs"/>
        </a:defRPr>
      </a:lvl1pPr>
      <a:lvl2pPr algn="l" rtl="0" fontAlgn="base">
        <a:lnSpc>
          <a:spcPts val="3200"/>
        </a:lnSpc>
        <a:spcBef>
          <a:spcPct val="0"/>
        </a:spcBef>
        <a:spcAft>
          <a:spcPct val="0"/>
        </a:spcAft>
        <a:defRPr sz="2600" b="1">
          <a:solidFill>
            <a:srgbClr val="002F5F"/>
          </a:solidFill>
          <a:latin typeface="Verdana" pitchFamily="34" charset="0"/>
        </a:defRPr>
      </a:lvl2pPr>
      <a:lvl3pPr algn="l" rtl="0" fontAlgn="base">
        <a:lnSpc>
          <a:spcPts val="3200"/>
        </a:lnSpc>
        <a:spcBef>
          <a:spcPct val="0"/>
        </a:spcBef>
        <a:spcAft>
          <a:spcPct val="0"/>
        </a:spcAft>
        <a:defRPr sz="2600" b="1">
          <a:solidFill>
            <a:srgbClr val="002F5F"/>
          </a:solidFill>
          <a:latin typeface="Verdana" pitchFamily="34" charset="0"/>
        </a:defRPr>
      </a:lvl3pPr>
      <a:lvl4pPr algn="l" rtl="0" fontAlgn="base">
        <a:lnSpc>
          <a:spcPts val="3200"/>
        </a:lnSpc>
        <a:spcBef>
          <a:spcPct val="0"/>
        </a:spcBef>
        <a:spcAft>
          <a:spcPct val="0"/>
        </a:spcAft>
        <a:defRPr sz="2600" b="1">
          <a:solidFill>
            <a:srgbClr val="002F5F"/>
          </a:solidFill>
          <a:latin typeface="Verdana" pitchFamily="34" charset="0"/>
        </a:defRPr>
      </a:lvl4pPr>
      <a:lvl5pPr algn="l" rtl="0" fontAlgn="base">
        <a:lnSpc>
          <a:spcPts val="3200"/>
        </a:lnSpc>
        <a:spcBef>
          <a:spcPct val="0"/>
        </a:spcBef>
        <a:spcAft>
          <a:spcPct val="0"/>
        </a:spcAft>
        <a:defRPr sz="2600" b="1">
          <a:solidFill>
            <a:srgbClr val="002F5F"/>
          </a:solidFill>
          <a:latin typeface="Verdana" pitchFamily="34" charset="0"/>
        </a:defRPr>
      </a:lvl5pPr>
      <a:lvl6pPr marL="457200" algn="l" rtl="0" fontAlgn="base">
        <a:lnSpc>
          <a:spcPts val="3200"/>
        </a:lnSpc>
        <a:spcBef>
          <a:spcPct val="0"/>
        </a:spcBef>
        <a:spcAft>
          <a:spcPct val="0"/>
        </a:spcAft>
        <a:defRPr sz="2600" b="1">
          <a:solidFill>
            <a:srgbClr val="002F5F"/>
          </a:solidFill>
          <a:latin typeface="Verdana" pitchFamily="34" charset="0"/>
        </a:defRPr>
      </a:lvl6pPr>
      <a:lvl7pPr marL="914400" algn="l" rtl="0" fontAlgn="base">
        <a:lnSpc>
          <a:spcPts val="3200"/>
        </a:lnSpc>
        <a:spcBef>
          <a:spcPct val="0"/>
        </a:spcBef>
        <a:spcAft>
          <a:spcPct val="0"/>
        </a:spcAft>
        <a:defRPr sz="2600" b="1">
          <a:solidFill>
            <a:srgbClr val="002F5F"/>
          </a:solidFill>
          <a:latin typeface="Verdana" pitchFamily="34" charset="0"/>
        </a:defRPr>
      </a:lvl7pPr>
      <a:lvl8pPr marL="1371600" algn="l" rtl="0" fontAlgn="base">
        <a:lnSpc>
          <a:spcPts val="3200"/>
        </a:lnSpc>
        <a:spcBef>
          <a:spcPct val="0"/>
        </a:spcBef>
        <a:spcAft>
          <a:spcPct val="0"/>
        </a:spcAft>
        <a:defRPr sz="2600" b="1">
          <a:solidFill>
            <a:srgbClr val="002F5F"/>
          </a:solidFill>
          <a:latin typeface="Verdana" pitchFamily="34" charset="0"/>
        </a:defRPr>
      </a:lvl8pPr>
      <a:lvl9pPr marL="1828800" algn="l" rtl="0" fontAlgn="base">
        <a:lnSpc>
          <a:spcPts val="3200"/>
        </a:lnSpc>
        <a:spcBef>
          <a:spcPct val="0"/>
        </a:spcBef>
        <a:spcAft>
          <a:spcPct val="0"/>
        </a:spcAft>
        <a:defRPr sz="2600" b="1">
          <a:solidFill>
            <a:srgbClr val="002F5F"/>
          </a:solidFill>
          <a:latin typeface="Verdana" pitchFamily="34" charset="0"/>
        </a:defRPr>
      </a:lvl9pPr>
    </p:titleStyle>
    <p:bodyStyle>
      <a:lvl1pPr marL="342900" indent="-342900" algn="l" rtl="0" fontAlgn="base">
        <a:lnSpc>
          <a:spcPts val="2900"/>
        </a:lnSpc>
        <a:spcBef>
          <a:spcPct val="20000"/>
        </a:spcBef>
        <a:spcAft>
          <a:spcPct val="0"/>
        </a:spcAft>
        <a:buChar char="•"/>
        <a:defRPr sz="2000">
          <a:solidFill>
            <a:srgbClr val="002F5F"/>
          </a:solidFill>
          <a:latin typeface="+mn-lt"/>
          <a:ea typeface="+mn-ea"/>
          <a:cs typeface="+mn-cs"/>
        </a:defRPr>
      </a:lvl1pPr>
      <a:lvl2pPr marL="742950" indent="-285750" algn="l" rtl="0" fontAlgn="base">
        <a:spcBef>
          <a:spcPct val="20000"/>
        </a:spcBef>
        <a:spcAft>
          <a:spcPct val="0"/>
        </a:spcAft>
        <a:buChar char="–"/>
        <a:defRPr sz="2000">
          <a:solidFill>
            <a:srgbClr val="002F5F"/>
          </a:solidFill>
          <a:latin typeface="Arial" charset="0"/>
        </a:defRPr>
      </a:lvl2pPr>
      <a:lvl3pPr marL="1143000" indent="-228600" algn="l" rtl="0" fontAlgn="base">
        <a:spcBef>
          <a:spcPct val="20000"/>
        </a:spcBef>
        <a:spcAft>
          <a:spcPct val="0"/>
        </a:spcAft>
        <a:buChar char="•"/>
        <a:defRPr sz="2000">
          <a:solidFill>
            <a:srgbClr val="002F5F"/>
          </a:solidFill>
          <a:latin typeface="Arial" charset="0"/>
        </a:defRPr>
      </a:lvl3pPr>
      <a:lvl4pPr marL="1600200" indent="-228600" algn="l" rtl="0" fontAlgn="base">
        <a:spcBef>
          <a:spcPct val="20000"/>
        </a:spcBef>
        <a:spcAft>
          <a:spcPct val="0"/>
        </a:spcAft>
        <a:buChar char="–"/>
        <a:defRPr sz="2000">
          <a:solidFill>
            <a:srgbClr val="002F5F"/>
          </a:solidFill>
          <a:latin typeface="Arial" charset="0"/>
        </a:defRPr>
      </a:lvl4pPr>
      <a:lvl5pPr marL="2057400" indent="-228600" algn="l" rtl="0" fontAlgn="base">
        <a:spcBef>
          <a:spcPct val="20000"/>
        </a:spcBef>
        <a:spcAft>
          <a:spcPct val="0"/>
        </a:spcAft>
        <a:buChar char="»"/>
        <a:defRPr sz="2000">
          <a:solidFill>
            <a:srgbClr val="002F5F"/>
          </a:solidFill>
          <a:latin typeface="Arial" charset="0"/>
        </a:defRPr>
      </a:lvl5pPr>
      <a:lvl6pPr marL="2514600" indent="-228600" algn="l" rtl="0" fontAlgn="base">
        <a:spcBef>
          <a:spcPct val="20000"/>
        </a:spcBef>
        <a:spcAft>
          <a:spcPct val="0"/>
        </a:spcAft>
        <a:buChar char="»"/>
        <a:defRPr sz="2000">
          <a:solidFill>
            <a:srgbClr val="002F5F"/>
          </a:solidFill>
          <a:latin typeface="Arial" charset="0"/>
        </a:defRPr>
      </a:lvl6pPr>
      <a:lvl7pPr marL="2971800" indent="-228600" algn="l" rtl="0" fontAlgn="base">
        <a:spcBef>
          <a:spcPct val="20000"/>
        </a:spcBef>
        <a:spcAft>
          <a:spcPct val="0"/>
        </a:spcAft>
        <a:buChar char="»"/>
        <a:defRPr sz="2000">
          <a:solidFill>
            <a:srgbClr val="002F5F"/>
          </a:solidFill>
          <a:latin typeface="Arial" charset="0"/>
        </a:defRPr>
      </a:lvl7pPr>
      <a:lvl8pPr marL="3429000" indent="-228600" algn="l" rtl="0" fontAlgn="base">
        <a:spcBef>
          <a:spcPct val="20000"/>
        </a:spcBef>
        <a:spcAft>
          <a:spcPct val="0"/>
        </a:spcAft>
        <a:buChar char="»"/>
        <a:defRPr sz="2000">
          <a:solidFill>
            <a:srgbClr val="002F5F"/>
          </a:solidFill>
          <a:latin typeface="Arial" charset="0"/>
        </a:defRPr>
      </a:lvl8pPr>
      <a:lvl9pPr marL="3886200" indent="-228600" algn="l" rtl="0" fontAlgn="base">
        <a:spcBef>
          <a:spcPct val="20000"/>
        </a:spcBef>
        <a:spcAft>
          <a:spcPct val="0"/>
        </a:spcAft>
        <a:buChar char="»"/>
        <a:defRPr sz="2000">
          <a:solidFill>
            <a:srgbClr val="002F5F"/>
          </a:solidFill>
          <a:latin typeface="Arial" charset="0"/>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790575" y="1943100"/>
            <a:ext cx="6848475" cy="795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sv-SE" smtClean="0"/>
              <a:t>Klicka här för att ändra format</a:t>
            </a:r>
          </a:p>
        </p:txBody>
      </p:sp>
      <p:sp>
        <p:nvSpPr>
          <p:cNvPr id="8195" name="Rectangle 3"/>
          <p:cNvSpPr>
            <a:spLocks noGrp="1" noChangeArrowheads="1"/>
          </p:cNvSpPr>
          <p:nvPr>
            <p:ph type="body" idx="1"/>
          </p:nvPr>
        </p:nvSpPr>
        <p:spPr bwMode="auto">
          <a:xfrm>
            <a:off x="790575" y="2806700"/>
            <a:ext cx="6848475" cy="32146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p>
        </p:txBody>
      </p:sp>
      <p:sp>
        <p:nvSpPr>
          <p:cNvPr id="8196" name="Rectangle 4"/>
          <p:cNvSpPr>
            <a:spLocks noGrp="1" noChangeArrowheads="1"/>
          </p:cNvSpPr>
          <p:nvPr>
            <p:ph type="dt" sz="half" idx="2"/>
          </p:nvPr>
        </p:nvSpPr>
        <p:spPr bwMode="auto">
          <a:xfrm>
            <a:off x="779463" y="6151563"/>
            <a:ext cx="1122362" cy="27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mn-lt"/>
              </a:defRPr>
            </a:lvl1pPr>
          </a:lstStyle>
          <a:p>
            <a:fld id="{7CB4F431-5F50-45F5-B790-C1471AF82620}" type="datetime1">
              <a:rPr lang="sv-SE">
                <a:solidFill>
                  <a:srgbClr val="000000"/>
                </a:solidFill>
              </a:rPr>
              <a:pPr/>
              <a:t>2018-10-11</a:t>
            </a:fld>
            <a:endParaRPr lang="sv-SE">
              <a:solidFill>
                <a:srgbClr val="000000"/>
              </a:solidFill>
            </a:endParaRPr>
          </a:p>
        </p:txBody>
      </p:sp>
      <p:sp>
        <p:nvSpPr>
          <p:cNvPr id="8197" name="Rectangle 5"/>
          <p:cNvSpPr>
            <a:spLocks noGrp="1" noChangeArrowheads="1"/>
          </p:cNvSpPr>
          <p:nvPr>
            <p:ph type="ftr" sz="quarter" idx="3"/>
          </p:nvPr>
        </p:nvSpPr>
        <p:spPr bwMode="auto">
          <a:xfrm>
            <a:off x="1936750" y="6151563"/>
            <a:ext cx="4492625" cy="517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mn-lt"/>
              </a:defRPr>
            </a:lvl1pPr>
          </a:lstStyle>
          <a:p>
            <a:r>
              <a:rPr lang="sv-SE">
                <a:solidFill>
                  <a:srgbClr val="000000"/>
                </a:solidFill>
              </a:rPr>
              <a:t>/ Namn Namn, Institution eller liknande</a:t>
            </a:r>
          </a:p>
        </p:txBody>
      </p:sp>
      <p:sp>
        <p:nvSpPr>
          <p:cNvPr id="8198" name="Rectangle 6"/>
          <p:cNvSpPr>
            <a:spLocks noGrp="1" noChangeArrowheads="1"/>
          </p:cNvSpPr>
          <p:nvPr>
            <p:ph type="sldNum" sz="quarter" idx="4"/>
          </p:nvPr>
        </p:nvSpPr>
        <p:spPr bwMode="auto">
          <a:xfrm>
            <a:off x="6586538" y="6151563"/>
            <a:ext cx="2133600" cy="3016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mn-lt"/>
              </a:defRPr>
            </a:lvl1pPr>
          </a:lstStyle>
          <a:p>
            <a:fld id="{889FC487-4CAE-4289-AD1D-7202E6589084}" type="slidenum">
              <a:rPr lang="sv-SE">
                <a:solidFill>
                  <a:srgbClr val="000000"/>
                </a:solidFill>
              </a:rPr>
              <a:pPr/>
              <a:t>‹#›</a:t>
            </a:fld>
            <a:endParaRPr lang="sv-SE">
              <a:solidFill>
                <a:srgbClr val="000000"/>
              </a:solidFill>
            </a:endParaRPr>
          </a:p>
        </p:txBody>
      </p:sp>
      <p:pic>
        <p:nvPicPr>
          <p:cNvPr id="8199" name="Picture 7" descr="SU_logo_32mm_300dpi_SVENSK"/>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740352" y="188640"/>
            <a:ext cx="1152525" cy="1011237"/>
          </a:xfrm>
          <a:prstGeom prst="rect">
            <a:avLst/>
          </a:prstGeom>
          <a:noFill/>
        </p:spPr>
      </p:pic>
      <p:sp>
        <p:nvSpPr>
          <p:cNvPr id="8" name="Rectangle 7"/>
          <p:cNvSpPr/>
          <p:nvPr/>
        </p:nvSpPr>
        <p:spPr>
          <a:xfrm>
            <a:off x="7668344" y="116631"/>
            <a:ext cx="1224136" cy="85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p:cNvSpPr/>
          <p:nvPr/>
        </p:nvSpPr>
        <p:spPr>
          <a:xfrm>
            <a:off x="7308304" y="188640"/>
            <a:ext cx="438852" cy="1008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94419640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hf sldNum="0" hdr="0"/>
  <p:txStyles>
    <p:titleStyle>
      <a:lvl1pPr algn="l" rtl="0" eaLnBrk="1" fontAlgn="base" hangingPunct="1">
        <a:lnSpc>
          <a:spcPts val="3200"/>
        </a:lnSpc>
        <a:spcBef>
          <a:spcPct val="0"/>
        </a:spcBef>
        <a:spcAft>
          <a:spcPct val="0"/>
        </a:spcAft>
        <a:defRPr sz="2600" b="1">
          <a:solidFill>
            <a:srgbClr val="002F5F"/>
          </a:solidFill>
          <a:latin typeface="+mj-lt"/>
          <a:ea typeface="+mj-ea"/>
          <a:cs typeface="+mj-cs"/>
        </a:defRPr>
      </a:lvl1pPr>
      <a:lvl2pPr algn="l" rtl="0" eaLnBrk="1" fontAlgn="base" hangingPunct="1">
        <a:lnSpc>
          <a:spcPts val="3200"/>
        </a:lnSpc>
        <a:spcBef>
          <a:spcPct val="0"/>
        </a:spcBef>
        <a:spcAft>
          <a:spcPct val="0"/>
        </a:spcAft>
        <a:defRPr sz="2600" b="1">
          <a:solidFill>
            <a:srgbClr val="002F5F"/>
          </a:solidFill>
          <a:latin typeface="Verdana" pitchFamily="34" charset="0"/>
        </a:defRPr>
      </a:lvl2pPr>
      <a:lvl3pPr algn="l" rtl="0" eaLnBrk="1" fontAlgn="base" hangingPunct="1">
        <a:lnSpc>
          <a:spcPts val="3200"/>
        </a:lnSpc>
        <a:spcBef>
          <a:spcPct val="0"/>
        </a:spcBef>
        <a:spcAft>
          <a:spcPct val="0"/>
        </a:spcAft>
        <a:defRPr sz="2600" b="1">
          <a:solidFill>
            <a:srgbClr val="002F5F"/>
          </a:solidFill>
          <a:latin typeface="Verdana" pitchFamily="34" charset="0"/>
        </a:defRPr>
      </a:lvl3pPr>
      <a:lvl4pPr algn="l" rtl="0" eaLnBrk="1" fontAlgn="base" hangingPunct="1">
        <a:lnSpc>
          <a:spcPts val="3200"/>
        </a:lnSpc>
        <a:spcBef>
          <a:spcPct val="0"/>
        </a:spcBef>
        <a:spcAft>
          <a:spcPct val="0"/>
        </a:spcAft>
        <a:defRPr sz="2600" b="1">
          <a:solidFill>
            <a:srgbClr val="002F5F"/>
          </a:solidFill>
          <a:latin typeface="Verdana" pitchFamily="34" charset="0"/>
        </a:defRPr>
      </a:lvl4pPr>
      <a:lvl5pPr algn="l" rtl="0" eaLnBrk="1" fontAlgn="base" hangingPunct="1">
        <a:lnSpc>
          <a:spcPts val="3200"/>
        </a:lnSpc>
        <a:spcBef>
          <a:spcPct val="0"/>
        </a:spcBef>
        <a:spcAft>
          <a:spcPct val="0"/>
        </a:spcAft>
        <a:defRPr sz="2600" b="1">
          <a:solidFill>
            <a:srgbClr val="002F5F"/>
          </a:solidFill>
          <a:latin typeface="Verdana" pitchFamily="34" charset="0"/>
        </a:defRPr>
      </a:lvl5pPr>
      <a:lvl6pPr marL="457200" algn="l" rtl="0" eaLnBrk="1" fontAlgn="base" hangingPunct="1">
        <a:lnSpc>
          <a:spcPts val="3200"/>
        </a:lnSpc>
        <a:spcBef>
          <a:spcPct val="0"/>
        </a:spcBef>
        <a:spcAft>
          <a:spcPct val="0"/>
        </a:spcAft>
        <a:defRPr sz="2600" b="1">
          <a:solidFill>
            <a:srgbClr val="002F5F"/>
          </a:solidFill>
          <a:latin typeface="Verdana" pitchFamily="34" charset="0"/>
        </a:defRPr>
      </a:lvl6pPr>
      <a:lvl7pPr marL="914400" algn="l" rtl="0" eaLnBrk="1" fontAlgn="base" hangingPunct="1">
        <a:lnSpc>
          <a:spcPts val="3200"/>
        </a:lnSpc>
        <a:spcBef>
          <a:spcPct val="0"/>
        </a:spcBef>
        <a:spcAft>
          <a:spcPct val="0"/>
        </a:spcAft>
        <a:defRPr sz="2600" b="1">
          <a:solidFill>
            <a:srgbClr val="002F5F"/>
          </a:solidFill>
          <a:latin typeface="Verdana" pitchFamily="34" charset="0"/>
        </a:defRPr>
      </a:lvl7pPr>
      <a:lvl8pPr marL="1371600" algn="l" rtl="0" eaLnBrk="1" fontAlgn="base" hangingPunct="1">
        <a:lnSpc>
          <a:spcPts val="3200"/>
        </a:lnSpc>
        <a:spcBef>
          <a:spcPct val="0"/>
        </a:spcBef>
        <a:spcAft>
          <a:spcPct val="0"/>
        </a:spcAft>
        <a:defRPr sz="2600" b="1">
          <a:solidFill>
            <a:srgbClr val="002F5F"/>
          </a:solidFill>
          <a:latin typeface="Verdana" pitchFamily="34" charset="0"/>
        </a:defRPr>
      </a:lvl8pPr>
      <a:lvl9pPr marL="1828800" algn="l" rtl="0" eaLnBrk="1" fontAlgn="base" hangingPunct="1">
        <a:lnSpc>
          <a:spcPts val="3200"/>
        </a:lnSpc>
        <a:spcBef>
          <a:spcPct val="0"/>
        </a:spcBef>
        <a:spcAft>
          <a:spcPct val="0"/>
        </a:spcAft>
        <a:defRPr sz="2600" b="1">
          <a:solidFill>
            <a:srgbClr val="002F5F"/>
          </a:solidFill>
          <a:latin typeface="Verdana" pitchFamily="34" charset="0"/>
        </a:defRPr>
      </a:lvl9pPr>
    </p:titleStyle>
    <p:bodyStyle>
      <a:lvl1pPr marL="342900" indent="-342900" algn="l" rtl="0" eaLnBrk="1" fontAlgn="base" hangingPunct="1">
        <a:lnSpc>
          <a:spcPts val="2900"/>
        </a:lnSpc>
        <a:spcBef>
          <a:spcPct val="20000"/>
        </a:spcBef>
        <a:spcAft>
          <a:spcPct val="0"/>
        </a:spcAft>
        <a:buChar char="•"/>
        <a:defRPr sz="2000">
          <a:solidFill>
            <a:srgbClr val="002F5F"/>
          </a:solidFill>
          <a:latin typeface="+mn-lt"/>
          <a:ea typeface="+mn-ea"/>
          <a:cs typeface="+mn-cs"/>
        </a:defRPr>
      </a:lvl1pPr>
      <a:lvl2pPr marL="742950" indent="-285750" algn="l" rtl="0" eaLnBrk="1" fontAlgn="base" hangingPunct="1">
        <a:spcBef>
          <a:spcPct val="20000"/>
        </a:spcBef>
        <a:spcAft>
          <a:spcPct val="0"/>
        </a:spcAft>
        <a:buChar char="–"/>
        <a:defRPr sz="2000">
          <a:solidFill>
            <a:srgbClr val="002F5F"/>
          </a:solidFill>
          <a:latin typeface="Arial" charset="0"/>
        </a:defRPr>
      </a:lvl2pPr>
      <a:lvl3pPr marL="1143000" indent="-228600" algn="l" rtl="0" eaLnBrk="1" fontAlgn="base" hangingPunct="1">
        <a:spcBef>
          <a:spcPct val="20000"/>
        </a:spcBef>
        <a:spcAft>
          <a:spcPct val="0"/>
        </a:spcAft>
        <a:buChar char="•"/>
        <a:defRPr sz="2000">
          <a:solidFill>
            <a:srgbClr val="002F5F"/>
          </a:solidFill>
          <a:latin typeface="Arial" charset="0"/>
        </a:defRPr>
      </a:lvl3pPr>
      <a:lvl4pPr marL="1600200" indent="-228600" algn="l" rtl="0" eaLnBrk="1" fontAlgn="base" hangingPunct="1">
        <a:spcBef>
          <a:spcPct val="20000"/>
        </a:spcBef>
        <a:spcAft>
          <a:spcPct val="0"/>
        </a:spcAft>
        <a:buChar char="–"/>
        <a:defRPr sz="2000">
          <a:solidFill>
            <a:srgbClr val="002F5F"/>
          </a:solidFill>
          <a:latin typeface="Arial" charset="0"/>
        </a:defRPr>
      </a:lvl4pPr>
      <a:lvl5pPr marL="2057400" indent="-228600" algn="l" rtl="0" eaLnBrk="1" fontAlgn="base" hangingPunct="1">
        <a:spcBef>
          <a:spcPct val="20000"/>
        </a:spcBef>
        <a:spcAft>
          <a:spcPct val="0"/>
        </a:spcAft>
        <a:buChar char="»"/>
        <a:defRPr sz="2000">
          <a:solidFill>
            <a:srgbClr val="002F5F"/>
          </a:solidFill>
          <a:latin typeface="Arial" charset="0"/>
        </a:defRPr>
      </a:lvl5pPr>
      <a:lvl6pPr marL="2514600" indent="-228600" algn="l" rtl="0" eaLnBrk="1" fontAlgn="base" hangingPunct="1">
        <a:spcBef>
          <a:spcPct val="20000"/>
        </a:spcBef>
        <a:spcAft>
          <a:spcPct val="0"/>
        </a:spcAft>
        <a:buChar char="»"/>
        <a:defRPr sz="2000">
          <a:solidFill>
            <a:srgbClr val="002F5F"/>
          </a:solidFill>
          <a:latin typeface="Arial" charset="0"/>
        </a:defRPr>
      </a:lvl6pPr>
      <a:lvl7pPr marL="2971800" indent="-228600" algn="l" rtl="0" eaLnBrk="1" fontAlgn="base" hangingPunct="1">
        <a:spcBef>
          <a:spcPct val="20000"/>
        </a:spcBef>
        <a:spcAft>
          <a:spcPct val="0"/>
        </a:spcAft>
        <a:buChar char="»"/>
        <a:defRPr sz="2000">
          <a:solidFill>
            <a:srgbClr val="002F5F"/>
          </a:solidFill>
          <a:latin typeface="Arial" charset="0"/>
        </a:defRPr>
      </a:lvl7pPr>
      <a:lvl8pPr marL="3429000" indent="-228600" algn="l" rtl="0" eaLnBrk="1" fontAlgn="base" hangingPunct="1">
        <a:spcBef>
          <a:spcPct val="20000"/>
        </a:spcBef>
        <a:spcAft>
          <a:spcPct val="0"/>
        </a:spcAft>
        <a:buChar char="»"/>
        <a:defRPr sz="2000">
          <a:solidFill>
            <a:srgbClr val="002F5F"/>
          </a:solidFill>
          <a:latin typeface="Arial" charset="0"/>
        </a:defRPr>
      </a:lvl8pPr>
      <a:lvl9pPr marL="3886200" indent="-228600" algn="l" rtl="0" eaLnBrk="1" fontAlgn="base" hangingPunct="1">
        <a:spcBef>
          <a:spcPct val="20000"/>
        </a:spcBef>
        <a:spcAft>
          <a:spcPct val="0"/>
        </a:spcAft>
        <a:buChar char="»"/>
        <a:defRPr sz="2000">
          <a:solidFill>
            <a:srgbClr val="002F5F"/>
          </a:solidFill>
          <a:latin typeface="Arial" charset="0"/>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09548594-0825-4E0E-9FCF-585AAAD8F0B6}" type="datetimeFigureOut">
              <a:rPr lang="en-US" smtClean="0">
                <a:solidFill>
                  <a:prstClr val="black">
                    <a:tint val="75000"/>
                  </a:prstClr>
                </a:solidFill>
                <a:latin typeface="Calibri" panose="020F0502020204030204"/>
              </a:rPr>
              <a:pPr fontAlgn="auto">
                <a:spcBef>
                  <a:spcPts val="0"/>
                </a:spcBef>
                <a:spcAft>
                  <a:spcPts val="0"/>
                </a:spcAft>
              </a:pPr>
              <a:t>10/11/2018</a:t>
            </a:fld>
            <a:endParaRPr lang="en-US" smtClean="0">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smtClean="0">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E009BEB8-582F-48A7-B3E2-81503A3BEAB6}" type="slidenum">
              <a:rPr lang="en-US" smtClean="0">
                <a:solidFill>
                  <a:prstClr val="black">
                    <a:tint val="75000"/>
                  </a:prstClr>
                </a:solidFill>
                <a:latin typeface="Calibri" panose="020F0502020204030204"/>
              </a:rPr>
              <a:pPr fontAlgn="auto">
                <a:spcBef>
                  <a:spcPts val="0"/>
                </a:spcBef>
                <a:spcAft>
                  <a:spcPts val="0"/>
                </a:spcAft>
              </a:pPr>
              <a:t>‹#›</a:t>
            </a:fld>
            <a:endParaRPr lang="en-US" smtClean="0">
              <a:solidFill>
                <a:prstClr val="black">
                  <a:tint val="75000"/>
                </a:prstClr>
              </a:solidFill>
              <a:latin typeface="Calibri" panose="020F0502020204030204"/>
            </a:endParaRPr>
          </a:p>
        </p:txBody>
      </p:sp>
    </p:spTree>
    <p:extLst>
      <p:ext uri="{BB962C8B-B14F-4D97-AF65-F5344CB8AC3E}">
        <p14:creationId xmlns:p14="http://schemas.microsoft.com/office/powerpoint/2010/main" val="282291890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790575" y="1943100"/>
            <a:ext cx="6848475" cy="795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sv-SE" smtClean="0"/>
              <a:t>Klicka här för att ändra format</a:t>
            </a:r>
          </a:p>
        </p:txBody>
      </p:sp>
      <p:sp>
        <p:nvSpPr>
          <p:cNvPr id="21507" name="Rectangle 3"/>
          <p:cNvSpPr>
            <a:spLocks noGrp="1" noChangeArrowheads="1"/>
          </p:cNvSpPr>
          <p:nvPr>
            <p:ph type="body" idx="1"/>
          </p:nvPr>
        </p:nvSpPr>
        <p:spPr bwMode="auto">
          <a:xfrm>
            <a:off x="790575" y="2806700"/>
            <a:ext cx="6848475" cy="32146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p>
        </p:txBody>
      </p:sp>
      <p:sp>
        <p:nvSpPr>
          <p:cNvPr id="21508" name="Rectangle 4"/>
          <p:cNvSpPr>
            <a:spLocks noGrp="1" noChangeArrowheads="1"/>
          </p:cNvSpPr>
          <p:nvPr>
            <p:ph type="dt" sz="half" idx="2"/>
          </p:nvPr>
        </p:nvSpPr>
        <p:spPr bwMode="auto">
          <a:xfrm>
            <a:off x="779463" y="6151563"/>
            <a:ext cx="1122362" cy="27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mn-lt"/>
              </a:defRPr>
            </a:lvl1pPr>
          </a:lstStyle>
          <a:p>
            <a:fld id="{6018D4A1-F55C-4E05-AA5F-46DBC8993C07}" type="datetime1">
              <a:rPr lang="sv-SE">
                <a:solidFill>
                  <a:srgbClr val="000000"/>
                </a:solidFill>
              </a:rPr>
              <a:pPr/>
              <a:t>2018-10-11</a:t>
            </a:fld>
            <a:endParaRPr lang="sv-SE">
              <a:solidFill>
                <a:srgbClr val="000000"/>
              </a:solidFill>
            </a:endParaRPr>
          </a:p>
        </p:txBody>
      </p:sp>
      <p:sp>
        <p:nvSpPr>
          <p:cNvPr id="21509" name="Rectangle 5"/>
          <p:cNvSpPr>
            <a:spLocks noGrp="1" noChangeArrowheads="1"/>
          </p:cNvSpPr>
          <p:nvPr>
            <p:ph type="ftr" sz="quarter" idx="3"/>
          </p:nvPr>
        </p:nvSpPr>
        <p:spPr bwMode="auto">
          <a:xfrm>
            <a:off x="1936750" y="6151563"/>
            <a:ext cx="4492625" cy="517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mn-lt"/>
              </a:defRPr>
            </a:lvl1pPr>
          </a:lstStyle>
          <a:p>
            <a:r>
              <a:rPr lang="sv-SE">
                <a:solidFill>
                  <a:srgbClr val="000000"/>
                </a:solidFill>
              </a:rPr>
              <a:t>/ Namn Namn, Institution eller liknande</a:t>
            </a:r>
          </a:p>
        </p:txBody>
      </p:sp>
      <p:sp>
        <p:nvSpPr>
          <p:cNvPr id="21510" name="Rectangle 6"/>
          <p:cNvSpPr>
            <a:spLocks noGrp="1" noChangeArrowheads="1"/>
          </p:cNvSpPr>
          <p:nvPr>
            <p:ph type="sldNum" sz="quarter" idx="4"/>
          </p:nvPr>
        </p:nvSpPr>
        <p:spPr bwMode="auto">
          <a:xfrm>
            <a:off x="6586538" y="6151563"/>
            <a:ext cx="2133600" cy="3016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mn-lt"/>
              </a:defRPr>
            </a:lvl1pPr>
          </a:lstStyle>
          <a:p>
            <a:fld id="{A5BAF708-A07C-4931-9401-50DBC4AEA293}" type="slidenum">
              <a:rPr lang="sv-SE">
                <a:solidFill>
                  <a:srgbClr val="000000"/>
                </a:solidFill>
              </a:rPr>
              <a:pPr/>
              <a:t>‹#›</a:t>
            </a:fld>
            <a:endParaRPr lang="sv-SE">
              <a:solidFill>
                <a:srgbClr val="000000"/>
              </a:solidFill>
            </a:endParaRPr>
          </a:p>
        </p:txBody>
      </p:sp>
      <p:pic>
        <p:nvPicPr>
          <p:cNvPr id="21511" name="Picture 7" descr="SU_logo_32mm_300dpi_SVENSK"/>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639050" y="287338"/>
            <a:ext cx="1152525" cy="1011237"/>
          </a:xfrm>
          <a:prstGeom prst="rect">
            <a:avLst/>
          </a:prstGeom>
          <a:noFill/>
        </p:spPr>
      </p:pic>
    </p:spTree>
    <p:extLst>
      <p:ext uri="{BB962C8B-B14F-4D97-AF65-F5344CB8AC3E}">
        <p14:creationId xmlns:p14="http://schemas.microsoft.com/office/powerpoint/2010/main" val="2849907783"/>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hf sldNum="0" hdr="0"/>
  <p:txStyles>
    <p:titleStyle>
      <a:lvl1pPr algn="l" rtl="0" fontAlgn="base">
        <a:lnSpc>
          <a:spcPts val="3200"/>
        </a:lnSpc>
        <a:spcBef>
          <a:spcPct val="0"/>
        </a:spcBef>
        <a:spcAft>
          <a:spcPct val="0"/>
        </a:spcAft>
        <a:defRPr sz="2600" b="1">
          <a:solidFill>
            <a:srgbClr val="002F5F"/>
          </a:solidFill>
          <a:latin typeface="+mj-lt"/>
          <a:ea typeface="+mj-ea"/>
          <a:cs typeface="+mj-cs"/>
        </a:defRPr>
      </a:lvl1pPr>
      <a:lvl2pPr algn="l" rtl="0" fontAlgn="base">
        <a:lnSpc>
          <a:spcPts val="3200"/>
        </a:lnSpc>
        <a:spcBef>
          <a:spcPct val="0"/>
        </a:spcBef>
        <a:spcAft>
          <a:spcPct val="0"/>
        </a:spcAft>
        <a:defRPr sz="2600" b="1">
          <a:solidFill>
            <a:srgbClr val="002F5F"/>
          </a:solidFill>
          <a:latin typeface="Verdana" pitchFamily="34" charset="0"/>
        </a:defRPr>
      </a:lvl2pPr>
      <a:lvl3pPr algn="l" rtl="0" fontAlgn="base">
        <a:lnSpc>
          <a:spcPts val="3200"/>
        </a:lnSpc>
        <a:spcBef>
          <a:spcPct val="0"/>
        </a:spcBef>
        <a:spcAft>
          <a:spcPct val="0"/>
        </a:spcAft>
        <a:defRPr sz="2600" b="1">
          <a:solidFill>
            <a:srgbClr val="002F5F"/>
          </a:solidFill>
          <a:latin typeface="Verdana" pitchFamily="34" charset="0"/>
        </a:defRPr>
      </a:lvl3pPr>
      <a:lvl4pPr algn="l" rtl="0" fontAlgn="base">
        <a:lnSpc>
          <a:spcPts val="3200"/>
        </a:lnSpc>
        <a:spcBef>
          <a:spcPct val="0"/>
        </a:spcBef>
        <a:spcAft>
          <a:spcPct val="0"/>
        </a:spcAft>
        <a:defRPr sz="2600" b="1">
          <a:solidFill>
            <a:srgbClr val="002F5F"/>
          </a:solidFill>
          <a:latin typeface="Verdana" pitchFamily="34" charset="0"/>
        </a:defRPr>
      </a:lvl4pPr>
      <a:lvl5pPr algn="l" rtl="0" fontAlgn="base">
        <a:lnSpc>
          <a:spcPts val="3200"/>
        </a:lnSpc>
        <a:spcBef>
          <a:spcPct val="0"/>
        </a:spcBef>
        <a:spcAft>
          <a:spcPct val="0"/>
        </a:spcAft>
        <a:defRPr sz="2600" b="1">
          <a:solidFill>
            <a:srgbClr val="002F5F"/>
          </a:solidFill>
          <a:latin typeface="Verdana" pitchFamily="34" charset="0"/>
        </a:defRPr>
      </a:lvl5pPr>
      <a:lvl6pPr marL="457200" algn="l" rtl="0" fontAlgn="base">
        <a:lnSpc>
          <a:spcPts val="3200"/>
        </a:lnSpc>
        <a:spcBef>
          <a:spcPct val="0"/>
        </a:spcBef>
        <a:spcAft>
          <a:spcPct val="0"/>
        </a:spcAft>
        <a:defRPr sz="2600" b="1">
          <a:solidFill>
            <a:srgbClr val="002F5F"/>
          </a:solidFill>
          <a:latin typeface="Verdana" pitchFamily="34" charset="0"/>
        </a:defRPr>
      </a:lvl6pPr>
      <a:lvl7pPr marL="914400" algn="l" rtl="0" fontAlgn="base">
        <a:lnSpc>
          <a:spcPts val="3200"/>
        </a:lnSpc>
        <a:spcBef>
          <a:spcPct val="0"/>
        </a:spcBef>
        <a:spcAft>
          <a:spcPct val="0"/>
        </a:spcAft>
        <a:defRPr sz="2600" b="1">
          <a:solidFill>
            <a:srgbClr val="002F5F"/>
          </a:solidFill>
          <a:latin typeface="Verdana" pitchFamily="34" charset="0"/>
        </a:defRPr>
      </a:lvl7pPr>
      <a:lvl8pPr marL="1371600" algn="l" rtl="0" fontAlgn="base">
        <a:lnSpc>
          <a:spcPts val="3200"/>
        </a:lnSpc>
        <a:spcBef>
          <a:spcPct val="0"/>
        </a:spcBef>
        <a:spcAft>
          <a:spcPct val="0"/>
        </a:spcAft>
        <a:defRPr sz="2600" b="1">
          <a:solidFill>
            <a:srgbClr val="002F5F"/>
          </a:solidFill>
          <a:latin typeface="Verdana" pitchFamily="34" charset="0"/>
        </a:defRPr>
      </a:lvl8pPr>
      <a:lvl9pPr marL="1828800" algn="l" rtl="0" fontAlgn="base">
        <a:lnSpc>
          <a:spcPts val="3200"/>
        </a:lnSpc>
        <a:spcBef>
          <a:spcPct val="0"/>
        </a:spcBef>
        <a:spcAft>
          <a:spcPct val="0"/>
        </a:spcAft>
        <a:defRPr sz="2600" b="1">
          <a:solidFill>
            <a:srgbClr val="002F5F"/>
          </a:solidFill>
          <a:latin typeface="Verdana" pitchFamily="34" charset="0"/>
        </a:defRPr>
      </a:lvl9pPr>
    </p:titleStyle>
    <p:bodyStyle>
      <a:lvl1pPr marL="342900" indent="-342900" algn="l" rtl="0" fontAlgn="base">
        <a:lnSpc>
          <a:spcPts val="2900"/>
        </a:lnSpc>
        <a:spcBef>
          <a:spcPct val="20000"/>
        </a:spcBef>
        <a:spcAft>
          <a:spcPct val="0"/>
        </a:spcAft>
        <a:buChar char="•"/>
        <a:defRPr sz="2000">
          <a:solidFill>
            <a:srgbClr val="002F5F"/>
          </a:solidFill>
          <a:latin typeface="+mn-lt"/>
          <a:ea typeface="+mn-ea"/>
          <a:cs typeface="+mn-cs"/>
        </a:defRPr>
      </a:lvl1pPr>
      <a:lvl2pPr marL="742950" indent="-285750" algn="l" rtl="0" fontAlgn="base">
        <a:spcBef>
          <a:spcPct val="20000"/>
        </a:spcBef>
        <a:spcAft>
          <a:spcPct val="0"/>
        </a:spcAft>
        <a:buChar char="–"/>
        <a:defRPr sz="2000">
          <a:solidFill>
            <a:srgbClr val="002F5F"/>
          </a:solidFill>
          <a:latin typeface="Arial" charset="0"/>
        </a:defRPr>
      </a:lvl2pPr>
      <a:lvl3pPr marL="1143000" indent="-228600" algn="l" rtl="0" fontAlgn="base">
        <a:spcBef>
          <a:spcPct val="20000"/>
        </a:spcBef>
        <a:spcAft>
          <a:spcPct val="0"/>
        </a:spcAft>
        <a:buChar char="•"/>
        <a:defRPr sz="2000">
          <a:solidFill>
            <a:srgbClr val="002F5F"/>
          </a:solidFill>
          <a:latin typeface="Arial" charset="0"/>
        </a:defRPr>
      </a:lvl3pPr>
      <a:lvl4pPr marL="1600200" indent="-228600" algn="l" rtl="0" fontAlgn="base">
        <a:spcBef>
          <a:spcPct val="20000"/>
        </a:spcBef>
        <a:spcAft>
          <a:spcPct val="0"/>
        </a:spcAft>
        <a:buChar char="–"/>
        <a:defRPr sz="2000">
          <a:solidFill>
            <a:srgbClr val="002F5F"/>
          </a:solidFill>
          <a:latin typeface="Arial" charset="0"/>
        </a:defRPr>
      </a:lvl4pPr>
      <a:lvl5pPr marL="2057400" indent="-228600" algn="l" rtl="0" fontAlgn="base">
        <a:spcBef>
          <a:spcPct val="20000"/>
        </a:spcBef>
        <a:spcAft>
          <a:spcPct val="0"/>
        </a:spcAft>
        <a:buChar char="»"/>
        <a:defRPr sz="2000">
          <a:solidFill>
            <a:srgbClr val="002F5F"/>
          </a:solidFill>
          <a:latin typeface="Arial" charset="0"/>
        </a:defRPr>
      </a:lvl5pPr>
      <a:lvl6pPr marL="2514600" indent="-228600" algn="l" rtl="0" fontAlgn="base">
        <a:spcBef>
          <a:spcPct val="20000"/>
        </a:spcBef>
        <a:spcAft>
          <a:spcPct val="0"/>
        </a:spcAft>
        <a:buChar char="»"/>
        <a:defRPr sz="2000">
          <a:solidFill>
            <a:srgbClr val="002F5F"/>
          </a:solidFill>
          <a:latin typeface="Arial" charset="0"/>
        </a:defRPr>
      </a:lvl6pPr>
      <a:lvl7pPr marL="2971800" indent="-228600" algn="l" rtl="0" fontAlgn="base">
        <a:spcBef>
          <a:spcPct val="20000"/>
        </a:spcBef>
        <a:spcAft>
          <a:spcPct val="0"/>
        </a:spcAft>
        <a:buChar char="»"/>
        <a:defRPr sz="2000">
          <a:solidFill>
            <a:srgbClr val="002F5F"/>
          </a:solidFill>
          <a:latin typeface="Arial" charset="0"/>
        </a:defRPr>
      </a:lvl7pPr>
      <a:lvl8pPr marL="3429000" indent="-228600" algn="l" rtl="0" fontAlgn="base">
        <a:spcBef>
          <a:spcPct val="20000"/>
        </a:spcBef>
        <a:spcAft>
          <a:spcPct val="0"/>
        </a:spcAft>
        <a:buChar char="»"/>
        <a:defRPr sz="2000">
          <a:solidFill>
            <a:srgbClr val="002F5F"/>
          </a:solidFill>
          <a:latin typeface="Arial" charset="0"/>
        </a:defRPr>
      </a:lvl8pPr>
      <a:lvl9pPr marL="3886200" indent="-228600" algn="l" rtl="0" fontAlgn="base">
        <a:spcBef>
          <a:spcPct val="20000"/>
        </a:spcBef>
        <a:spcAft>
          <a:spcPct val="0"/>
        </a:spcAft>
        <a:buChar char="»"/>
        <a:defRPr sz="2000">
          <a:solidFill>
            <a:srgbClr val="002F5F"/>
          </a:solidFill>
          <a:latin typeface="Arial" charset="0"/>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91F271AC-1CE7-6145-BF38-1800C1EF9D0A}" type="datetimeFigureOut">
              <a:rPr lang="en-US" smtClean="0">
                <a:solidFill>
                  <a:prstClr val="black">
                    <a:tint val="75000"/>
                  </a:prstClr>
                </a:solidFill>
                <a:latin typeface="Calibri" panose="020F0502020204030204"/>
              </a:rPr>
              <a:pPr fontAlgn="auto">
                <a:spcBef>
                  <a:spcPts val="0"/>
                </a:spcBef>
                <a:spcAft>
                  <a:spcPts val="0"/>
                </a:spcAft>
              </a:pPr>
              <a:t>10/11/2018</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F33F969-DDC9-7A44-837E-3CD8BDB496E2}" type="slidenum">
              <a:rPr lang="en-US" smtClean="0">
                <a:solidFill>
                  <a:prstClr val="black">
                    <a:tint val="75000"/>
                  </a:prstClr>
                </a:solidFill>
                <a:latin typeface="Calibri" panose="020F0502020204030204"/>
              </a:rPr>
              <a:pPr fontAlgn="auto">
                <a:spcBef>
                  <a:spcPts val="0"/>
                </a:spcBef>
                <a:spcAft>
                  <a:spcPts val="0"/>
                </a:spcAft>
              </a:pPr>
              <a:t>‹#›</a:t>
            </a:fld>
            <a:endParaRPr lang="en-US">
              <a:solidFill>
                <a:prstClr val="black">
                  <a:tint val="75000"/>
                </a:prstClr>
              </a:solidFill>
              <a:latin typeface="Calibri" panose="020F0502020204030204"/>
            </a:endParaRPr>
          </a:p>
        </p:txBody>
      </p:sp>
      <p:pic>
        <p:nvPicPr>
          <p:cNvPr id="10" name="Picture 9"/>
          <p:cNvPicPr>
            <a:picLocks noChangeAspect="1"/>
          </p:cNvPicPr>
          <p:nvPr userDrawn="1"/>
        </p:nvPicPr>
        <p:blipFill rotWithShape="1">
          <a:blip r:embed="rId13" cstate="print">
            <a:extLst>
              <a:ext uri="{28A0092B-C50C-407E-A947-70E740481C1C}">
                <a14:useLocalDpi xmlns:a14="http://schemas.microsoft.com/office/drawing/2010/main" val="0"/>
              </a:ext>
            </a:extLst>
          </a:blip>
          <a:srcRect r="10000"/>
          <a:stretch/>
        </p:blipFill>
        <p:spPr>
          <a:xfrm>
            <a:off x="0" y="-1"/>
            <a:ext cx="9144000" cy="1467557"/>
          </a:xfrm>
          <a:prstGeom prst="rect">
            <a:avLst/>
          </a:prstGeom>
        </p:spPr>
      </p:pic>
      <p:pic>
        <p:nvPicPr>
          <p:cNvPr id="11" name="Picture 10"/>
          <p:cNvPicPr>
            <a:picLocks noChangeAspect="1"/>
          </p:cNvPicPr>
          <p:nvPr userDrawn="1"/>
        </p:nvPicPr>
        <p:blipFill rotWithShape="1">
          <a:blip r:embed="rId14" cstate="screen">
            <a:extLst>
              <a:ext uri="{28A0092B-C50C-407E-A947-70E740481C1C}">
                <a14:useLocalDpi xmlns:a14="http://schemas.microsoft.com/office/drawing/2010/main"/>
              </a:ext>
            </a:extLst>
          </a:blip>
          <a:srcRect l="5779" r="5485"/>
          <a:stretch/>
        </p:blipFill>
        <p:spPr>
          <a:xfrm>
            <a:off x="-2" y="0"/>
            <a:ext cx="563265" cy="558209"/>
          </a:xfrm>
          <a:prstGeom prst="rect">
            <a:avLst/>
          </a:prstGeom>
        </p:spPr>
      </p:pic>
      <p:pic>
        <p:nvPicPr>
          <p:cNvPr id="12" name="Picture 11"/>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556199" y="0"/>
            <a:ext cx="555231" cy="558209"/>
          </a:xfrm>
          <a:prstGeom prst="rect">
            <a:avLst/>
          </a:prstGeom>
        </p:spPr>
      </p:pic>
    </p:spTree>
    <p:extLst>
      <p:ext uri="{BB962C8B-B14F-4D97-AF65-F5344CB8AC3E}">
        <p14:creationId xmlns:p14="http://schemas.microsoft.com/office/powerpoint/2010/main" val="1462788750"/>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defTabSz="914400" rtl="0" eaLnBrk="1" latinLnBrk="0" hangingPunct="1">
        <a:lnSpc>
          <a:spcPct val="90000"/>
        </a:lnSpc>
        <a:spcBef>
          <a:spcPct val="0"/>
        </a:spcBef>
        <a:buNone/>
        <a:defRPr sz="4400" kern="1200">
          <a:ln>
            <a:solidFill>
              <a:schemeClr val="accent1">
                <a:lumMod val="75000"/>
              </a:schemeClr>
            </a:solidFill>
          </a:ln>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ln>
            <a:solidFill>
              <a:schemeClr val="accent1">
                <a:lumMod val="75000"/>
              </a:schemeClr>
            </a:solidFill>
          </a:ln>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solidFill>
              <a:schemeClr val="accent1">
                <a:lumMod val="75000"/>
              </a:schemeClr>
            </a:solidFill>
          </a:ln>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solidFill>
              <a:schemeClr val="accent1">
                <a:lumMod val="75000"/>
              </a:schemeClr>
            </a:solidFill>
          </a:ln>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solidFill>
              <a:schemeClr val="accent1">
                <a:lumMod val="75000"/>
              </a:schemeClr>
            </a:solidFill>
          </a:ln>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solidFill>
              <a:schemeClr val="accent1">
                <a:lumMod val="75000"/>
              </a:schemeClr>
            </a:solidFill>
          </a:ln>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91F271AC-1CE7-6145-BF38-1800C1EF9D0A}" type="datetimeFigureOut">
              <a:rPr lang="en-US" smtClean="0">
                <a:solidFill>
                  <a:prstClr val="black">
                    <a:tint val="75000"/>
                  </a:prstClr>
                </a:solidFill>
                <a:latin typeface="Calibri" panose="020F0502020204030204"/>
              </a:rPr>
              <a:pPr fontAlgn="auto">
                <a:spcBef>
                  <a:spcPts val="0"/>
                </a:spcBef>
                <a:spcAft>
                  <a:spcPts val="0"/>
                </a:spcAft>
              </a:pPr>
              <a:t>10/11/2018</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F33F969-DDC9-7A44-837E-3CD8BDB496E2}" type="slidenum">
              <a:rPr lang="en-US" smtClean="0">
                <a:solidFill>
                  <a:prstClr val="black">
                    <a:tint val="75000"/>
                  </a:prstClr>
                </a:solidFill>
                <a:latin typeface="Calibri" panose="020F0502020204030204"/>
              </a:rPr>
              <a:pPr fontAlgn="auto">
                <a:spcBef>
                  <a:spcPts val="0"/>
                </a:spcBef>
                <a:spcAft>
                  <a:spcPts val="0"/>
                </a:spcAft>
              </a:pPr>
              <a:t>‹#›</a:t>
            </a:fld>
            <a:endParaRPr lang="en-US">
              <a:solidFill>
                <a:prstClr val="black">
                  <a:tint val="75000"/>
                </a:prstClr>
              </a:solidFill>
              <a:latin typeface="Calibri" panose="020F0502020204030204"/>
            </a:endParaRPr>
          </a:p>
        </p:txBody>
      </p:sp>
      <p:pic>
        <p:nvPicPr>
          <p:cNvPr id="10" name="Picture 9"/>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0" y="-1"/>
            <a:ext cx="9144000" cy="1467557"/>
          </a:xfrm>
          <a:prstGeom prst="rect">
            <a:avLst/>
          </a:prstGeom>
        </p:spPr>
      </p:pic>
      <p:pic>
        <p:nvPicPr>
          <p:cNvPr id="11" name="Picture 1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2" y="0"/>
            <a:ext cx="563265" cy="558209"/>
          </a:xfrm>
          <a:prstGeom prst="rect">
            <a:avLst/>
          </a:prstGeom>
        </p:spPr>
      </p:pic>
      <p:pic>
        <p:nvPicPr>
          <p:cNvPr id="12" name="Picture 1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56199" y="0"/>
            <a:ext cx="555231" cy="558209"/>
          </a:xfrm>
          <a:prstGeom prst="rect">
            <a:avLst/>
          </a:prstGeom>
        </p:spPr>
      </p:pic>
    </p:spTree>
    <p:extLst>
      <p:ext uri="{BB962C8B-B14F-4D97-AF65-F5344CB8AC3E}">
        <p14:creationId xmlns:p14="http://schemas.microsoft.com/office/powerpoint/2010/main" val="3957495664"/>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l" defTabSz="914400" rtl="0" eaLnBrk="1" latinLnBrk="0" hangingPunct="1">
        <a:lnSpc>
          <a:spcPct val="90000"/>
        </a:lnSpc>
        <a:spcBef>
          <a:spcPct val="0"/>
        </a:spcBef>
        <a:buNone/>
        <a:defRPr sz="4400" kern="1200">
          <a:ln>
            <a:solidFill>
              <a:schemeClr val="accent1">
                <a:lumMod val="75000"/>
              </a:schemeClr>
            </a:solidFill>
          </a:ln>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ln>
            <a:solidFill>
              <a:schemeClr val="accent1">
                <a:lumMod val="75000"/>
              </a:schemeClr>
            </a:solidFill>
          </a:ln>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solidFill>
              <a:schemeClr val="accent1">
                <a:lumMod val="75000"/>
              </a:schemeClr>
            </a:solidFill>
          </a:ln>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solidFill>
              <a:schemeClr val="accent1">
                <a:lumMod val="75000"/>
              </a:schemeClr>
            </a:solidFill>
          </a:ln>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solidFill>
              <a:schemeClr val="accent1">
                <a:lumMod val="75000"/>
              </a:schemeClr>
            </a:solidFill>
          </a:ln>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solidFill>
              <a:schemeClr val="accent1">
                <a:lumMod val="75000"/>
              </a:schemeClr>
            </a:solidFill>
          </a:ln>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58.xml"/></Relationships>
</file>

<file path=ppt/slides/_rels/slide1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04.xml"/><Relationship Id="rId6" Type="http://schemas.openxmlformats.org/officeDocument/2006/relationships/image" Target="../media/image40.png"/><Relationship Id="rId5" Type="http://schemas.openxmlformats.org/officeDocument/2006/relationships/image" Target="../media/image32.jpeg"/><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93.xml"/><Relationship Id="rId5" Type="http://schemas.openxmlformats.org/officeDocument/2006/relationships/hyperlink" Target="http://dx.doi.org/10.3390/geosciences8020063" TargetMode="Externa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103.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82.xml"/></Relationships>
</file>

<file path=ppt/slides/_rels/slide15.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tiff"/><Relationship Id="rId1" Type="http://schemas.openxmlformats.org/officeDocument/2006/relationships/slideLayout" Target="../slideLayouts/slideLayout104.xml"/><Relationship Id="rId5" Type="http://schemas.openxmlformats.org/officeDocument/2006/relationships/image" Target="../media/image52.jpe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59.tiff"/><Relationship Id="rId3" Type="http://schemas.openxmlformats.org/officeDocument/2006/relationships/image" Target="../media/image54.gif"/><Relationship Id="rId7" Type="http://schemas.openxmlformats.org/officeDocument/2006/relationships/image" Target="../media/image58.tiff"/><Relationship Id="rId2" Type="http://schemas.openxmlformats.org/officeDocument/2006/relationships/image" Target="../media/image53.tiff"/><Relationship Id="rId1" Type="http://schemas.openxmlformats.org/officeDocument/2006/relationships/slideLayout" Target="../slideLayouts/slideLayout104.xml"/><Relationship Id="rId6" Type="http://schemas.openxmlformats.org/officeDocument/2006/relationships/image" Target="../media/image57.tiff"/><Relationship Id="rId5" Type="http://schemas.openxmlformats.org/officeDocument/2006/relationships/image" Target="../media/image56.jpg"/><Relationship Id="rId4" Type="http://schemas.openxmlformats.org/officeDocument/2006/relationships/image" Target="../media/image55.png"/><Relationship Id="rId9" Type="http://schemas.openxmlformats.org/officeDocument/2006/relationships/image" Target="../media/image60.tiff"/></Relationships>
</file>

<file path=ppt/slides/_rels/slide1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gif"/><Relationship Id="rId1" Type="http://schemas.openxmlformats.org/officeDocument/2006/relationships/slideLayout" Target="../slideLayouts/slideLayout104.xml"/><Relationship Id="rId5" Type="http://schemas.openxmlformats.org/officeDocument/2006/relationships/image" Target="../media/image64.pn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8.xml"/><Relationship Id="rId1" Type="http://schemas.openxmlformats.org/officeDocument/2006/relationships/slideLayout" Target="../slideLayouts/slideLayout92.xml"/><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9.xml"/><Relationship Id="rId1" Type="http://schemas.openxmlformats.org/officeDocument/2006/relationships/slideLayout" Target="../slideLayouts/slideLayout87.xml"/><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4.xml"/></Relationships>
</file>

<file path=ppt/slides/_rels/slide2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xml"/><Relationship Id="rId1" Type="http://schemas.openxmlformats.org/officeDocument/2006/relationships/slideLayout" Target="../slideLayouts/slideLayout8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7.xml"/></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8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82.xml"/></Relationships>
</file>

<file path=ppt/slides/_rels/slide2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4.xml"/><Relationship Id="rId1" Type="http://schemas.openxmlformats.org/officeDocument/2006/relationships/slideLayout" Target="../slideLayouts/slideLayout81.xml"/><Relationship Id="rId5" Type="http://schemas.openxmlformats.org/officeDocument/2006/relationships/hyperlink" Target="http://dx.doi.org/10.3390/geosciences8020063" TargetMode="Externa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76.png"/><Relationship Id="rId1" Type="http://schemas.openxmlformats.org/officeDocument/2006/relationships/slideLayout" Target="../slideLayouts/slideLayout82.xml"/><Relationship Id="rId4" Type="http://schemas.openxmlformats.org/officeDocument/2006/relationships/hyperlink" Target="http://dx.doi.org/10.3390/geosciences8020063"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2.xml"/></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5.xml"/><Relationship Id="rId1" Type="http://schemas.openxmlformats.org/officeDocument/2006/relationships/slideLayout" Target="../slideLayouts/slideLayout82.xml"/><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1.xml"/></Relationships>
</file>

<file path=ppt/slides/_rels/slide29.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82.xm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0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2.xml"/></Relationships>
</file>

<file path=ppt/slides/_rels/slide3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gif"/><Relationship Id="rId7" Type="http://schemas.openxmlformats.org/officeDocument/2006/relationships/image" Target="../media/image85.png"/><Relationship Id="rId2" Type="http://schemas.openxmlformats.org/officeDocument/2006/relationships/image" Target="../media/image20.png"/><Relationship Id="rId1" Type="http://schemas.openxmlformats.org/officeDocument/2006/relationships/slideLayout" Target="../slideLayouts/slideLayout82.xml"/><Relationship Id="rId6" Type="http://schemas.openxmlformats.org/officeDocument/2006/relationships/image" Target="../media/image84.png"/><Relationship Id="rId5" Type="http://schemas.openxmlformats.org/officeDocument/2006/relationships/image" Target="../media/image83.png"/><Relationship Id="rId10" Type="http://schemas.openxmlformats.org/officeDocument/2006/relationships/image" Target="../media/image87.tiff"/><Relationship Id="rId4" Type="http://schemas.openxmlformats.org/officeDocument/2006/relationships/image" Target="../media/image82.tiff"/><Relationship Id="rId9" Type="http://schemas.microsoft.com/office/2007/relationships/hdphoto" Target="../media/hdphoto1.wdp"/></Relationships>
</file>

<file path=ppt/slides/_rels/slide3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9.png"/><Relationship Id="rId7" Type="http://schemas.openxmlformats.org/officeDocument/2006/relationships/image" Target="../media/image91.png"/><Relationship Id="rId2" Type="http://schemas.openxmlformats.org/officeDocument/2006/relationships/image" Target="../media/image88.tiff"/><Relationship Id="rId1" Type="http://schemas.openxmlformats.org/officeDocument/2006/relationships/slideLayout" Target="../slideLayouts/slideLayout82.xml"/><Relationship Id="rId6" Type="http://schemas.openxmlformats.org/officeDocument/2006/relationships/image" Target="../media/image90.png"/><Relationship Id="rId5" Type="http://schemas.openxmlformats.org/officeDocument/2006/relationships/image" Target="../media/image20.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82.xml"/><Relationship Id="rId4" Type="http://schemas.openxmlformats.org/officeDocument/2006/relationships/image" Target="../media/image9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2.xml"/></Relationships>
</file>

<file path=ppt/slides/_rels/slide3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seabed2030.gebco.net/" TargetMode="External"/><Relationship Id="rId1" Type="http://schemas.openxmlformats.org/officeDocument/2006/relationships/slideLayout" Target="../slideLayouts/slideLayout82.xml"/><Relationship Id="rId6" Type="http://schemas.openxmlformats.org/officeDocument/2006/relationships/image" Target="../media/image97.gif"/><Relationship Id="rId5" Type="http://schemas.openxmlformats.org/officeDocument/2006/relationships/image" Target="../media/image68.png"/><Relationship Id="rId4" Type="http://schemas.openxmlformats.org/officeDocument/2006/relationships/image" Target="../media/image67.jpg"/></Relationships>
</file>

<file path=ppt/slides/_rels/slide3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82.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04.xml"/><Relationship Id="rId5" Type="http://schemas.openxmlformats.org/officeDocument/2006/relationships/image" Target="../media/image28.png"/><Relationship Id="rId4" Type="http://schemas.openxmlformats.org/officeDocument/2006/relationships/image" Target="../media/image27.jpg"/></Relationships>
</file>

<file path=ppt/slides/_rels/slide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4.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04.xml"/></Relationships>
</file>

<file path=ppt/slides/_rels/slide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4.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04.xml"/><Relationship Id="rId5" Type="http://schemas.openxmlformats.org/officeDocument/2006/relationships/image" Target="../media/image35.jpe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0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858000"/>
          </a:xfrm>
          <a:prstGeom prst="rect">
            <a:avLst/>
          </a:prstGeom>
        </p:spPr>
      </p:pic>
      <p:sp>
        <p:nvSpPr>
          <p:cNvPr id="5" name="Title 1"/>
          <p:cNvSpPr txBox="1">
            <a:spLocks/>
          </p:cNvSpPr>
          <p:nvPr/>
        </p:nvSpPr>
        <p:spPr>
          <a:xfrm>
            <a:off x="107504" y="1173486"/>
            <a:ext cx="8712969" cy="1790700"/>
          </a:xfrm>
          <a:prstGeom prst="rect">
            <a:avLst/>
          </a:prstGeom>
        </p:spPr>
        <p:txBody>
          <a:bodyPr vert="horz" lIns="91440" tIns="45720" rIns="91440" bIns="45720" rtlCol="0" anchor="b">
            <a:normAutofit fontScale="975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fontAlgn="auto">
              <a:spcAft>
                <a:spcPts val="800"/>
              </a:spcAft>
            </a:pPr>
            <a:r>
              <a:rPr lang="sv-SE" sz="3300" dirty="0" smtClean="0">
                <a:solidFill>
                  <a:schemeClr val="bg1"/>
                </a:solidFill>
                <a:latin typeface="Arial" panose="020B0604020202020204" pitchFamily="34" charset="0"/>
                <a:cs typeface="Arial" panose="020B0604020202020204" pitchFamily="34" charset="0"/>
              </a:rPr>
              <a:t/>
            </a:r>
            <a:br>
              <a:rPr lang="sv-SE" sz="3300" dirty="0" smtClean="0">
                <a:solidFill>
                  <a:schemeClr val="bg1"/>
                </a:solidFill>
                <a:latin typeface="Arial" panose="020B0604020202020204" pitchFamily="34" charset="0"/>
                <a:cs typeface="Arial" panose="020B0604020202020204" pitchFamily="34" charset="0"/>
              </a:rPr>
            </a:br>
            <a:r>
              <a:rPr lang="sv-SE" sz="1800" dirty="0" smtClean="0">
                <a:solidFill>
                  <a:schemeClr val="bg1"/>
                </a:solidFill>
                <a:latin typeface="Arial" panose="020B0604020202020204" pitchFamily="34" charset="0"/>
                <a:cs typeface="Arial" panose="020B0604020202020204" pitchFamily="34" charset="0"/>
              </a:rPr>
              <a:t> </a:t>
            </a:r>
            <a:r>
              <a:rPr lang="sv-SE" sz="1800" dirty="0" smtClean="0">
                <a:solidFill>
                  <a:schemeClr val="bg1"/>
                </a:solidFill>
                <a:latin typeface="+mn-lt"/>
              </a:rPr>
              <a:t/>
            </a:r>
            <a:br>
              <a:rPr lang="sv-SE" sz="1800" dirty="0" smtClean="0">
                <a:solidFill>
                  <a:schemeClr val="bg1"/>
                </a:solidFill>
                <a:latin typeface="+mn-lt"/>
              </a:rPr>
            </a:br>
            <a:endParaRPr lang="sv-SE" sz="1800" dirty="0">
              <a:solidFill>
                <a:schemeClr val="bg1"/>
              </a:solidFill>
              <a:latin typeface="+mn-lt"/>
            </a:endParaRPr>
          </a:p>
        </p:txBody>
      </p:sp>
      <p:sp>
        <p:nvSpPr>
          <p:cNvPr id="4" name="Rectangle 3"/>
          <p:cNvSpPr/>
          <p:nvPr/>
        </p:nvSpPr>
        <p:spPr>
          <a:xfrm>
            <a:off x="0" y="0"/>
            <a:ext cx="9108504" cy="2985433"/>
          </a:xfrm>
          <a:prstGeom prst="rect">
            <a:avLst/>
          </a:prstGeom>
        </p:spPr>
        <p:txBody>
          <a:bodyPr wrap="square">
            <a:spAutoFit/>
          </a:bodyPr>
          <a:lstStyle/>
          <a:p>
            <a:pPr algn="ctr"/>
            <a:r>
              <a:rPr lang="en-US" sz="2800" b="1" dirty="0" smtClean="0">
                <a:solidFill>
                  <a:schemeClr val="bg1"/>
                </a:solidFill>
                <a:latin typeface="Arial" panose="020B0604020202020204" pitchFamily="34" charset="0"/>
                <a:cs typeface="Arial" panose="020B0604020202020204" pitchFamily="34" charset="0"/>
              </a:rPr>
              <a:t>The Nippon </a:t>
            </a:r>
            <a:r>
              <a:rPr lang="en-US" sz="2800" b="1" dirty="0">
                <a:solidFill>
                  <a:schemeClr val="bg1"/>
                </a:solidFill>
                <a:latin typeface="Arial" panose="020B0604020202020204" pitchFamily="34" charset="0"/>
                <a:cs typeface="Arial" panose="020B0604020202020204" pitchFamily="34" charset="0"/>
              </a:rPr>
              <a:t>Foundation-GEBCO</a:t>
            </a:r>
            <a:r>
              <a:rPr lang="en-US" sz="3200" b="1" dirty="0">
                <a:solidFill>
                  <a:schemeClr val="bg1"/>
                </a:solidFill>
                <a:latin typeface="Arial" panose="020B0604020202020204" pitchFamily="34" charset="0"/>
                <a:cs typeface="Arial" panose="020B0604020202020204" pitchFamily="34" charset="0"/>
              </a:rPr>
              <a:t/>
            </a:r>
            <a:br>
              <a:rPr lang="en-US" sz="3200" b="1" dirty="0">
                <a:solidFill>
                  <a:schemeClr val="bg1"/>
                </a:solidFill>
                <a:latin typeface="Arial" panose="020B0604020202020204" pitchFamily="34" charset="0"/>
                <a:cs typeface="Arial" panose="020B0604020202020204" pitchFamily="34" charset="0"/>
              </a:rPr>
            </a:br>
            <a:r>
              <a:rPr lang="en-US" sz="7200" b="1" dirty="0">
                <a:solidFill>
                  <a:schemeClr val="bg1"/>
                </a:solidFill>
                <a:latin typeface="Arial" panose="020B0604020202020204" pitchFamily="34" charset="0"/>
                <a:cs typeface="Arial" panose="020B0604020202020204" pitchFamily="34" charset="0"/>
              </a:rPr>
              <a:t>Seabed </a:t>
            </a:r>
            <a:r>
              <a:rPr lang="en-US" sz="7200" b="1" dirty="0" smtClean="0">
                <a:solidFill>
                  <a:schemeClr val="bg1"/>
                </a:solidFill>
                <a:latin typeface="Arial" panose="020B0604020202020204" pitchFamily="34" charset="0"/>
                <a:cs typeface="Arial" panose="020B0604020202020204" pitchFamily="34" charset="0"/>
              </a:rPr>
              <a:t>2030 Project</a:t>
            </a:r>
          </a:p>
          <a:p>
            <a:pPr algn="ctr"/>
            <a:r>
              <a:rPr lang="en-US" sz="4000" dirty="0" smtClean="0">
                <a:solidFill>
                  <a:schemeClr val="bg1"/>
                </a:solidFill>
                <a:latin typeface="Arial" panose="020B0604020202020204" pitchFamily="34" charset="0"/>
                <a:cs typeface="Arial" panose="020B0604020202020204" pitchFamily="34" charset="0"/>
              </a:rPr>
              <a:t>2</a:t>
            </a:r>
            <a:r>
              <a:rPr lang="en-US" sz="4000" baseline="30000" dirty="0" smtClean="0">
                <a:solidFill>
                  <a:schemeClr val="bg1"/>
                </a:solidFill>
                <a:latin typeface="Arial" panose="020B0604020202020204" pitchFamily="34" charset="0"/>
                <a:cs typeface="Arial" panose="020B0604020202020204" pitchFamily="34" charset="0"/>
              </a:rPr>
              <a:t>nd</a:t>
            </a:r>
            <a:r>
              <a:rPr lang="en-US" sz="4000" dirty="0" smtClean="0">
                <a:solidFill>
                  <a:schemeClr val="bg1"/>
                </a:solidFill>
                <a:latin typeface="Arial" panose="020B0604020202020204" pitchFamily="34" charset="0"/>
                <a:cs typeface="Arial" panose="020B0604020202020204" pitchFamily="34" charset="0"/>
              </a:rPr>
              <a:t> IHO Council</a:t>
            </a:r>
          </a:p>
          <a:p>
            <a:pPr algn="ctr"/>
            <a:r>
              <a:rPr lang="en-US" sz="2400" dirty="0" smtClean="0">
                <a:solidFill>
                  <a:schemeClr val="bg1"/>
                </a:solidFill>
                <a:latin typeface="Arial" panose="020B0604020202020204" pitchFamily="34" charset="0"/>
                <a:cs typeface="Arial" panose="020B0604020202020204" pitchFamily="34" charset="0"/>
              </a:rPr>
              <a:t>11</a:t>
            </a:r>
            <a:r>
              <a:rPr lang="en-US" sz="2400" baseline="30000" dirty="0" smtClean="0">
                <a:solidFill>
                  <a:schemeClr val="bg1"/>
                </a:solidFill>
                <a:latin typeface="Arial" panose="020B0604020202020204" pitchFamily="34" charset="0"/>
                <a:cs typeface="Arial" panose="020B0604020202020204" pitchFamily="34" charset="0"/>
              </a:rPr>
              <a:t>th</a:t>
            </a:r>
            <a:r>
              <a:rPr lang="en-US" sz="2400" dirty="0" smtClean="0">
                <a:solidFill>
                  <a:schemeClr val="bg1"/>
                </a:solidFill>
                <a:latin typeface="Arial" panose="020B0604020202020204" pitchFamily="34" charset="0"/>
                <a:cs typeface="Arial" panose="020B0604020202020204" pitchFamily="34" charset="0"/>
              </a:rPr>
              <a:t> October 2018</a:t>
            </a:r>
          </a:p>
          <a:p>
            <a:pPr algn="ctr"/>
            <a:endParaRPr lang="en-US" sz="2400" i="1" dirty="0">
              <a:solidFill>
                <a:schemeClr val="bg1"/>
              </a:solidFill>
            </a:endParaRPr>
          </a:p>
        </p:txBody>
      </p:sp>
      <p:sp>
        <p:nvSpPr>
          <p:cNvPr id="3" name="Rectangle 2"/>
          <p:cNvSpPr/>
          <p:nvPr/>
        </p:nvSpPr>
        <p:spPr>
          <a:xfrm>
            <a:off x="107504" y="4797152"/>
            <a:ext cx="8208912"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93304" y="4941168"/>
            <a:ext cx="8136904" cy="9485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Presented by: </a:t>
            </a:r>
            <a:r>
              <a:rPr lang="en-US" b="1" dirty="0" err="1">
                <a:solidFill>
                  <a:schemeClr val="tx1"/>
                </a:solidFill>
                <a:latin typeface="Arial" panose="020B0604020202020204" pitchFamily="34" charset="0"/>
                <a:cs typeface="Arial" panose="020B0604020202020204" pitchFamily="34" charset="0"/>
              </a:rPr>
              <a:t>Dr</a:t>
            </a:r>
            <a:r>
              <a:rPr lang="en-US" b="1" dirty="0">
                <a:solidFill>
                  <a:schemeClr val="tx1"/>
                </a:solidFill>
                <a:latin typeface="Arial" panose="020B0604020202020204" pitchFamily="34" charset="0"/>
                <a:cs typeface="Arial" panose="020B0604020202020204" pitchFamily="34" charset="0"/>
              </a:rPr>
              <a:t> Graham Allen</a:t>
            </a:r>
          </a:p>
          <a:p>
            <a:pPr algn="ctr"/>
            <a:r>
              <a:rPr lang="en-GB" b="1" dirty="0">
                <a:solidFill>
                  <a:schemeClr val="tx1"/>
                </a:solidFill>
                <a:latin typeface="Arial" panose="020B0604020202020204" pitchFamily="34" charset="0"/>
                <a:cs typeface="Arial" panose="020B0604020202020204" pitchFamily="34" charset="0"/>
              </a:rPr>
              <a:t>Acting Seabed 2030 </a:t>
            </a:r>
            <a:r>
              <a:rPr lang="en-GB" b="1" dirty="0" smtClean="0">
                <a:solidFill>
                  <a:schemeClr val="tx1"/>
                </a:solidFill>
                <a:latin typeface="Arial" panose="020B0604020202020204" pitchFamily="34" charset="0"/>
                <a:cs typeface="Arial" panose="020B0604020202020204" pitchFamily="34" charset="0"/>
              </a:rPr>
              <a:t>Director</a:t>
            </a:r>
          </a:p>
          <a:p>
            <a:pPr algn="ctr"/>
            <a:r>
              <a:rPr lang="en-GB" b="1" dirty="0" smtClean="0">
                <a:solidFill>
                  <a:schemeClr val="tx1"/>
                </a:solidFill>
                <a:latin typeface="Arial" panose="020B0604020202020204" pitchFamily="34" charset="0"/>
                <a:cs typeface="Arial" panose="020B0604020202020204" pitchFamily="34" charset="0"/>
              </a:rPr>
              <a:t>Member of GEBCO Guiding Committee </a:t>
            </a:r>
            <a:r>
              <a:rPr lang="en-GB" b="1" dirty="0" smtClean="0">
                <a:solidFill>
                  <a:schemeClr val="tx1"/>
                </a:solidFill>
                <a:latin typeface="Arial" panose="020B0604020202020204" pitchFamily="34" charset="0"/>
                <a:cs typeface="Arial" panose="020B0604020202020204" pitchFamily="34" charset="0"/>
              </a:rPr>
              <a:t>,</a:t>
            </a:r>
            <a:endParaRPr lang="en-GB" b="1" dirty="0" smtClean="0">
              <a:solidFill>
                <a:schemeClr val="tx1"/>
              </a:solidFill>
              <a:latin typeface="Arial" panose="020B0604020202020204" pitchFamily="34" charset="0"/>
              <a:cs typeface="Arial" panose="020B0604020202020204" pitchFamily="34" charset="0"/>
            </a:endParaRPr>
          </a:p>
          <a:p>
            <a:pPr algn="ctr"/>
            <a:r>
              <a:rPr lang="en-GB" b="1" dirty="0" smtClean="0">
                <a:solidFill>
                  <a:schemeClr val="tx1"/>
                </a:solidFill>
                <a:latin typeface="Arial" panose="020B0604020202020204" pitchFamily="34" charset="0"/>
                <a:cs typeface="Arial" panose="020B0604020202020204" pitchFamily="34" charset="0"/>
              </a:rPr>
              <a:t>Co-author of Seabed 2030 Business Plan and Roadmap</a:t>
            </a:r>
          </a:p>
          <a:p>
            <a:pPr algn="ctr"/>
            <a:endParaRPr lang="en-US" b="1" dirty="0">
              <a:solidFill>
                <a:schemeClr val="tx1"/>
              </a:solidFill>
              <a:latin typeface="Arial" panose="020B0604020202020204" pitchFamily="34" charset="0"/>
              <a:cs typeface="Arial" panose="020B0604020202020204" pitchFamily="34" charset="0"/>
            </a:endParaRPr>
          </a:p>
          <a:p>
            <a:pPr algn="ctr"/>
            <a:endParaRPr lang="en-US" b="1" dirty="0"/>
          </a:p>
        </p:txBody>
      </p:sp>
      <p:sp>
        <p:nvSpPr>
          <p:cNvPr id="7" name="TextBox 6"/>
          <p:cNvSpPr txBox="1"/>
          <p:nvPr/>
        </p:nvSpPr>
        <p:spPr>
          <a:xfrm>
            <a:off x="5124886" y="5892778"/>
            <a:ext cx="4019114" cy="923330"/>
          </a:xfrm>
          <a:prstGeom prst="rect">
            <a:avLst/>
          </a:prstGeom>
          <a:noFill/>
        </p:spPr>
        <p:txBody>
          <a:bodyPr wrap="none" rtlCol="0">
            <a:spAutoFit/>
          </a:bodyPr>
          <a:lstStyle/>
          <a:p>
            <a:r>
              <a:rPr lang="en-GB" b="1" dirty="0" smtClean="0"/>
              <a:t>Day job is</a:t>
            </a:r>
          </a:p>
          <a:p>
            <a:r>
              <a:rPr lang="en-GB" b="1" dirty="0" smtClean="0"/>
              <a:t>Chief Information Officer (CIO)</a:t>
            </a:r>
          </a:p>
          <a:p>
            <a:r>
              <a:rPr lang="en-GB" b="1" dirty="0" smtClean="0"/>
              <a:t>National Oceanography Centre, UK</a:t>
            </a:r>
            <a:endParaRPr lang="en-GB" b="1" dirty="0"/>
          </a:p>
        </p:txBody>
      </p:sp>
    </p:spTree>
    <p:extLst>
      <p:ext uri="{BB962C8B-B14F-4D97-AF65-F5344CB8AC3E}">
        <p14:creationId xmlns:p14="http://schemas.microsoft.com/office/powerpoint/2010/main" val="20390676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Seabed 2030</a:t>
            </a:r>
            <a:br>
              <a:rPr lang="en-US" dirty="0" smtClean="0"/>
            </a:br>
            <a:r>
              <a:rPr lang="en-US" i="1" dirty="0" smtClean="0"/>
              <a:t>complete the GEBCO Grid</a:t>
            </a:r>
            <a:endParaRPr lang="en-US" i="1"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4510"/>
          <a:stretch/>
        </p:blipFill>
        <p:spPr>
          <a:xfrm>
            <a:off x="1410586" y="3190088"/>
            <a:ext cx="2095487" cy="912373"/>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900" y="1261682"/>
            <a:ext cx="1898452" cy="909023"/>
          </a:xfrm>
          <a:prstGeom prst="rect">
            <a:avLst/>
          </a:prstGeom>
        </p:spPr>
      </p:pic>
      <p:sp>
        <p:nvSpPr>
          <p:cNvPr id="6" name="TextBox 2"/>
          <p:cNvSpPr txBox="1"/>
          <p:nvPr/>
        </p:nvSpPr>
        <p:spPr>
          <a:xfrm>
            <a:off x="75900" y="2114092"/>
            <a:ext cx="1141659"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GB" sz="1600" dirty="0">
                <a:solidFill>
                  <a:prstClr val="black"/>
                </a:solidFill>
                <a:latin typeface="Arial" panose="020B0604020202020204" pitchFamily="34" charset="0"/>
                <a:cs typeface="Arial" panose="020B0604020202020204" pitchFamily="34" charset="0"/>
              </a:rPr>
              <a:t>June 2016</a:t>
            </a:r>
            <a:endParaRPr lang="en-US" sz="1600" dirty="0">
              <a:solidFill>
                <a:prstClr val="black"/>
              </a:solidFill>
              <a:latin typeface="Arial" panose="020B0604020202020204" pitchFamily="34" charset="0"/>
              <a:cs typeface="Arial" panose="020B0604020202020204" pitchFamily="34" charset="0"/>
            </a:endParaRPr>
          </a:p>
        </p:txBody>
      </p:sp>
      <p:sp>
        <p:nvSpPr>
          <p:cNvPr id="7" name="TextBox 3"/>
          <p:cNvSpPr txBox="1"/>
          <p:nvPr/>
        </p:nvSpPr>
        <p:spPr>
          <a:xfrm>
            <a:off x="4139952" y="1700808"/>
            <a:ext cx="5162163"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GB" sz="1600" dirty="0" smtClean="0">
                <a:solidFill>
                  <a:prstClr val="black"/>
                </a:solidFill>
                <a:latin typeface="Arial" panose="020B0604020202020204" pitchFamily="34" charset="0"/>
                <a:cs typeface="Arial" panose="020B0604020202020204" pitchFamily="34" charset="0"/>
              </a:rPr>
              <a:t>Mr </a:t>
            </a:r>
            <a:r>
              <a:rPr lang="en-GB" sz="1600" dirty="0" err="1" smtClean="0">
                <a:solidFill>
                  <a:prstClr val="black"/>
                </a:solidFill>
                <a:latin typeface="Arial" panose="020B0604020202020204" pitchFamily="34" charset="0"/>
                <a:cs typeface="Arial" panose="020B0604020202020204" pitchFamily="34" charset="0"/>
              </a:rPr>
              <a:t>Sasakawa</a:t>
            </a:r>
            <a:r>
              <a:rPr lang="en-GB" sz="1600" dirty="0" smtClean="0">
                <a:solidFill>
                  <a:prstClr val="black"/>
                </a:solidFill>
                <a:latin typeface="Arial" panose="020B0604020202020204" pitchFamily="34" charset="0"/>
                <a:cs typeface="Arial" panose="020B0604020202020204" pitchFamily="34" charset="0"/>
              </a:rPr>
              <a:t>, Chairman of the Nippon Foundation proposed ‘…to map </a:t>
            </a:r>
            <a:r>
              <a:rPr lang="en-US" sz="1600" dirty="0" smtClean="0">
                <a:solidFill>
                  <a:prstClr val="black"/>
                </a:solidFill>
                <a:latin typeface="Arial" panose="020B0604020202020204" pitchFamily="34" charset="0"/>
                <a:cs typeface="Arial" panose="020B0604020202020204" pitchFamily="34" charset="0"/>
              </a:rPr>
              <a:t>100</a:t>
            </a:r>
            <a:r>
              <a:rPr lang="en-US" sz="1600" dirty="0">
                <a:solidFill>
                  <a:prstClr val="black"/>
                </a:solidFill>
                <a:latin typeface="Arial" panose="020B0604020202020204" pitchFamily="34" charset="0"/>
                <a:cs typeface="Arial" panose="020B0604020202020204" pitchFamily="34" charset="0"/>
              </a:rPr>
              <a:t>% of the topography of the World Ocean by </a:t>
            </a:r>
            <a:r>
              <a:rPr lang="en-US" sz="1600" dirty="0" smtClean="0">
                <a:solidFill>
                  <a:prstClr val="black"/>
                </a:solidFill>
                <a:latin typeface="Arial" panose="020B0604020202020204" pitchFamily="34" charset="0"/>
                <a:cs typeface="Arial" panose="020B0604020202020204" pitchFamily="34" charset="0"/>
              </a:rPr>
              <a:t>2030’</a:t>
            </a:r>
            <a:endParaRPr lang="en-US" sz="1600" dirty="0">
              <a:solidFill>
                <a:prstClr val="black"/>
              </a:solidFill>
              <a:latin typeface="Arial" panose="020B0604020202020204" pitchFamily="34" charset="0"/>
              <a:cs typeface="Arial" panose="020B0604020202020204" pitchFamily="34" charset="0"/>
            </a:endParaRPr>
          </a:p>
        </p:txBody>
      </p:sp>
      <p:sp>
        <p:nvSpPr>
          <p:cNvPr id="8" name="TextBox 9"/>
          <p:cNvSpPr txBox="1"/>
          <p:nvPr/>
        </p:nvSpPr>
        <p:spPr>
          <a:xfrm>
            <a:off x="1893130" y="3999586"/>
            <a:ext cx="1141659"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GB" sz="1600" dirty="0" smtClean="0">
                <a:solidFill>
                  <a:prstClr val="black"/>
                </a:solidFill>
                <a:latin typeface="Arial" panose="020B0604020202020204" pitchFamily="34" charset="0"/>
                <a:cs typeface="Arial" panose="020B0604020202020204" pitchFamily="34" charset="0"/>
              </a:rPr>
              <a:t>June 2017</a:t>
            </a:r>
            <a:endParaRPr lang="en-US" sz="1600" dirty="0">
              <a:solidFill>
                <a:prstClr val="black"/>
              </a:solidFill>
              <a:latin typeface="Arial" panose="020B0604020202020204" pitchFamily="34" charset="0"/>
              <a:cs typeface="Arial" panose="020B0604020202020204" pitchFamily="34" charset="0"/>
            </a:endParaRPr>
          </a:p>
        </p:txBody>
      </p:sp>
      <p:sp>
        <p:nvSpPr>
          <p:cNvPr id="9" name="TextBox 10"/>
          <p:cNvSpPr txBox="1"/>
          <p:nvPr/>
        </p:nvSpPr>
        <p:spPr>
          <a:xfrm>
            <a:off x="2796652" y="6213495"/>
            <a:ext cx="1797287"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GB" sz="1600" dirty="0" smtClean="0">
                <a:solidFill>
                  <a:prstClr val="black"/>
                </a:solidFill>
                <a:latin typeface="Arial" panose="020B0604020202020204" pitchFamily="34" charset="0"/>
                <a:cs typeface="Arial" panose="020B0604020202020204" pitchFamily="34" charset="0"/>
              </a:rPr>
              <a:t>1</a:t>
            </a:r>
            <a:r>
              <a:rPr lang="en-GB" sz="1600" baseline="30000" dirty="0" smtClean="0">
                <a:solidFill>
                  <a:prstClr val="black"/>
                </a:solidFill>
                <a:latin typeface="Arial" panose="020B0604020202020204" pitchFamily="34" charset="0"/>
                <a:cs typeface="Arial" panose="020B0604020202020204" pitchFamily="34" charset="0"/>
              </a:rPr>
              <a:t>st</a:t>
            </a:r>
            <a:r>
              <a:rPr lang="en-GB" sz="1600" dirty="0" smtClean="0">
                <a:solidFill>
                  <a:prstClr val="black"/>
                </a:solidFill>
                <a:latin typeface="Arial" panose="020B0604020202020204" pitchFamily="34" charset="0"/>
                <a:cs typeface="Arial" panose="020B0604020202020204" pitchFamily="34" charset="0"/>
              </a:rPr>
              <a:t> February 2018</a:t>
            </a:r>
            <a:endParaRPr lang="en-US" sz="1600" dirty="0">
              <a:solidFill>
                <a:prstClr val="black"/>
              </a:solidFill>
              <a:latin typeface="Arial" panose="020B0604020202020204" pitchFamily="34" charset="0"/>
              <a:cs typeface="Arial" panose="020B0604020202020204" pitchFamily="34" charset="0"/>
            </a:endParaRPr>
          </a:p>
        </p:txBody>
      </p:sp>
      <p:sp>
        <p:nvSpPr>
          <p:cNvPr id="10" name="Bent Arrow 9"/>
          <p:cNvSpPr/>
          <p:nvPr/>
        </p:nvSpPr>
        <p:spPr>
          <a:xfrm flipV="1">
            <a:off x="1824390" y="4654622"/>
            <a:ext cx="719005" cy="1142694"/>
          </a:xfrm>
          <a:prstGeom prst="ben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black"/>
              </a:solidFill>
            </a:endParaRPr>
          </a:p>
        </p:txBody>
      </p:sp>
      <p:sp>
        <p:nvSpPr>
          <p:cNvPr id="11" name="TextBox 14"/>
          <p:cNvSpPr txBox="1"/>
          <p:nvPr/>
        </p:nvSpPr>
        <p:spPr>
          <a:xfrm>
            <a:off x="3502361" y="3185019"/>
            <a:ext cx="3419061"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r>
              <a:rPr lang="en-GB" b="1" dirty="0" smtClean="0">
                <a:solidFill>
                  <a:srgbClr val="344C7B"/>
                </a:solidFill>
                <a:latin typeface="Arial" panose="020B0604020202020204" pitchFamily="34" charset="0"/>
                <a:cs typeface="Arial" panose="020B0604020202020204" pitchFamily="34" charset="0"/>
              </a:rPr>
              <a:t>Nippon Foundation</a:t>
            </a:r>
            <a:r>
              <a:rPr lang="en-GB" sz="1100" b="1" dirty="0" smtClean="0">
                <a:solidFill>
                  <a:srgbClr val="344C7B"/>
                </a:solidFill>
                <a:latin typeface="Arial" panose="020B0604020202020204" pitchFamily="34" charset="0"/>
                <a:cs typeface="Arial" panose="020B0604020202020204" pitchFamily="34" charset="0"/>
              </a:rPr>
              <a:t> </a:t>
            </a:r>
            <a:r>
              <a:rPr lang="en-GB" b="1" dirty="0" smtClean="0">
                <a:solidFill>
                  <a:srgbClr val="344C7B"/>
                </a:solidFill>
                <a:latin typeface="Arial" panose="020B0604020202020204" pitchFamily="34" charset="0"/>
                <a:cs typeface="Arial" panose="020B0604020202020204" pitchFamily="34" charset="0"/>
              </a:rPr>
              <a:t>-</a:t>
            </a:r>
            <a:r>
              <a:rPr lang="en-GB" sz="1100" b="1" dirty="0" smtClean="0">
                <a:solidFill>
                  <a:srgbClr val="344C7B"/>
                </a:solidFill>
                <a:latin typeface="Arial" panose="020B0604020202020204" pitchFamily="34" charset="0"/>
                <a:cs typeface="Arial" panose="020B0604020202020204" pitchFamily="34" charset="0"/>
              </a:rPr>
              <a:t> </a:t>
            </a:r>
            <a:r>
              <a:rPr lang="en-GB" b="1" dirty="0" smtClean="0">
                <a:solidFill>
                  <a:srgbClr val="344C7B"/>
                </a:solidFill>
                <a:latin typeface="Arial" panose="020B0604020202020204" pitchFamily="34" charset="0"/>
                <a:cs typeface="Arial" panose="020B0604020202020204" pitchFamily="34" charset="0"/>
              </a:rPr>
              <a:t>GEBCO Seabed 2030 Project</a:t>
            </a:r>
          </a:p>
          <a:p>
            <a:pPr algn="ctr" fontAlgn="auto">
              <a:spcBef>
                <a:spcPts val="0"/>
              </a:spcBef>
              <a:spcAft>
                <a:spcPts val="0"/>
              </a:spcAft>
            </a:pPr>
            <a:r>
              <a:rPr lang="en-GB" dirty="0">
                <a:solidFill>
                  <a:srgbClr val="344C7B"/>
                </a:solidFill>
                <a:latin typeface="Arial" panose="020B0604020202020204" pitchFamily="34" charset="0"/>
                <a:cs typeface="Arial" panose="020B0604020202020204" pitchFamily="34" charset="0"/>
              </a:rPr>
              <a:t>a</a:t>
            </a:r>
            <a:r>
              <a:rPr lang="en-GB" dirty="0" smtClean="0">
                <a:solidFill>
                  <a:srgbClr val="344C7B"/>
                </a:solidFill>
                <a:latin typeface="Arial" panose="020B0604020202020204" pitchFamily="34" charset="0"/>
                <a:cs typeface="Arial" panose="020B0604020202020204" pitchFamily="34" charset="0"/>
              </a:rPr>
              <a:t>nnounced </a:t>
            </a:r>
            <a:endParaRPr lang="en-US" dirty="0">
              <a:solidFill>
                <a:srgbClr val="344C7B"/>
              </a:solidFill>
              <a:latin typeface="Arial" panose="020B0604020202020204" pitchFamily="34" charset="0"/>
              <a:cs typeface="Arial" panose="020B0604020202020204" pitchFamily="34" charset="0"/>
            </a:endParaRPr>
          </a:p>
        </p:txBody>
      </p:sp>
      <p:sp>
        <p:nvSpPr>
          <p:cNvPr id="12" name="Striped Right Arrow 11"/>
          <p:cNvSpPr/>
          <p:nvPr/>
        </p:nvSpPr>
        <p:spPr>
          <a:xfrm>
            <a:off x="4925503" y="5300771"/>
            <a:ext cx="1583267" cy="650804"/>
          </a:xfrm>
          <a:prstGeom prst="striped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endParaRPr>
          </a:p>
        </p:txBody>
      </p:sp>
      <p:sp>
        <p:nvSpPr>
          <p:cNvPr id="13" name="TextBox 19"/>
          <p:cNvSpPr txBox="1"/>
          <p:nvPr/>
        </p:nvSpPr>
        <p:spPr>
          <a:xfrm>
            <a:off x="2696173" y="4639385"/>
            <a:ext cx="2016224"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GB" sz="1600" smtClean="0">
                <a:solidFill>
                  <a:prstClr val="black"/>
                </a:solidFill>
                <a:latin typeface="Arial" panose="020B0604020202020204" pitchFamily="34" charset="0"/>
                <a:cs typeface="Arial" panose="020B0604020202020204" pitchFamily="34" charset="0"/>
              </a:rPr>
              <a:t>Project Operational</a:t>
            </a:r>
            <a:endParaRPr lang="en-US" sz="1600" dirty="0">
              <a:solidFill>
                <a:prstClr val="black"/>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51720" y="1412776"/>
            <a:ext cx="2057399" cy="1371600"/>
          </a:xfrm>
          <a:prstGeom prst="rect">
            <a:avLst/>
          </a:prstGeom>
          <a:ln>
            <a:noFill/>
          </a:ln>
          <a:effectLst>
            <a:outerShdw blurRad="190500" algn="tl" rotWithShape="0">
              <a:srgbClr val="000000">
                <a:alpha val="70000"/>
              </a:srgbClr>
            </a:outerShdw>
          </a:effectLst>
        </p:spPr>
      </p:pic>
      <p:sp>
        <p:nvSpPr>
          <p:cNvPr id="15" name="Bent Arrow 14"/>
          <p:cNvSpPr/>
          <p:nvPr/>
        </p:nvSpPr>
        <p:spPr>
          <a:xfrm flipV="1">
            <a:off x="625584" y="2707789"/>
            <a:ext cx="719005" cy="1142694"/>
          </a:xfrm>
          <a:prstGeom prst="ben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pPr>
            <a:endParaRPr lang="en-US">
              <a:solidFill>
                <a:prstClr val="black"/>
              </a:solidFill>
            </a:endParaRPr>
          </a:p>
        </p:txBody>
      </p:sp>
      <p:sp>
        <p:nvSpPr>
          <p:cNvPr id="16" name="TextBox 15"/>
          <p:cNvSpPr txBox="1"/>
          <p:nvPr/>
        </p:nvSpPr>
        <p:spPr>
          <a:xfrm>
            <a:off x="6756244" y="4332484"/>
            <a:ext cx="2387756" cy="400110"/>
          </a:xfrm>
          <a:prstGeom prst="rect">
            <a:avLst/>
          </a:prstGeom>
          <a:noFill/>
        </p:spPr>
        <p:txBody>
          <a:bodyPr wrap="square" rtlCol="0">
            <a:spAutoFit/>
          </a:bodyPr>
          <a:lstStyle/>
          <a:p>
            <a:pPr algn="ctr" fontAlgn="auto">
              <a:spcBef>
                <a:spcPts val="0"/>
              </a:spcBef>
              <a:spcAft>
                <a:spcPts val="0"/>
              </a:spcAft>
            </a:pPr>
            <a:r>
              <a:rPr lang="en-GB" sz="1000" i="1" dirty="0">
                <a:solidFill>
                  <a:prstClr val="black"/>
                </a:solidFill>
                <a:latin typeface="Arial" panose="020B0604020202020204" pitchFamily="34" charset="0"/>
                <a:cs typeface="Arial" panose="020B0604020202020204" pitchFamily="34" charset="0"/>
              </a:rPr>
              <a:t>Mr </a:t>
            </a:r>
            <a:r>
              <a:rPr lang="en-GB" sz="1000" i="1" dirty="0" err="1">
                <a:solidFill>
                  <a:prstClr val="black"/>
                </a:solidFill>
                <a:latin typeface="Arial" panose="020B0604020202020204" pitchFamily="34" charset="0"/>
                <a:cs typeface="Arial" panose="020B0604020202020204" pitchFamily="34" charset="0"/>
              </a:rPr>
              <a:t>Sasakawa</a:t>
            </a:r>
            <a:r>
              <a:rPr lang="en-GB" sz="1000" i="1" dirty="0">
                <a:solidFill>
                  <a:prstClr val="black"/>
                </a:solidFill>
                <a:latin typeface="Arial" panose="020B0604020202020204" pitchFamily="34" charset="0"/>
                <a:cs typeface="Arial" panose="020B0604020202020204" pitchFamily="34" charset="0"/>
              </a:rPr>
              <a:t> </a:t>
            </a:r>
            <a:r>
              <a:rPr lang="en-GB" sz="1000" i="1" dirty="0" smtClean="0">
                <a:solidFill>
                  <a:prstClr val="black"/>
                </a:solidFill>
                <a:latin typeface="Arial" panose="020B0604020202020204" pitchFamily="34" charset="0"/>
                <a:cs typeface="Arial" panose="020B0604020202020204" pitchFamily="34" charset="0"/>
              </a:rPr>
              <a:t>– 1 of </a:t>
            </a:r>
            <a:r>
              <a:rPr lang="en-GB" sz="1000" i="1" dirty="0">
                <a:solidFill>
                  <a:prstClr val="black"/>
                </a:solidFill>
                <a:latin typeface="Arial" panose="020B0604020202020204" pitchFamily="34" charset="0"/>
                <a:cs typeface="Arial" panose="020B0604020202020204" pitchFamily="34" charset="0"/>
              </a:rPr>
              <a:t>8 </a:t>
            </a:r>
            <a:r>
              <a:rPr lang="en-GB" sz="1000" i="1" dirty="0" smtClean="0">
                <a:solidFill>
                  <a:prstClr val="black"/>
                </a:solidFill>
                <a:latin typeface="Arial" panose="020B0604020202020204" pitchFamily="34" charset="0"/>
                <a:cs typeface="Arial" panose="020B0604020202020204" pitchFamily="34" charset="0"/>
              </a:rPr>
              <a:t>IOC-UNESCO “Champions </a:t>
            </a:r>
            <a:r>
              <a:rPr lang="en-GB" sz="1000" i="1" dirty="0">
                <a:solidFill>
                  <a:prstClr val="black"/>
                </a:solidFill>
                <a:latin typeface="Arial" panose="020B0604020202020204" pitchFamily="34" charset="0"/>
                <a:cs typeface="Arial" panose="020B0604020202020204" pitchFamily="34" charset="0"/>
              </a:rPr>
              <a:t>of </a:t>
            </a:r>
            <a:r>
              <a:rPr lang="en-GB" sz="1000" i="1" dirty="0" smtClean="0">
                <a:solidFill>
                  <a:prstClr val="black"/>
                </a:solidFill>
                <a:latin typeface="Arial" panose="020B0604020202020204" pitchFamily="34" charset="0"/>
                <a:cs typeface="Arial" panose="020B0604020202020204" pitchFamily="34" charset="0"/>
              </a:rPr>
              <a:t>Global Ocean </a:t>
            </a:r>
            <a:r>
              <a:rPr lang="en-GB" sz="1000" i="1" dirty="0">
                <a:solidFill>
                  <a:prstClr val="black"/>
                </a:solidFill>
                <a:latin typeface="Arial" panose="020B0604020202020204" pitchFamily="34" charset="0"/>
                <a:cs typeface="Arial" panose="020B0604020202020204" pitchFamily="34" charset="0"/>
              </a:rPr>
              <a:t>S</a:t>
            </a:r>
            <a:r>
              <a:rPr lang="en-GB" sz="1000" i="1" dirty="0" smtClean="0">
                <a:solidFill>
                  <a:prstClr val="black"/>
                </a:solidFill>
                <a:latin typeface="Arial" panose="020B0604020202020204" pitchFamily="34" charset="0"/>
                <a:cs typeface="Arial" panose="020B0604020202020204" pitchFamily="34" charset="0"/>
              </a:rPr>
              <a:t>cience”</a:t>
            </a:r>
            <a:endParaRPr lang="en-US" sz="1000" i="1" dirty="0">
              <a:solidFill>
                <a:prstClr val="black"/>
              </a:solidFill>
              <a:latin typeface="Arial" panose="020B0604020202020204" pitchFamily="34" charset="0"/>
              <a:cs typeface="Arial" panose="020B0604020202020204" pitchFamily="34" charset="0"/>
            </a:endParaRPr>
          </a:p>
        </p:txBody>
      </p:sp>
      <p:sp>
        <p:nvSpPr>
          <p:cNvPr id="17" name="TextBox 21"/>
          <p:cNvSpPr txBox="1"/>
          <p:nvPr/>
        </p:nvSpPr>
        <p:spPr>
          <a:xfrm>
            <a:off x="5796135" y="5352439"/>
            <a:ext cx="3523675"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r>
              <a:rPr lang="en-GB" sz="2800" b="1" dirty="0" smtClean="0">
                <a:solidFill>
                  <a:prstClr val="black"/>
                </a:solidFill>
                <a:latin typeface="Arial" panose="020B0604020202020204" pitchFamily="34" charset="0"/>
                <a:cs typeface="Arial" panose="020B0604020202020204" pitchFamily="34" charset="0"/>
              </a:rPr>
              <a:t>2030</a:t>
            </a:r>
            <a:r>
              <a:rPr lang="en-GB" sz="1600" b="1" dirty="0" smtClean="0">
                <a:solidFill>
                  <a:prstClr val="black"/>
                </a:solidFill>
                <a:latin typeface="Arial" panose="020B0604020202020204" pitchFamily="34" charset="0"/>
                <a:cs typeface="Arial" panose="020B0604020202020204" pitchFamily="34" charset="0"/>
              </a:rPr>
              <a:t/>
            </a:r>
            <a:br>
              <a:rPr lang="en-GB" sz="1600" b="1" dirty="0" smtClean="0">
                <a:solidFill>
                  <a:prstClr val="black"/>
                </a:solidFill>
                <a:latin typeface="Arial" panose="020B0604020202020204" pitchFamily="34" charset="0"/>
                <a:cs typeface="Arial" panose="020B0604020202020204" pitchFamily="34" charset="0"/>
              </a:rPr>
            </a:br>
            <a:r>
              <a:rPr lang="en-GB" sz="1600" b="1" dirty="0" smtClean="0">
                <a:solidFill>
                  <a:prstClr val="black"/>
                </a:solidFill>
                <a:latin typeface="Arial" panose="020B0604020202020204" pitchFamily="34" charset="0"/>
                <a:cs typeface="Arial" panose="020B0604020202020204" pitchFamily="34" charset="0"/>
              </a:rPr>
              <a:t/>
            </a:r>
            <a:br>
              <a:rPr lang="en-GB" sz="1600" b="1" dirty="0" smtClean="0">
                <a:solidFill>
                  <a:prstClr val="black"/>
                </a:solidFill>
                <a:latin typeface="Arial" panose="020B0604020202020204" pitchFamily="34" charset="0"/>
                <a:cs typeface="Arial" panose="020B0604020202020204" pitchFamily="34" charset="0"/>
              </a:rPr>
            </a:br>
            <a:r>
              <a:rPr lang="en-GB" sz="1600" b="1" dirty="0" smtClean="0">
                <a:solidFill>
                  <a:prstClr val="black"/>
                </a:solidFill>
                <a:latin typeface="Arial" panose="020B0604020202020204" pitchFamily="34" charset="0"/>
                <a:cs typeface="Arial" panose="020B0604020202020204" pitchFamily="34" charset="0"/>
              </a:rPr>
              <a:t>100%</a:t>
            </a:r>
            <a:r>
              <a:rPr lang="en-GB" sz="1600" dirty="0" smtClean="0">
                <a:solidFill>
                  <a:prstClr val="black"/>
                </a:solidFill>
                <a:latin typeface="Arial" panose="020B0604020202020204" pitchFamily="34" charset="0"/>
                <a:cs typeface="Arial" panose="020B0604020202020204" pitchFamily="34" charset="0"/>
              </a:rPr>
              <a:t> of ocean mapped</a:t>
            </a:r>
            <a:endParaRPr lang="en-US" sz="1600" dirty="0">
              <a:solidFill>
                <a:prstClr val="black"/>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76256" y="2636912"/>
            <a:ext cx="2149085" cy="1561881"/>
          </a:xfrm>
          <a:prstGeom prst="rect">
            <a:avLst/>
          </a:prstGeom>
        </p:spPr>
      </p:pic>
      <p:pic>
        <p:nvPicPr>
          <p:cNvPr id="19" name="Picture 1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63826" y="4985590"/>
            <a:ext cx="1835276" cy="1202594"/>
          </a:xfrm>
          <a:prstGeom prst="rect">
            <a:avLst/>
          </a:prstGeom>
        </p:spPr>
      </p:pic>
      <p:sp>
        <p:nvSpPr>
          <p:cNvPr id="3" name="TextBox 2"/>
          <p:cNvSpPr txBox="1"/>
          <p:nvPr/>
        </p:nvSpPr>
        <p:spPr>
          <a:xfrm>
            <a:off x="4712397" y="6382772"/>
            <a:ext cx="1999330" cy="369332"/>
          </a:xfrm>
          <a:prstGeom prst="rect">
            <a:avLst/>
          </a:prstGeom>
          <a:noFill/>
        </p:spPr>
        <p:txBody>
          <a:bodyPr wrap="none" rtlCol="0">
            <a:spAutoFit/>
          </a:bodyPr>
          <a:lstStyle/>
          <a:p>
            <a:r>
              <a:rPr lang="en-GB" dirty="0" smtClean="0"/>
              <a:t>Today = 222 days</a:t>
            </a:r>
            <a:endParaRPr lang="en-GB" dirty="0"/>
          </a:p>
        </p:txBody>
      </p:sp>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863" y="3999586"/>
            <a:ext cx="1420368" cy="1420368"/>
          </a:xfrm>
          <a:prstGeom prst="rect">
            <a:avLst/>
          </a:prstGeom>
        </p:spPr>
      </p:pic>
      <p:sp>
        <p:nvSpPr>
          <p:cNvPr id="21" name="TextBox 20"/>
          <p:cNvSpPr txBox="1"/>
          <p:nvPr/>
        </p:nvSpPr>
        <p:spPr>
          <a:xfrm>
            <a:off x="170099" y="5409137"/>
            <a:ext cx="1018227" cy="369332"/>
          </a:xfrm>
          <a:prstGeom prst="rect">
            <a:avLst/>
          </a:prstGeom>
          <a:noFill/>
        </p:spPr>
        <p:txBody>
          <a:bodyPr wrap="none" rtlCol="0">
            <a:spAutoFit/>
          </a:bodyPr>
          <a:lstStyle/>
          <a:p>
            <a:r>
              <a:rPr lang="en-GB" dirty="0" smtClean="0"/>
              <a:t>SDG-14</a:t>
            </a:r>
            <a:endParaRPr lang="en-GB" dirty="0"/>
          </a:p>
        </p:txBody>
      </p:sp>
    </p:spTree>
    <p:extLst>
      <p:ext uri="{BB962C8B-B14F-4D97-AF65-F5344CB8AC3E}">
        <p14:creationId xmlns:p14="http://schemas.microsoft.com/office/powerpoint/2010/main" val="33399103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mdpi.com/data/covers/geosciences/cover-geosciences-v8-i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4888" y="2060848"/>
            <a:ext cx="2892890" cy="409826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38922" y="102022"/>
            <a:ext cx="4018083" cy="914400"/>
          </a:xfrm>
        </p:spPr>
        <p:txBody>
          <a:bodyPr>
            <a:normAutofit/>
          </a:bodyPr>
          <a:lstStyle/>
          <a:p>
            <a:r>
              <a:rPr lang="en-US" dirty="0" smtClean="0"/>
              <a:t>Key Documents</a:t>
            </a:r>
            <a:endParaRPr lang="en-US" dirty="0"/>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775956"/>
            <a:ext cx="2736304" cy="3879834"/>
          </a:xfrm>
          <a:prstGeom prst="rect">
            <a:avLst/>
          </a:prstGeom>
          <a:ln>
            <a:solidFill>
              <a:schemeClr val="tx1"/>
            </a:solidFill>
          </a:ln>
        </p:spPr>
      </p:pic>
      <p:sp>
        <p:nvSpPr>
          <p:cNvPr id="22" name="Rectangle 21"/>
          <p:cNvSpPr/>
          <p:nvPr/>
        </p:nvSpPr>
        <p:spPr>
          <a:xfrm>
            <a:off x="40459" y="1112564"/>
            <a:ext cx="3960440" cy="646331"/>
          </a:xfrm>
          <a:prstGeom prst="rect">
            <a:avLst/>
          </a:prstGeom>
        </p:spPr>
        <p:txBody>
          <a:bodyPr wrap="square">
            <a:spAutoFit/>
          </a:bodyPr>
          <a:lstStyle/>
          <a:p>
            <a:r>
              <a:rPr lang="en-US" b="1" dirty="0" smtClean="0">
                <a:solidFill>
                  <a:prstClr val="black"/>
                </a:solidFill>
              </a:rPr>
              <a:t>Roadmap</a:t>
            </a:r>
          </a:p>
          <a:p>
            <a:r>
              <a:rPr lang="en-US" dirty="0" smtClean="0">
                <a:solidFill>
                  <a:prstClr val="black"/>
                </a:solidFill>
              </a:rPr>
              <a:t>https</a:t>
            </a:r>
            <a:r>
              <a:rPr lang="en-US" dirty="0">
                <a:solidFill>
                  <a:prstClr val="black"/>
                </a:solidFill>
              </a:rPr>
              <a:t>://seabed2030.gebco.net/</a:t>
            </a:r>
          </a:p>
        </p:txBody>
      </p:sp>
      <p:sp>
        <p:nvSpPr>
          <p:cNvPr id="26" name="Rectangle 25"/>
          <p:cNvSpPr/>
          <p:nvPr/>
        </p:nvSpPr>
        <p:spPr>
          <a:xfrm>
            <a:off x="5724128" y="1414517"/>
            <a:ext cx="3960440" cy="646331"/>
          </a:xfrm>
          <a:prstGeom prst="rect">
            <a:avLst/>
          </a:prstGeom>
        </p:spPr>
        <p:txBody>
          <a:bodyPr wrap="square">
            <a:spAutoFit/>
          </a:bodyPr>
          <a:lstStyle/>
          <a:p>
            <a:r>
              <a:rPr lang="en-US" b="1" dirty="0" smtClean="0">
                <a:solidFill>
                  <a:prstClr val="black"/>
                </a:solidFill>
              </a:rPr>
              <a:t>Technical paper</a:t>
            </a:r>
          </a:p>
          <a:p>
            <a:r>
              <a:rPr lang="en-US" dirty="0" smtClean="0">
                <a:solidFill>
                  <a:prstClr val="black"/>
                </a:solidFill>
              </a:rPr>
              <a:t>https</a:t>
            </a:r>
            <a:r>
              <a:rPr lang="en-US" dirty="0">
                <a:solidFill>
                  <a:prstClr val="black"/>
                </a:solidFill>
              </a:rPr>
              <a:t>://seabed2030.gebco.net/</a:t>
            </a:r>
          </a:p>
        </p:txBody>
      </p:sp>
      <p:pic>
        <p:nvPicPr>
          <p:cNvPr id="7" name="Picture 6"/>
          <p:cNvPicPr>
            <a:picLocks noChangeAspect="1"/>
          </p:cNvPicPr>
          <p:nvPr/>
        </p:nvPicPr>
        <p:blipFill>
          <a:blip r:embed="rId4"/>
          <a:stretch>
            <a:fillRect/>
          </a:stretch>
        </p:blipFill>
        <p:spPr>
          <a:xfrm>
            <a:off x="2987824" y="2796622"/>
            <a:ext cx="2520280" cy="3865768"/>
          </a:xfrm>
          <a:prstGeom prst="rect">
            <a:avLst/>
          </a:prstGeom>
          <a:ln>
            <a:solidFill>
              <a:schemeClr val="tx1"/>
            </a:solidFill>
          </a:ln>
        </p:spPr>
      </p:pic>
      <p:sp>
        <p:nvSpPr>
          <p:cNvPr id="8" name="Rectangle 7"/>
          <p:cNvSpPr/>
          <p:nvPr/>
        </p:nvSpPr>
        <p:spPr>
          <a:xfrm>
            <a:off x="2917114" y="2426286"/>
            <a:ext cx="3960440" cy="646331"/>
          </a:xfrm>
          <a:prstGeom prst="rect">
            <a:avLst/>
          </a:prstGeom>
        </p:spPr>
        <p:txBody>
          <a:bodyPr wrap="square">
            <a:spAutoFit/>
          </a:bodyPr>
          <a:lstStyle/>
          <a:p>
            <a:r>
              <a:rPr lang="en-US" b="1" dirty="0" smtClean="0">
                <a:solidFill>
                  <a:prstClr val="black"/>
                </a:solidFill>
              </a:rPr>
              <a:t>10 year Business Plan</a:t>
            </a:r>
          </a:p>
          <a:p>
            <a:endParaRPr lang="en-US" dirty="0">
              <a:solidFill>
                <a:prstClr val="black"/>
              </a:solidFill>
            </a:endParaRPr>
          </a:p>
        </p:txBody>
      </p:sp>
      <p:sp>
        <p:nvSpPr>
          <p:cNvPr id="3" name="TextBox 2"/>
          <p:cNvSpPr txBox="1"/>
          <p:nvPr/>
        </p:nvSpPr>
        <p:spPr>
          <a:xfrm>
            <a:off x="5634105" y="6330708"/>
            <a:ext cx="3634328" cy="369332"/>
          </a:xfrm>
          <a:prstGeom prst="rect">
            <a:avLst/>
          </a:prstGeom>
          <a:noFill/>
        </p:spPr>
        <p:txBody>
          <a:bodyPr wrap="none" rtlCol="0">
            <a:spAutoFit/>
          </a:bodyPr>
          <a:lstStyle/>
          <a:p>
            <a:r>
              <a:rPr lang="en-GB" dirty="0"/>
              <a:t>doi:</a:t>
            </a:r>
            <a:r>
              <a:rPr lang="en-GB" dirty="0">
                <a:hlinkClick r:id="rId5"/>
              </a:rPr>
              <a:t>10.3390/geosciences8020063</a:t>
            </a:r>
            <a:endParaRPr lang="en-GB" dirty="0"/>
          </a:p>
        </p:txBody>
      </p:sp>
    </p:spTree>
    <p:extLst>
      <p:ext uri="{BB962C8B-B14F-4D97-AF65-F5344CB8AC3E}">
        <p14:creationId xmlns:p14="http://schemas.microsoft.com/office/powerpoint/2010/main" val="33779168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Seabed 2030 Phases</a:t>
            </a:r>
            <a:endParaRPr lang="en-GB" dirty="0"/>
          </a:p>
        </p:txBody>
      </p:sp>
      <p:sp>
        <p:nvSpPr>
          <p:cNvPr id="4" name="TextBox 3"/>
          <p:cNvSpPr txBox="1"/>
          <p:nvPr/>
        </p:nvSpPr>
        <p:spPr>
          <a:xfrm>
            <a:off x="1788393" y="1636235"/>
            <a:ext cx="5641929" cy="923330"/>
          </a:xfrm>
          <a:prstGeom prst="rect">
            <a:avLst/>
          </a:prstGeom>
          <a:noFill/>
          <a:ln>
            <a:solidFill>
              <a:schemeClr val="bg1">
                <a:lumMod val="75000"/>
              </a:schemeClr>
            </a:solidFill>
          </a:ln>
          <a:effectLst>
            <a:outerShdw blurRad="50800" dist="38100" dir="8100000" algn="tr" rotWithShape="0">
              <a:prstClr val="black">
                <a:alpha val="40000"/>
              </a:prstClr>
            </a:outerShdw>
          </a:effectLst>
        </p:spPr>
        <p:txBody>
          <a:bodyPr wrap="none" rtlCol="0">
            <a:spAutoFit/>
          </a:bodyPr>
          <a:lstStyle/>
          <a:p>
            <a:r>
              <a:rPr lang="en-GB" sz="5400" dirty="0" smtClean="0"/>
              <a:t>X + Y + Z = 100%</a:t>
            </a:r>
            <a:endParaRPr lang="en-GB" sz="5400" dirty="0"/>
          </a:p>
        </p:txBody>
      </p:sp>
      <p:sp>
        <p:nvSpPr>
          <p:cNvPr id="5" name="TextBox 4"/>
          <p:cNvSpPr txBox="1"/>
          <p:nvPr/>
        </p:nvSpPr>
        <p:spPr>
          <a:xfrm>
            <a:off x="125231" y="3370388"/>
            <a:ext cx="2555508" cy="1077218"/>
          </a:xfrm>
          <a:prstGeom prst="rect">
            <a:avLst/>
          </a:prstGeom>
          <a:noFill/>
        </p:spPr>
        <p:txBody>
          <a:bodyPr wrap="none" rtlCol="0">
            <a:spAutoFit/>
          </a:bodyPr>
          <a:lstStyle/>
          <a:p>
            <a:pPr algn="ctr"/>
            <a:r>
              <a:rPr lang="en-GB" sz="3200" dirty="0" smtClean="0"/>
              <a:t>GEBCO Grid</a:t>
            </a:r>
          </a:p>
          <a:p>
            <a:pPr algn="ctr"/>
            <a:r>
              <a:rPr lang="en-GB" sz="3200" dirty="0" smtClean="0"/>
              <a:t>Now</a:t>
            </a:r>
            <a:endParaRPr lang="en-GB" sz="3200" dirty="0"/>
          </a:p>
        </p:txBody>
      </p:sp>
      <p:sp>
        <p:nvSpPr>
          <p:cNvPr id="6" name="TextBox 5"/>
          <p:cNvSpPr txBox="1"/>
          <p:nvPr/>
        </p:nvSpPr>
        <p:spPr>
          <a:xfrm>
            <a:off x="5351068" y="5124544"/>
            <a:ext cx="2927404" cy="584775"/>
          </a:xfrm>
          <a:prstGeom prst="rect">
            <a:avLst/>
          </a:prstGeom>
          <a:noFill/>
        </p:spPr>
        <p:txBody>
          <a:bodyPr wrap="none" rtlCol="0">
            <a:spAutoFit/>
          </a:bodyPr>
          <a:lstStyle/>
          <a:p>
            <a:pPr algn="ctr"/>
            <a:r>
              <a:rPr lang="en-GB" sz="3200" dirty="0" smtClean="0"/>
              <a:t>‘Map the Gaps’</a:t>
            </a:r>
            <a:endParaRPr lang="en-GB" sz="3200" dirty="0"/>
          </a:p>
        </p:txBody>
      </p:sp>
      <p:sp>
        <p:nvSpPr>
          <p:cNvPr id="7" name="TextBox 6"/>
          <p:cNvSpPr txBox="1"/>
          <p:nvPr/>
        </p:nvSpPr>
        <p:spPr>
          <a:xfrm>
            <a:off x="2742937" y="4226914"/>
            <a:ext cx="2455095" cy="1077218"/>
          </a:xfrm>
          <a:prstGeom prst="rect">
            <a:avLst/>
          </a:prstGeom>
          <a:noFill/>
        </p:spPr>
        <p:txBody>
          <a:bodyPr wrap="none" rtlCol="0">
            <a:spAutoFit/>
          </a:bodyPr>
          <a:lstStyle/>
          <a:p>
            <a:pPr algn="ctr"/>
            <a:r>
              <a:rPr lang="en-GB" sz="3200" dirty="0" smtClean="0"/>
              <a:t>Data NOT in</a:t>
            </a:r>
          </a:p>
          <a:p>
            <a:pPr algn="ctr"/>
            <a:r>
              <a:rPr lang="en-GB" sz="3200" dirty="0" smtClean="0"/>
              <a:t>Grid</a:t>
            </a:r>
            <a:endParaRPr lang="en-GB" sz="3200" dirty="0"/>
          </a:p>
        </p:txBody>
      </p:sp>
      <p:cxnSp>
        <p:nvCxnSpPr>
          <p:cNvPr id="9" name="Curved Connector 8"/>
          <p:cNvCxnSpPr/>
          <p:nvPr/>
        </p:nvCxnSpPr>
        <p:spPr>
          <a:xfrm rot="5400000" flipH="1" flipV="1">
            <a:off x="1392349" y="2772511"/>
            <a:ext cx="792088" cy="594454"/>
          </a:xfrm>
          <a:prstGeom prst="curvedConnector3">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10" name="Curved Connector 9"/>
          <p:cNvCxnSpPr>
            <a:stCxn id="7" idx="0"/>
          </p:cNvCxnSpPr>
          <p:nvPr/>
        </p:nvCxnSpPr>
        <p:spPr>
          <a:xfrm rot="16200000" flipV="1">
            <a:off x="2889841" y="3146270"/>
            <a:ext cx="1538669" cy="622620"/>
          </a:xfrm>
          <a:prstGeom prst="curvedConnector3">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p:cNvCxnSpPr>
            <a:stCxn id="6" idx="0"/>
          </p:cNvCxnSpPr>
          <p:nvPr/>
        </p:nvCxnSpPr>
        <p:spPr>
          <a:xfrm rot="16200000" flipV="1">
            <a:off x="4500767" y="2810541"/>
            <a:ext cx="2450850" cy="2177156"/>
          </a:xfrm>
          <a:prstGeom prst="curvedConnector3">
            <a:avLst>
              <a:gd name="adj1" fmla="val 50000"/>
            </a:avLst>
          </a:prstGeom>
          <a:ln w="412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30937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299145"/>
            <a:ext cx="2885448" cy="2364654"/>
          </a:xfrm>
          <a:prstGeom prst="rect">
            <a:avLst/>
          </a:prstGeom>
        </p:spPr>
      </p:pic>
      <p:sp>
        <p:nvSpPr>
          <p:cNvPr id="67" name="TextBox 66"/>
          <p:cNvSpPr txBox="1"/>
          <p:nvPr/>
        </p:nvSpPr>
        <p:spPr>
          <a:xfrm>
            <a:off x="1326062" y="-17796"/>
            <a:ext cx="5832648" cy="1200329"/>
          </a:xfrm>
          <a:prstGeom prst="rect">
            <a:avLst/>
          </a:prstGeom>
          <a:noFill/>
        </p:spPr>
        <p:txBody>
          <a:bodyPr wrap="square" rtlCol="0">
            <a:spAutoFit/>
          </a:bodyPr>
          <a:lstStyle/>
          <a:p>
            <a:pPr algn="ctr" fontAlgn="base">
              <a:spcBef>
                <a:spcPct val="0"/>
              </a:spcBef>
              <a:spcAft>
                <a:spcPct val="0"/>
              </a:spcAft>
              <a:defRPr/>
            </a:pPr>
            <a:r>
              <a:rPr kumimoji="0" lang="en-US" sz="3600" b="1" dirty="0" smtClean="0">
                <a:solidFill>
                  <a:schemeClr val="bg1"/>
                </a:solidFill>
                <a:latin typeface="+mj-lt"/>
              </a:rPr>
              <a:t>Seabed 2030</a:t>
            </a:r>
          </a:p>
          <a:p>
            <a:pPr algn="ctr" fontAlgn="base">
              <a:spcBef>
                <a:spcPct val="0"/>
              </a:spcBef>
              <a:spcAft>
                <a:spcPct val="0"/>
              </a:spcAft>
              <a:defRPr/>
            </a:pPr>
            <a:r>
              <a:rPr kumimoji="0" lang="en-US" sz="3600" b="1" dirty="0" smtClean="0">
                <a:solidFill>
                  <a:schemeClr val="bg1"/>
                </a:solidFill>
                <a:latin typeface="+mj-lt"/>
              </a:rPr>
              <a:t>Vision into Action</a:t>
            </a:r>
            <a:endParaRPr kumimoji="0" lang="en-US" sz="3600" b="1" dirty="0">
              <a:solidFill>
                <a:schemeClr val="bg1"/>
              </a:solidFill>
              <a:latin typeface="+mj-lt"/>
            </a:endParaRPr>
          </a:p>
        </p:txBody>
      </p:sp>
      <p:sp>
        <p:nvSpPr>
          <p:cNvPr id="75" name="TextBox 74"/>
          <p:cNvSpPr txBox="1"/>
          <p:nvPr/>
        </p:nvSpPr>
        <p:spPr>
          <a:xfrm>
            <a:off x="4226" y="6458034"/>
            <a:ext cx="2643672" cy="338554"/>
          </a:xfrm>
          <a:prstGeom prst="rect">
            <a:avLst/>
          </a:prstGeom>
          <a:noFill/>
        </p:spPr>
        <p:txBody>
          <a:bodyPr wrap="none" rtlCol="0">
            <a:spAutoFit/>
          </a:bodyPr>
          <a:lstStyle/>
          <a:p>
            <a:pPr fontAlgn="base">
              <a:spcBef>
                <a:spcPct val="0"/>
              </a:spcBef>
              <a:spcAft>
                <a:spcPct val="0"/>
              </a:spcAft>
              <a:defRPr/>
            </a:pPr>
            <a:r>
              <a:rPr kumimoji="0" lang="en-US" sz="1600" dirty="0">
                <a:solidFill>
                  <a:prstClr val="white"/>
                </a:solidFill>
                <a:latin typeface="Arial" charset="0"/>
              </a:rPr>
              <a:t>New mapping technologies</a:t>
            </a:r>
          </a:p>
        </p:txBody>
      </p:sp>
      <p:sp>
        <p:nvSpPr>
          <p:cNvPr id="83" name="TextBox 82"/>
          <p:cNvSpPr txBox="1"/>
          <p:nvPr/>
        </p:nvSpPr>
        <p:spPr>
          <a:xfrm rot="16200000">
            <a:off x="7601586" y="1435716"/>
            <a:ext cx="2754067" cy="215444"/>
          </a:xfrm>
          <a:prstGeom prst="rect">
            <a:avLst/>
          </a:prstGeom>
          <a:noFill/>
        </p:spPr>
        <p:txBody>
          <a:bodyPr wrap="square" rtlCol="0">
            <a:spAutoFit/>
          </a:bodyPr>
          <a:lstStyle/>
          <a:p>
            <a:pPr fontAlgn="base">
              <a:spcBef>
                <a:spcPct val="0"/>
              </a:spcBef>
              <a:spcAft>
                <a:spcPct val="0"/>
              </a:spcAft>
              <a:defRPr/>
            </a:pPr>
            <a:r>
              <a:rPr kumimoji="0" lang="en-US" sz="800" dirty="0">
                <a:solidFill>
                  <a:prstClr val="white"/>
                </a:solidFill>
                <a:latin typeface="Arial" charset="0"/>
              </a:rPr>
              <a:t>Illustration: Marine Dep. Malaysia</a:t>
            </a:r>
          </a:p>
        </p:txBody>
      </p:sp>
      <p:sp>
        <p:nvSpPr>
          <p:cNvPr id="2" name="TextBox 1"/>
          <p:cNvSpPr txBox="1"/>
          <p:nvPr/>
        </p:nvSpPr>
        <p:spPr>
          <a:xfrm>
            <a:off x="3058087" y="1723320"/>
            <a:ext cx="5812810" cy="523220"/>
          </a:xfrm>
          <a:prstGeom prst="rect">
            <a:avLst/>
          </a:prstGeom>
          <a:noFill/>
        </p:spPr>
        <p:txBody>
          <a:bodyPr wrap="none" rtlCol="0">
            <a:spAutoFit/>
          </a:bodyPr>
          <a:lstStyle/>
          <a:p>
            <a:r>
              <a:rPr lang="en-GB" sz="2800" dirty="0"/>
              <a:t>O</a:t>
            </a:r>
            <a:r>
              <a:rPr lang="en-GB" sz="2800" dirty="0" smtClean="0"/>
              <a:t>perational since1</a:t>
            </a:r>
            <a:r>
              <a:rPr lang="en-GB" sz="2800" baseline="30000" dirty="0" smtClean="0"/>
              <a:t>st</a:t>
            </a:r>
            <a:r>
              <a:rPr lang="en-GB" sz="2800" dirty="0" smtClean="0"/>
              <a:t> February 2018</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6944" y="2420888"/>
            <a:ext cx="5760641" cy="3653916"/>
          </a:xfrm>
          <a:prstGeom prst="rect">
            <a:avLst/>
          </a:prstGeom>
        </p:spPr>
      </p:pic>
      <p:sp>
        <p:nvSpPr>
          <p:cNvPr id="9" name="TextBox 8"/>
          <p:cNvSpPr txBox="1"/>
          <p:nvPr/>
        </p:nvSpPr>
        <p:spPr>
          <a:xfrm>
            <a:off x="-108520" y="6074804"/>
            <a:ext cx="9468597" cy="646331"/>
          </a:xfrm>
          <a:prstGeom prst="rect">
            <a:avLst/>
          </a:prstGeom>
          <a:noFill/>
        </p:spPr>
        <p:txBody>
          <a:bodyPr wrap="square" rtlCol="0">
            <a:spAutoFit/>
          </a:bodyPr>
          <a:lstStyle/>
          <a:p>
            <a:r>
              <a:rPr lang="en-GB" sz="1200" dirty="0" smtClean="0"/>
              <a:t>From left to right: Graham Allen (Establishment Team), Vicki Ferrini (Regional Centre Lead), Larry Mayer (Regional </a:t>
            </a:r>
            <a:r>
              <a:rPr lang="en-GB" sz="1200" dirty="0" err="1" smtClean="0"/>
              <a:t>Center</a:t>
            </a:r>
            <a:r>
              <a:rPr lang="en-GB" sz="1200" dirty="0" smtClean="0"/>
              <a:t> co-Lead), Helen Snaith Global </a:t>
            </a:r>
            <a:r>
              <a:rPr lang="en-GB" sz="1200" dirty="0" err="1" smtClean="0"/>
              <a:t>Center</a:t>
            </a:r>
            <a:r>
              <a:rPr lang="en-GB" sz="1200" dirty="0" smtClean="0"/>
              <a:t> Lead, </a:t>
            </a:r>
            <a:r>
              <a:rPr lang="en-US" sz="1200" dirty="0"/>
              <a:t>Boris </a:t>
            </a:r>
            <a:r>
              <a:rPr lang="en-US" sz="1200" dirty="0" smtClean="0"/>
              <a:t>Dorschel (</a:t>
            </a:r>
            <a:r>
              <a:rPr lang="en-GB" sz="1200" dirty="0" smtClean="0"/>
              <a:t>Regional </a:t>
            </a:r>
            <a:r>
              <a:rPr lang="en-GB" sz="1200" dirty="0" err="1"/>
              <a:t>Center</a:t>
            </a:r>
            <a:r>
              <a:rPr lang="en-GB" sz="1200" dirty="0"/>
              <a:t> </a:t>
            </a:r>
            <a:r>
              <a:rPr lang="en-GB" sz="1200" dirty="0" smtClean="0"/>
              <a:t>Lead), </a:t>
            </a:r>
            <a:r>
              <a:rPr lang="en-US" sz="1200" dirty="0"/>
              <a:t>Pauline </a:t>
            </a:r>
            <a:r>
              <a:rPr lang="en-US" sz="1200" dirty="0" smtClean="0"/>
              <a:t>Weatherall, Digital </a:t>
            </a:r>
            <a:r>
              <a:rPr lang="en-US" sz="1200" dirty="0"/>
              <a:t>Atlas </a:t>
            </a:r>
            <a:r>
              <a:rPr lang="en-US" sz="1200" dirty="0" smtClean="0"/>
              <a:t>Manager, </a:t>
            </a:r>
            <a:r>
              <a:rPr lang="en-US" sz="1200" dirty="0"/>
              <a:t>Martin </a:t>
            </a:r>
            <a:r>
              <a:rPr lang="en-US" sz="1200" dirty="0" err="1" smtClean="0"/>
              <a:t>Jakobsson</a:t>
            </a:r>
            <a:r>
              <a:rPr lang="en-US" sz="1200" dirty="0" smtClean="0"/>
              <a:t> </a:t>
            </a:r>
            <a:r>
              <a:rPr lang="en-GB" sz="1200" dirty="0"/>
              <a:t>(Regional </a:t>
            </a:r>
            <a:r>
              <a:rPr lang="en-GB" sz="1200" dirty="0" err="1"/>
              <a:t>Center</a:t>
            </a:r>
            <a:r>
              <a:rPr lang="en-GB" sz="1200" dirty="0"/>
              <a:t> </a:t>
            </a:r>
            <a:r>
              <a:rPr lang="en-GB" sz="1200" dirty="0" smtClean="0"/>
              <a:t>co-Lead), </a:t>
            </a:r>
            <a:r>
              <a:rPr lang="en-US" sz="1200" dirty="0" smtClean="0"/>
              <a:t>Geoffroy Lamarche (Regional Center Lead), </a:t>
            </a:r>
            <a:r>
              <a:rPr lang="en-US" sz="1200" dirty="0"/>
              <a:t>Patrick </a:t>
            </a:r>
            <a:r>
              <a:rPr lang="en-US" sz="1200" dirty="0" smtClean="0"/>
              <a:t>Orr &amp; </a:t>
            </a:r>
            <a:r>
              <a:rPr lang="en-US" sz="1200" dirty="0"/>
              <a:t>Henry </a:t>
            </a:r>
            <a:r>
              <a:rPr lang="en-US" sz="1200" dirty="0" err="1" smtClean="0"/>
              <a:t>Gilliver</a:t>
            </a:r>
            <a:r>
              <a:rPr lang="en-US" sz="1200" dirty="0" smtClean="0"/>
              <a:t> (</a:t>
            </a:r>
            <a:r>
              <a:rPr lang="en-US" sz="1200" dirty="0" err="1" smtClean="0"/>
              <a:t>Communcations</a:t>
            </a:r>
            <a:r>
              <a:rPr lang="en-US" sz="1200" dirty="0" smtClean="0"/>
              <a:t>)</a:t>
            </a:r>
            <a:endParaRPr lang="en-US" sz="1200" dirty="0"/>
          </a:p>
        </p:txBody>
      </p:sp>
    </p:spTree>
    <p:extLst>
      <p:ext uri="{BB962C8B-B14F-4D97-AF65-F5344CB8AC3E}">
        <p14:creationId xmlns:p14="http://schemas.microsoft.com/office/powerpoint/2010/main" val="31543278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593" y="26797"/>
            <a:ext cx="6048672" cy="914400"/>
          </a:xfrm>
        </p:spPr>
        <p:txBody>
          <a:bodyPr>
            <a:noAutofit/>
          </a:bodyPr>
          <a:lstStyle/>
          <a:p>
            <a:r>
              <a:rPr lang="en-US" sz="2800" dirty="0" smtClean="0">
                <a:solidFill>
                  <a:schemeClr val="bg1"/>
                </a:solidFill>
              </a:rPr>
              <a:t>Nippon Foundation GEBCO Seabed 2030</a:t>
            </a:r>
            <a:br>
              <a:rPr lang="en-US" sz="2800" dirty="0" smtClean="0">
                <a:solidFill>
                  <a:schemeClr val="bg1"/>
                </a:solidFill>
              </a:rPr>
            </a:br>
            <a:r>
              <a:rPr lang="en-US" sz="2800" dirty="0" smtClean="0">
                <a:solidFill>
                  <a:schemeClr val="bg1"/>
                </a:solidFill>
              </a:rPr>
              <a:t>Regional &amp; Global Centers</a:t>
            </a:r>
            <a:endParaRPr lang="en-US" sz="2800" dirty="0">
              <a:solidFill>
                <a:schemeClr val="bg1"/>
              </a:solidFill>
            </a:endParaRPr>
          </a:p>
        </p:txBody>
      </p:sp>
      <p:pic>
        <p:nvPicPr>
          <p:cNvPr id="23" name="Picture 22"/>
          <p:cNvPicPr>
            <a:picLocks noChangeAspect="1"/>
          </p:cNvPicPr>
          <p:nvPr/>
        </p:nvPicPr>
        <p:blipFill>
          <a:blip r:embed="rId3"/>
          <a:stretch>
            <a:fillRect/>
          </a:stretch>
        </p:blipFill>
        <p:spPr>
          <a:xfrm>
            <a:off x="0" y="1124744"/>
            <a:ext cx="9144000" cy="5733256"/>
          </a:xfrm>
          <a:prstGeom prst="rect">
            <a:avLst/>
          </a:prstGeom>
        </p:spPr>
      </p:pic>
      <p:sp>
        <p:nvSpPr>
          <p:cNvPr id="24" name="Oval 23"/>
          <p:cNvSpPr/>
          <p:nvPr/>
        </p:nvSpPr>
        <p:spPr>
          <a:xfrm>
            <a:off x="2795645" y="2944689"/>
            <a:ext cx="156098" cy="156098"/>
          </a:xfrm>
          <a:prstGeom prst="ellipse">
            <a:avLst/>
          </a:prstGeom>
          <a:solidFill>
            <a:srgbClr val="28205C"/>
          </a:solidFill>
          <a:ln w="889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2951743" y="2407694"/>
            <a:ext cx="1960335" cy="616592"/>
          </a:xfrm>
          <a:custGeom>
            <a:avLst/>
            <a:gdLst>
              <a:gd name="connsiteX0" fmla="*/ 0 w 2163753"/>
              <a:gd name="connsiteY0" fmla="*/ 660092 h 660092"/>
              <a:gd name="connsiteX1" fmla="*/ 718457 w 2163753"/>
              <a:gd name="connsiteY1" fmla="*/ 6949 h 660092"/>
              <a:gd name="connsiteX2" fmla="*/ 2034074 w 2163753"/>
              <a:gd name="connsiteY2" fmla="*/ 314859 h 660092"/>
              <a:gd name="connsiteX3" fmla="*/ 2043404 w 2163753"/>
              <a:gd name="connsiteY3" fmla="*/ 296198 h 660092"/>
              <a:gd name="connsiteX0" fmla="*/ 0 w 2739930"/>
              <a:gd name="connsiteY0" fmla="*/ 660064 h 660064"/>
              <a:gd name="connsiteX1" fmla="*/ 718457 w 2739930"/>
              <a:gd name="connsiteY1" fmla="*/ 6921 h 660064"/>
              <a:gd name="connsiteX2" fmla="*/ 2034074 w 2739930"/>
              <a:gd name="connsiteY2" fmla="*/ 314831 h 660064"/>
              <a:gd name="connsiteX3" fmla="*/ 2724539 w 2739930"/>
              <a:gd name="connsiteY3" fmla="*/ 286840 h 660064"/>
              <a:gd name="connsiteX0" fmla="*/ 0 w 2034074"/>
              <a:gd name="connsiteY0" fmla="*/ 660064 h 660064"/>
              <a:gd name="connsiteX1" fmla="*/ 718457 w 2034074"/>
              <a:gd name="connsiteY1" fmla="*/ 6921 h 660064"/>
              <a:gd name="connsiteX2" fmla="*/ 2034074 w 2034074"/>
              <a:gd name="connsiteY2" fmla="*/ 314831 h 660064"/>
              <a:gd name="connsiteX0" fmla="*/ 0 w 1996752"/>
              <a:gd name="connsiteY0" fmla="*/ 640766 h 640766"/>
              <a:gd name="connsiteX1" fmla="*/ 681135 w 1996752"/>
              <a:gd name="connsiteY1" fmla="*/ 6285 h 640766"/>
              <a:gd name="connsiteX2" fmla="*/ 1996752 w 1996752"/>
              <a:gd name="connsiteY2" fmla="*/ 314195 h 640766"/>
              <a:gd name="connsiteX0" fmla="*/ 0 w 2006082"/>
              <a:gd name="connsiteY0" fmla="*/ 643541 h 643541"/>
              <a:gd name="connsiteX1" fmla="*/ 681135 w 2006082"/>
              <a:gd name="connsiteY1" fmla="*/ 9060 h 643541"/>
              <a:gd name="connsiteX2" fmla="*/ 2006082 w 2006082"/>
              <a:gd name="connsiteY2" fmla="*/ 270317 h 643541"/>
            </a:gdLst>
            <a:ahLst/>
            <a:cxnLst>
              <a:cxn ang="0">
                <a:pos x="connsiteX0" y="connsiteY0"/>
              </a:cxn>
              <a:cxn ang="0">
                <a:pos x="connsiteX1" y="connsiteY1"/>
              </a:cxn>
              <a:cxn ang="0">
                <a:pos x="connsiteX2" y="connsiteY2"/>
              </a:cxn>
            </a:cxnLst>
            <a:rect l="l" t="t" r="r" b="b"/>
            <a:pathLst>
              <a:path w="2006082" h="643541">
                <a:moveTo>
                  <a:pt x="0" y="643541"/>
                </a:moveTo>
                <a:cubicBezTo>
                  <a:pt x="189722" y="345739"/>
                  <a:pt x="346788" y="71264"/>
                  <a:pt x="681135" y="9060"/>
                </a:cubicBezTo>
                <a:cubicBezTo>
                  <a:pt x="1015482" y="-53144"/>
                  <a:pt x="1671735" y="223664"/>
                  <a:pt x="2006082" y="270317"/>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rot="943040">
            <a:off x="3760723" y="2269195"/>
            <a:ext cx="1122423" cy="276999"/>
          </a:xfrm>
          <a:custGeom>
            <a:avLst/>
            <a:gdLst>
              <a:gd name="connsiteX0" fmla="*/ 0 w 1122423"/>
              <a:gd name="connsiteY0" fmla="*/ 0 h 276999"/>
              <a:gd name="connsiteX1" fmla="*/ 1122423 w 1122423"/>
              <a:gd name="connsiteY1" fmla="*/ 0 h 276999"/>
              <a:gd name="connsiteX2" fmla="*/ 1122423 w 1122423"/>
              <a:gd name="connsiteY2" fmla="*/ 276999 h 276999"/>
              <a:gd name="connsiteX3" fmla="*/ 0 w 1122423"/>
              <a:gd name="connsiteY3" fmla="*/ 276999 h 276999"/>
              <a:gd name="connsiteX4" fmla="*/ 0 w 1122423"/>
              <a:gd name="connsiteY4" fmla="*/ 0 h 276999"/>
              <a:gd name="connsiteX0" fmla="*/ 0 w 1122423"/>
              <a:gd name="connsiteY0" fmla="*/ 0 h 276999"/>
              <a:gd name="connsiteX1" fmla="*/ 592674 w 1122423"/>
              <a:gd name="connsiteY1" fmla="*/ 8910 h 276999"/>
              <a:gd name="connsiteX2" fmla="*/ 1122423 w 1122423"/>
              <a:gd name="connsiteY2" fmla="*/ 0 h 276999"/>
              <a:gd name="connsiteX3" fmla="*/ 1122423 w 1122423"/>
              <a:gd name="connsiteY3" fmla="*/ 276999 h 276999"/>
              <a:gd name="connsiteX4" fmla="*/ 0 w 1122423"/>
              <a:gd name="connsiteY4" fmla="*/ 276999 h 276999"/>
              <a:gd name="connsiteX5" fmla="*/ 0 w 1122423"/>
              <a:gd name="connsiteY5" fmla="*/ 0 h 27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2423" h="276999">
                <a:moveTo>
                  <a:pt x="0" y="0"/>
                </a:moveTo>
                <a:lnTo>
                  <a:pt x="592674" y="8910"/>
                </a:lnTo>
                <a:lnTo>
                  <a:pt x="1122423" y="0"/>
                </a:lnTo>
                <a:lnTo>
                  <a:pt x="1122423" y="276999"/>
                </a:lnTo>
                <a:lnTo>
                  <a:pt x="0" y="276999"/>
                </a:lnTo>
                <a:lnTo>
                  <a:pt x="0" y="0"/>
                </a:lnTo>
                <a:close/>
              </a:path>
            </a:pathLst>
          </a:custGeom>
          <a:noFill/>
        </p:spPr>
        <p:txBody>
          <a:bodyPr wrap="none" rtlCol="0">
            <a:spAutoFit/>
          </a:bodyPr>
          <a:lstStyle/>
          <a:p>
            <a:r>
              <a:rPr lang="en-US" sz="1200" dirty="0" smtClean="0"/>
              <a:t>shared center</a:t>
            </a:r>
            <a:endParaRPr lang="en-US" sz="1200" dirty="0"/>
          </a:p>
        </p:txBody>
      </p:sp>
      <p:sp>
        <p:nvSpPr>
          <p:cNvPr id="28" name="TextBox 27"/>
          <p:cNvSpPr txBox="1"/>
          <p:nvPr/>
        </p:nvSpPr>
        <p:spPr>
          <a:xfrm>
            <a:off x="1671718" y="1091989"/>
            <a:ext cx="6480720" cy="523220"/>
          </a:xfrm>
          <a:prstGeom prst="rect">
            <a:avLst/>
          </a:prstGeom>
          <a:noFill/>
          <a:ln>
            <a:solidFill>
              <a:srgbClr val="9190B0"/>
            </a:solidFill>
          </a:ln>
        </p:spPr>
        <p:txBody>
          <a:bodyPr wrap="square" rtlCol="0">
            <a:spAutoFit/>
          </a:bodyPr>
          <a:lstStyle/>
          <a:p>
            <a:r>
              <a:rPr lang="en-US" sz="1400" b="1" dirty="0" smtClean="0"/>
              <a:t>North Pacific-Arctic Ocean Regional Centre: </a:t>
            </a:r>
          </a:p>
          <a:p>
            <a:r>
              <a:rPr lang="en-US" sz="1400" b="1" i="1" dirty="0" smtClean="0"/>
              <a:t>Stockholm University (</a:t>
            </a:r>
            <a:r>
              <a:rPr lang="en-US" sz="1400" b="1" i="1" dirty="0"/>
              <a:t>S</a:t>
            </a:r>
            <a:r>
              <a:rPr lang="en-US" sz="1400" b="1" i="1" dirty="0" smtClean="0"/>
              <a:t>U)/University of New Hampshire (UNH)</a:t>
            </a:r>
            <a:endParaRPr lang="en-US" sz="1400" b="1" i="1" dirty="0"/>
          </a:p>
        </p:txBody>
      </p:sp>
      <p:sp>
        <p:nvSpPr>
          <p:cNvPr id="29" name="TextBox 28"/>
          <p:cNvSpPr txBox="1"/>
          <p:nvPr/>
        </p:nvSpPr>
        <p:spPr>
          <a:xfrm>
            <a:off x="3419872" y="5595289"/>
            <a:ext cx="6912768" cy="523220"/>
          </a:xfrm>
          <a:prstGeom prst="rect">
            <a:avLst/>
          </a:prstGeom>
          <a:noFill/>
        </p:spPr>
        <p:txBody>
          <a:bodyPr wrap="square" rtlCol="0">
            <a:spAutoFit/>
          </a:bodyPr>
          <a:lstStyle/>
          <a:p>
            <a:r>
              <a:rPr lang="en-US" sz="1400" b="1" dirty="0" smtClean="0"/>
              <a:t>Southern Ocean Regional Center: </a:t>
            </a:r>
          </a:p>
          <a:p>
            <a:r>
              <a:rPr lang="en-US" sz="1400" b="1" i="1" dirty="0" smtClean="0"/>
              <a:t>Alfred Wegener Institute of Polar and Marine Research (AWI)</a:t>
            </a:r>
            <a:endParaRPr lang="en-US" sz="1400" b="1" i="1" dirty="0"/>
          </a:p>
        </p:txBody>
      </p:sp>
      <p:sp>
        <p:nvSpPr>
          <p:cNvPr id="31" name="TextBox 30"/>
          <p:cNvSpPr txBox="1"/>
          <p:nvPr/>
        </p:nvSpPr>
        <p:spPr>
          <a:xfrm>
            <a:off x="120806" y="4247602"/>
            <a:ext cx="2363844" cy="1169551"/>
          </a:xfrm>
          <a:prstGeom prst="rect">
            <a:avLst/>
          </a:prstGeom>
          <a:noFill/>
        </p:spPr>
        <p:txBody>
          <a:bodyPr wrap="square" rtlCol="0">
            <a:spAutoFit/>
          </a:bodyPr>
          <a:lstStyle/>
          <a:p>
            <a:r>
              <a:rPr lang="en-US" sz="1400" b="1" dirty="0" smtClean="0"/>
              <a:t>South and West Pacific Ocean Regional Center: </a:t>
            </a:r>
            <a:r>
              <a:rPr lang="en-US" sz="1400" b="1" i="1" dirty="0" smtClean="0"/>
              <a:t>The </a:t>
            </a:r>
            <a:r>
              <a:rPr lang="en-US" sz="1400" b="1" i="1" dirty="0"/>
              <a:t>National Institute of Water and Atmospheric </a:t>
            </a:r>
            <a:r>
              <a:rPr lang="en-US" sz="1400" b="1" i="1" dirty="0" smtClean="0"/>
              <a:t>Research (NIWA)</a:t>
            </a:r>
            <a:endParaRPr lang="en-US" sz="1400" b="1" i="1" dirty="0"/>
          </a:p>
        </p:txBody>
      </p:sp>
      <p:sp>
        <p:nvSpPr>
          <p:cNvPr id="32" name="TextBox 31"/>
          <p:cNvSpPr txBox="1"/>
          <p:nvPr/>
        </p:nvSpPr>
        <p:spPr>
          <a:xfrm>
            <a:off x="5702432" y="2431594"/>
            <a:ext cx="1839251" cy="954107"/>
          </a:xfrm>
          <a:prstGeom prst="rect">
            <a:avLst/>
          </a:prstGeom>
          <a:noFill/>
        </p:spPr>
        <p:txBody>
          <a:bodyPr wrap="square" rtlCol="0">
            <a:spAutoFit/>
          </a:bodyPr>
          <a:lstStyle/>
          <a:p>
            <a:r>
              <a:rPr lang="en-US" sz="1400" b="1" dirty="0" smtClean="0"/>
              <a:t>Global Center: </a:t>
            </a:r>
          </a:p>
          <a:p>
            <a:r>
              <a:rPr lang="en-US" sz="1400" b="1" i="1" dirty="0" smtClean="0"/>
              <a:t>National Oceanography </a:t>
            </a:r>
            <a:r>
              <a:rPr lang="en-US" sz="1400" b="1" i="1" dirty="0"/>
              <a:t>Centre (NOC) </a:t>
            </a:r>
          </a:p>
        </p:txBody>
      </p:sp>
      <p:sp>
        <p:nvSpPr>
          <p:cNvPr id="38" name="TextBox 37"/>
          <p:cNvSpPr txBox="1"/>
          <p:nvPr/>
        </p:nvSpPr>
        <p:spPr>
          <a:xfrm>
            <a:off x="2483768" y="3282522"/>
            <a:ext cx="575362" cy="307777"/>
          </a:xfrm>
          <a:prstGeom prst="rect">
            <a:avLst/>
          </a:prstGeom>
          <a:noFill/>
        </p:spPr>
        <p:txBody>
          <a:bodyPr wrap="square" rtlCol="0">
            <a:spAutoFit/>
          </a:bodyPr>
          <a:lstStyle/>
          <a:p>
            <a:r>
              <a:rPr lang="en-US" sz="1400" b="1" dirty="0" smtClean="0"/>
              <a:t>CU</a:t>
            </a:r>
            <a:endParaRPr lang="en-US" sz="1400" b="1" dirty="0"/>
          </a:p>
        </p:txBody>
      </p:sp>
      <p:sp>
        <p:nvSpPr>
          <p:cNvPr id="39" name="TextBox 38"/>
          <p:cNvSpPr txBox="1"/>
          <p:nvPr/>
        </p:nvSpPr>
        <p:spPr>
          <a:xfrm>
            <a:off x="4071929" y="2600871"/>
            <a:ext cx="722339" cy="307777"/>
          </a:xfrm>
          <a:prstGeom prst="rect">
            <a:avLst/>
          </a:prstGeom>
          <a:noFill/>
        </p:spPr>
        <p:txBody>
          <a:bodyPr wrap="square" rtlCol="0">
            <a:spAutoFit/>
          </a:bodyPr>
          <a:lstStyle/>
          <a:p>
            <a:r>
              <a:rPr lang="en-US" sz="1400" b="1" dirty="0" smtClean="0"/>
              <a:t>NOC</a:t>
            </a:r>
            <a:endParaRPr lang="en-US" sz="1400" b="1" dirty="0"/>
          </a:p>
        </p:txBody>
      </p:sp>
      <p:sp>
        <p:nvSpPr>
          <p:cNvPr id="41" name="TextBox 40"/>
          <p:cNvSpPr txBox="1"/>
          <p:nvPr/>
        </p:nvSpPr>
        <p:spPr>
          <a:xfrm>
            <a:off x="2302508" y="2878074"/>
            <a:ext cx="575362" cy="307777"/>
          </a:xfrm>
          <a:prstGeom prst="rect">
            <a:avLst/>
          </a:prstGeom>
          <a:noFill/>
        </p:spPr>
        <p:txBody>
          <a:bodyPr wrap="square" rtlCol="0">
            <a:spAutoFit/>
          </a:bodyPr>
          <a:lstStyle/>
          <a:p>
            <a:r>
              <a:rPr lang="en-US" sz="1400" b="1" dirty="0" smtClean="0"/>
              <a:t>UNH</a:t>
            </a:r>
            <a:endParaRPr lang="en-US" sz="1400" b="1" dirty="0"/>
          </a:p>
        </p:txBody>
      </p:sp>
      <p:sp>
        <p:nvSpPr>
          <p:cNvPr id="42" name="TextBox 41"/>
          <p:cNvSpPr txBox="1"/>
          <p:nvPr/>
        </p:nvSpPr>
        <p:spPr>
          <a:xfrm>
            <a:off x="3419872" y="5091150"/>
            <a:ext cx="3923597" cy="523220"/>
          </a:xfrm>
          <a:prstGeom prst="rect">
            <a:avLst/>
          </a:prstGeom>
          <a:noFill/>
        </p:spPr>
        <p:txBody>
          <a:bodyPr wrap="square" rtlCol="0">
            <a:spAutoFit/>
          </a:bodyPr>
          <a:lstStyle/>
          <a:p>
            <a:r>
              <a:rPr lang="en-US" sz="1400" b="1" dirty="0" smtClean="0"/>
              <a:t>Atlantic and Indian oceans Regional Center: </a:t>
            </a:r>
          </a:p>
          <a:p>
            <a:r>
              <a:rPr lang="en-US" sz="1400" b="1" i="1" dirty="0" smtClean="0"/>
              <a:t>Columbia University (CU)</a:t>
            </a:r>
            <a:endParaRPr lang="en-US" sz="1400" b="1" i="1" dirty="0"/>
          </a:p>
        </p:txBody>
      </p:sp>
    </p:spTree>
    <p:extLst>
      <p:ext uri="{BB962C8B-B14F-4D97-AF65-F5344CB8AC3E}">
        <p14:creationId xmlns:p14="http://schemas.microsoft.com/office/powerpoint/2010/main" val="30325400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0701" y="0"/>
            <a:ext cx="4598894" cy="6858000"/>
          </a:xfrm>
          <a:prstGeom prst="rect">
            <a:avLst/>
          </a:prstGeom>
          <a:solidFill>
            <a:srgbClr val="3680BB"/>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0" y="5446059"/>
            <a:ext cx="4598893" cy="1411941"/>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295835" y="-131396"/>
            <a:ext cx="5412654"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800" b="1" dirty="0" smtClean="0">
                <a:solidFill>
                  <a:schemeClr val="bg1"/>
                </a:solidFill>
                <a:latin typeface="Arial" charset="0"/>
                <a:ea typeface="Arial" charset="0"/>
                <a:cs typeface="Arial" charset="0"/>
              </a:rPr>
              <a:t>Southern Ocean</a:t>
            </a:r>
            <a:endParaRPr lang="en-US" sz="2800" b="1" dirty="0">
              <a:solidFill>
                <a:schemeClr val="bg1"/>
              </a:solidFill>
              <a:latin typeface="Arial" charset="0"/>
              <a:ea typeface="Arial" charset="0"/>
              <a:cs typeface="Arial" charset="0"/>
            </a:endParaRPr>
          </a:p>
        </p:txBody>
      </p:sp>
      <p:pic>
        <p:nvPicPr>
          <p:cNvPr id="21" name="Picture 20"/>
          <p:cNvPicPr>
            <a:picLocks noChangeAspect="1"/>
          </p:cNvPicPr>
          <p:nvPr/>
        </p:nvPicPr>
        <p:blipFill>
          <a:blip r:embed="rId2"/>
          <a:stretch>
            <a:fillRect/>
          </a:stretch>
        </p:blipFill>
        <p:spPr>
          <a:xfrm>
            <a:off x="1366212" y="5688107"/>
            <a:ext cx="1816852" cy="763078"/>
          </a:xfrm>
          <a:prstGeom prst="rect">
            <a:avLst/>
          </a:prstGeom>
        </p:spPr>
      </p:pic>
      <p:pic>
        <p:nvPicPr>
          <p:cNvPr id="22" name="Picture 21"/>
          <p:cNvPicPr>
            <a:picLocks noChangeAspect="1"/>
          </p:cNvPicPr>
          <p:nvPr/>
        </p:nvPicPr>
        <p:blipFill>
          <a:blip r:embed="rId3"/>
          <a:stretch>
            <a:fillRect/>
          </a:stretch>
        </p:blipFill>
        <p:spPr>
          <a:xfrm>
            <a:off x="1192789" y="1336706"/>
            <a:ext cx="2186423" cy="2186423"/>
          </a:xfrm>
          <a:prstGeom prst="rect">
            <a:avLst/>
          </a:prstGeom>
        </p:spPr>
      </p:pic>
      <p:sp>
        <p:nvSpPr>
          <p:cNvPr id="26" name="Title 1"/>
          <p:cNvSpPr txBox="1">
            <a:spLocks/>
          </p:cNvSpPr>
          <p:nvPr/>
        </p:nvSpPr>
        <p:spPr>
          <a:xfrm>
            <a:off x="-26894" y="3770409"/>
            <a:ext cx="4625788" cy="896515"/>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800" b="1" dirty="0" smtClean="0">
                <a:solidFill>
                  <a:schemeClr val="bg1"/>
                </a:solidFill>
              </a:rPr>
              <a:t>Dr. Boris </a:t>
            </a:r>
            <a:r>
              <a:rPr lang="en-US" sz="2800" b="1" dirty="0" err="1" smtClean="0">
                <a:solidFill>
                  <a:schemeClr val="bg1"/>
                </a:solidFill>
              </a:rPr>
              <a:t>Dorschel</a:t>
            </a:r>
            <a:endParaRPr lang="en-US" sz="2800" b="1" dirty="0">
              <a:solidFill>
                <a:schemeClr val="bg1"/>
              </a:solidFill>
            </a:endParaRPr>
          </a:p>
        </p:txBody>
      </p:sp>
      <p:sp>
        <p:nvSpPr>
          <p:cNvPr id="28" name="Rectangle 27"/>
          <p:cNvSpPr/>
          <p:nvPr/>
        </p:nvSpPr>
        <p:spPr>
          <a:xfrm>
            <a:off x="4572000" y="0"/>
            <a:ext cx="4551537" cy="6858000"/>
          </a:xfrm>
          <a:prstGeom prst="rect">
            <a:avLst/>
          </a:prstGeom>
          <a:solidFill>
            <a:srgbClr val="24737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572000" y="5446059"/>
            <a:ext cx="4552122" cy="1411941"/>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Content Placeholder 8"/>
          <p:cNvPicPr>
            <a:picLocks noChangeAspect="1"/>
          </p:cNvPicPr>
          <p:nvPr/>
        </p:nvPicPr>
        <p:blipFill rotWithShape="1">
          <a:blip r:embed="rId4">
            <a:extLst>
              <a:ext uri="{28A0092B-C50C-407E-A947-70E740481C1C}">
                <a14:useLocalDpi xmlns:a14="http://schemas.microsoft.com/office/drawing/2010/main"/>
              </a:ext>
            </a:extLst>
          </a:blip>
          <a:srcRect l="4033" r="10762"/>
          <a:stretch/>
        </p:blipFill>
        <p:spPr>
          <a:xfrm>
            <a:off x="5661212" y="1344707"/>
            <a:ext cx="2554941" cy="2366682"/>
          </a:xfrm>
          <a:prstGeom prst="rect">
            <a:avLst/>
          </a:prstGeom>
        </p:spPr>
      </p:pic>
      <p:sp>
        <p:nvSpPr>
          <p:cNvPr id="31" name="Title 1"/>
          <p:cNvSpPr txBox="1">
            <a:spLocks/>
          </p:cNvSpPr>
          <p:nvPr/>
        </p:nvSpPr>
        <p:spPr>
          <a:xfrm>
            <a:off x="4706469" y="134471"/>
            <a:ext cx="5264523" cy="956954"/>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800" b="1" dirty="0" smtClean="0">
                <a:solidFill>
                  <a:schemeClr val="bg1"/>
                </a:solidFill>
                <a:latin typeface="Arial" charset="0"/>
                <a:ea typeface="Arial" charset="0"/>
                <a:cs typeface="Arial" charset="0"/>
              </a:rPr>
              <a:t>Atlantic and </a:t>
            </a:r>
            <a:br>
              <a:rPr lang="en-US" sz="2800" b="1" dirty="0" smtClean="0">
                <a:solidFill>
                  <a:schemeClr val="bg1"/>
                </a:solidFill>
                <a:latin typeface="Arial" charset="0"/>
                <a:ea typeface="Arial" charset="0"/>
                <a:cs typeface="Arial" charset="0"/>
              </a:rPr>
            </a:br>
            <a:r>
              <a:rPr lang="en-US" sz="2800" b="1" dirty="0" smtClean="0">
                <a:solidFill>
                  <a:schemeClr val="bg1"/>
                </a:solidFill>
                <a:latin typeface="Arial" charset="0"/>
                <a:ea typeface="Arial" charset="0"/>
                <a:cs typeface="Arial" charset="0"/>
              </a:rPr>
              <a:t>Indian Oceans </a:t>
            </a:r>
            <a:endParaRPr lang="en-US" sz="2800" b="1" dirty="0">
              <a:solidFill>
                <a:schemeClr val="bg1"/>
              </a:solidFill>
              <a:latin typeface="Arial" charset="0"/>
              <a:ea typeface="Arial" charset="0"/>
              <a:cs typeface="Arial" charset="0"/>
            </a:endParaRPr>
          </a:p>
        </p:txBody>
      </p:sp>
      <p:pic>
        <p:nvPicPr>
          <p:cNvPr id="32" name="Picture 3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61429" y="5901568"/>
            <a:ext cx="4289612" cy="539574"/>
          </a:xfrm>
          <a:prstGeom prst="rect">
            <a:avLst/>
          </a:prstGeom>
        </p:spPr>
      </p:pic>
      <p:sp>
        <p:nvSpPr>
          <p:cNvPr id="33" name="Title 1"/>
          <p:cNvSpPr txBox="1">
            <a:spLocks/>
          </p:cNvSpPr>
          <p:nvPr/>
        </p:nvSpPr>
        <p:spPr>
          <a:xfrm>
            <a:off x="4625788" y="3797304"/>
            <a:ext cx="4625788" cy="896515"/>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800" b="1" dirty="0" smtClean="0">
                <a:solidFill>
                  <a:schemeClr val="bg1"/>
                </a:solidFill>
              </a:rPr>
              <a:t>Dr. Vicki Ferrini</a:t>
            </a:r>
          </a:p>
          <a:p>
            <a:pPr algn="ctr"/>
            <a:r>
              <a:rPr lang="en-GB" sz="2800" b="1" dirty="0" smtClean="0">
                <a:solidFill>
                  <a:schemeClr val="bg1"/>
                </a:solidFill>
              </a:rPr>
              <a:t>SCRUM chair</a:t>
            </a:r>
            <a:endParaRPr lang="en-US" sz="2800" b="1" dirty="0">
              <a:solidFill>
                <a:schemeClr val="bg1"/>
              </a:solidFill>
            </a:endParaRPr>
          </a:p>
        </p:txBody>
      </p:sp>
    </p:spTree>
    <p:extLst>
      <p:ext uri="{BB962C8B-B14F-4D97-AF65-F5344CB8AC3E}">
        <p14:creationId xmlns:p14="http://schemas.microsoft.com/office/powerpoint/2010/main" val="550842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4504765" cy="6858001"/>
          </a:xfrm>
          <a:prstGeom prst="rect">
            <a:avLst/>
          </a:prstGeom>
          <a:solidFill>
            <a:srgbClr val="85516F"/>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5446059"/>
            <a:ext cx="4504765" cy="1411941"/>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5323" y="224868"/>
            <a:ext cx="4137395" cy="896515"/>
          </a:xfrm>
        </p:spPr>
        <p:txBody>
          <a:bodyPr>
            <a:noAutofit/>
          </a:bodyPr>
          <a:lstStyle/>
          <a:p>
            <a:r>
              <a:rPr lang="en-US" sz="2800" b="1" dirty="0" smtClean="0">
                <a:solidFill>
                  <a:schemeClr val="bg1"/>
                </a:solidFill>
                <a:latin typeface="Arial" charset="0"/>
                <a:ea typeface="Arial" charset="0"/>
                <a:cs typeface="Arial" charset="0"/>
              </a:rPr>
              <a:t>South and </a:t>
            </a:r>
            <a:br>
              <a:rPr lang="en-US" sz="2800" b="1" dirty="0" smtClean="0">
                <a:solidFill>
                  <a:schemeClr val="bg1"/>
                </a:solidFill>
                <a:latin typeface="Arial" charset="0"/>
                <a:ea typeface="Arial" charset="0"/>
                <a:cs typeface="Arial" charset="0"/>
              </a:rPr>
            </a:br>
            <a:r>
              <a:rPr lang="en-US" sz="2800" b="1" dirty="0" smtClean="0">
                <a:solidFill>
                  <a:schemeClr val="bg1"/>
                </a:solidFill>
                <a:latin typeface="Arial" charset="0"/>
                <a:ea typeface="Arial" charset="0"/>
                <a:cs typeface="Arial" charset="0"/>
              </a:rPr>
              <a:t>West Pacific Ocean</a:t>
            </a:r>
            <a:endParaRPr lang="en-US" sz="2800" b="1" dirty="0">
              <a:solidFill>
                <a:schemeClr val="bg1"/>
              </a:solidFill>
              <a:latin typeface="Arial" charset="0"/>
              <a:ea typeface="Arial" charset="0"/>
              <a:cs typeface="Arial" charset="0"/>
            </a:endParaRPr>
          </a:p>
        </p:txBody>
      </p:sp>
      <p:pic>
        <p:nvPicPr>
          <p:cNvPr id="13" name="Picture 12"/>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107140" y="1371601"/>
            <a:ext cx="1846401" cy="2299447"/>
          </a:xfrm>
          <a:prstGeom prst="rect">
            <a:avLst/>
          </a:prstGeom>
        </p:spPr>
      </p:pic>
      <p:pic>
        <p:nvPicPr>
          <p:cNvPr id="10" name="Picture 9">
            <a:extLst>
              <a:ext uri="{FF2B5EF4-FFF2-40B4-BE49-F238E27FC236}">
                <a16:creationId xmlns:a16="http://schemas.microsoft.com/office/drawing/2014/main" id="{F1FF55AB-CDDF-4D68-B894-6624082A35DD}"/>
              </a:ext>
            </a:extLst>
          </p:cNvPr>
          <p:cNvPicPr>
            <a:picLocks noChangeAspect="1"/>
          </p:cNvPicPr>
          <p:nvPr/>
        </p:nvPicPr>
        <p:blipFill>
          <a:blip r:embed="rId3"/>
          <a:stretch>
            <a:fillRect/>
          </a:stretch>
        </p:blipFill>
        <p:spPr>
          <a:xfrm>
            <a:off x="3368197" y="5896977"/>
            <a:ext cx="520158" cy="826552"/>
          </a:xfrm>
          <a:prstGeom prst="rect">
            <a:avLst/>
          </a:prstGeom>
        </p:spPr>
      </p:pic>
      <p:pic>
        <p:nvPicPr>
          <p:cNvPr id="11" name="Picture 10">
            <a:extLst>
              <a:ext uri="{FF2B5EF4-FFF2-40B4-BE49-F238E27FC236}">
                <a16:creationId xmlns:a16="http://schemas.microsoft.com/office/drawing/2014/main" id="{A1693756-F05F-45F7-97BE-6021F3F034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8565" y="5644587"/>
            <a:ext cx="2492785" cy="603254"/>
          </a:xfrm>
          <a:prstGeom prst="rect">
            <a:avLst/>
          </a:prstGeom>
        </p:spPr>
      </p:pic>
      <p:pic>
        <p:nvPicPr>
          <p:cNvPr id="12" name="Picture 11">
            <a:extLst>
              <a:ext uri="{FF2B5EF4-FFF2-40B4-BE49-F238E27FC236}">
                <a16:creationId xmlns:a16="http://schemas.microsoft.com/office/drawing/2014/main" id="{616DEFBA-2729-4ED4-8418-D9B629F450C3}"/>
              </a:ext>
            </a:extLst>
          </p:cNvPr>
          <p:cNvPicPr>
            <a:picLocks noChangeAspect="1"/>
          </p:cNvPicPr>
          <p:nvPr/>
        </p:nvPicPr>
        <p:blipFill>
          <a:blip r:embed="rId5"/>
          <a:stretch>
            <a:fillRect/>
          </a:stretch>
        </p:blipFill>
        <p:spPr>
          <a:xfrm>
            <a:off x="1012037" y="6338493"/>
            <a:ext cx="1824607" cy="519507"/>
          </a:xfrm>
          <a:prstGeom prst="rect">
            <a:avLst/>
          </a:prstGeom>
        </p:spPr>
      </p:pic>
      <p:sp>
        <p:nvSpPr>
          <p:cNvPr id="21" name="Title 1"/>
          <p:cNvSpPr txBox="1">
            <a:spLocks/>
          </p:cNvSpPr>
          <p:nvPr/>
        </p:nvSpPr>
        <p:spPr>
          <a:xfrm>
            <a:off x="0" y="3698692"/>
            <a:ext cx="4491318" cy="896515"/>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800" b="1" dirty="0" smtClean="0">
                <a:solidFill>
                  <a:schemeClr val="bg1"/>
                </a:solidFill>
              </a:rPr>
              <a:t>Dr. </a:t>
            </a:r>
            <a:r>
              <a:rPr lang="en-US" sz="2800" b="1" dirty="0" err="1" smtClean="0">
                <a:solidFill>
                  <a:schemeClr val="bg1"/>
                </a:solidFill>
              </a:rPr>
              <a:t>Geoffroy</a:t>
            </a:r>
            <a:r>
              <a:rPr lang="en-US" sz="2800" b="1" dirty="0" smtClean="0">
                <a:solidFill>
                  <a:schemeClr val="bg1"/>
                </a:solidFill>
              </a:rPr>
              <a:t> </a:t>
            </a:r>
            <a:r>
              <a:rPr lang="en-US" sz="2800" b="1" dirty="0" err="1" smtClean="0">
                <a:solidFill>
                  <a:schemeClr val="bg1"/>
                </a:solidFill>
              </a:rPr>
              <a:t>Lamarche</a:t>
            </a:r>
            <a:endParaRPr lang="en-US" sz="2800" b="1" dirty="0">
              <a:solidFill>
                <a:schemeClr val="bg1"/>
              </a:solidFill>
            </a:endParaRPr>
          </a:p>
        </p:txBody>
      </p:sp>
      <p:sp>
        <p:nvSpPr>
          <p:cNvPr id="23" name="Rectangle 22"/>
          <p:cNvSpPr/>
          <p:nvPr/>
        </p:nvSpPr>
        <p:spPr>
          <a:xfrm>
            <a:off x="4504765" y="0"/>
            <a:ext cx="4639235" cy="6858000"/>
          </a:xfrm>
          <a:prstGeom prst="rect">
            <a:avLst/>
          </a:prstGeom>
          <a:solidFill>
            <a:srgbClr val="3C5E8B"/>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504766" y="5446059"/>
            <a:ext cx="4639234" cy="1411941"/>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p:cNvSpPr txBox="1">
            <a:spLocks/>
          </p:cNvSpPr>
          <p:nvPr/>
        </p:nvSpPr>
        <p:spPr>
          <a:xfrm>
            <a:off x="4552122" y="255494"/>
            <a:ext cx="4591878" cy="93123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800" b="1" dirty="0" smtClean="0">
                <a:solidFill>
                  <a:schemeClr val="bg1"/>
                </a:solidFill>
                <a:latin typeface="Arial" charset="0"/>
                <a:ea typeface="Arial" charset="0"/>
                <a:cs typeface="Arial" charset="0"/>
              </a:rPr>
              <a:t>Arctic and </a:t>
            </a:r>
            <a:br>
              <a:rPr lang="en-US" sz="2800" b="1" dirty="0" smtClean="0">
                <a:solidFill>
                  <a:schemeClr val="bg1"/>
                </a:solidFill>
                <a:latin typeface="Arial" charset="0"/>
                <a:ea typeface="Arial" charset="0"/>
                <a:cs typeface="Arial" charset="0"/>
              </a:rPr>
            </a:br>
            <a:r>
              <a:rPr lang="en-US" sz="2800" b="1" dirty="0" smtClean="0">
                <a:solidFill>
                  <a:schemeClr val="bg1"/>
                </a:solidFill>
                <a:latin typeface="Arial" charset="0"/>
                <a:ea typeface="Arial" charset="0"/>
                <a:cs typeface="Arial" charset="0"/>
              </a:rPr>
              <a:t>Northern Pacific Oceans</a:t>
            </a:r>
            <a:endParaRPr lang="en-US" sz="2800" b="1" dirty="0">
              <a:solidFill>
                <a:schemeClr val="bg1"/>
              </a:solidFill>
              <a:latin typeface="Arial" charset="0"/>
              <a:ea typeface="Arial" charset="0"/>
              <a:cs typeface="Arial" charset="0"/>
            </a:endParaRPr>
          </a:p>
        </p:txBody>
      </p:sp>
      <p:pic>
        <p:nvPicPr>
          <p:cNvPr id="26" name="Picture 25"/>
          <p:cNvPicPr>
            <a:picLocks noChangeAspect="1"/>
          </p:cNvPicPr>
          <p:nvPr/>
        </p:nvPicPr>
        <p:blipFill rotWithShape="1">
          <a:blip r:embed="rId6">
            <a:extLst>
              <a:ext uri="{28A0092B-C50C-407E-A947-70E740481C1C}">
                <a14:useLocalDpi xmlns:a14="http://schemas.microsoft.com/office/drawing/2010/main"/>
              </a:ext>
            </a:extLst>
          </a:blip>
          <a:srcRect t="6949" r="6022"/>
          <a:stretch/>
        </p:blipFill>
        <p:spPr>
          <a:xfrm>
            <a:off x="6813101" y="1370748"/>
            <a:ext cx="2241718" cy="2219615"/>
          </a:xfrm>
          <a:prstGeom prst="rect">
            <a:avLst/>
          </a:prstGeom>
        </p:spPr>
      </p:pic>
      <p:pic>
        <p:nvPicPr>
          <p:cNvPr id="27" name="Picture 26"/>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4591878" y="1385217"/>
            <a:ext cx="2171421" cy="2229437"/>
          </a:xfrm>
          <a:prstGeom prst="rect">
            <a:avLst/>
          </a:prstGeom>
        </p:spPr>
      </p:pic>
      <p:pic>
        <p:nvPicPr>
          <p:cNvPr id="28" name="Picture 27"/>
          <p:cNvPicPr>
            <a:picLocks noChangeAspect="1"/>
          </p:cNvPicPr>
          <p:nvPr/>
        </p:nvPicPr>
        <p:blipFill>
          <a:blip r:embed="rId8"/>
          <a:stretch>
            <a:fillRect/>
          </a:stretch>
        </p:blipFill>
        <p:spPr>
          <a:xfrm>
            <a:off x="7339539" y="5699314"/>
            <a:ext cx="1023337" cy="1023337"/>
          </a:xfrm>
          <a:prstGeom prst="rect">
            <a:avLst/>
          </a:prstGeom>
        </p:spPr>
      </p:pic>
      <p:pic>
        <p:nvPicPr>
          <p:cNvPr id="29" name="Picture 28"/>
          <p:cNvPicPr>
            <a:picLocks noChangeAspect="1"/>
          </p:cNvPicPr>
          <p:nvPr/>
        </p:nvPicPr>
        <p:blipFill>
          <a:blip r:embed="rId9"/>
          <a:stretch>
            <a:fillRect/>
          </a:stretch>
        </p:blipFill>
        <p:spPr>
          <a:xfrm>
            <a:off x="5313083" y="5537948"/>
            <a:ext cx="1256125" cy="1199029"/>
          </a:xfrm>
          <a:prstGeom prst="rect">
            <a:avLst/>
          </a:prstGeom>
        </p:spPr>
      </p:pic>
      <p:sp>
        <p:nvSpPr>
          <p:cNvPr id="30" name="Title 1"/>
          <p:cNvSpPr txBox="1">
            <a:spLocks/>
          </p:cNvSpPr>
          <p:nvPr/>
        </p:nvSpPr>
        <p:spPr>
          <a:xfrm>
            <a:off x="4631512" y="3998993"/>
            <a:ext cx="4491318" cy="89651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400" b="1" dirty="0" smtClean="0">
                <a:solidFill>
                  <a:schemeClr val="bg1"/>
                </a:solidFill>
              </a:rPr>
              <a:t>Dr. Martin </a:t>
            </a:r>
            <a:r>
              <a:rPr lang="en-US" sz="2400" b="1" dirty="0" err="1" smtClean="0">
                <a:solidFill>
                  <a:schemeClr val="bg1"/>
                </a:solidFill>
              </a:rPr>
              <a:t>Jakobsson</a:t>
            </a:r>
            <a:endParaRPr lang="en-US" sz="2400" b="1" dirty="0" smtClean="0">
              <a:solidFill>
                <a:schemeClr val="bg1"/>
              </a:solidFill>
            </a:endParaRPr>
          </a:p>
          <a:p>
            <a:pPr algn="ctr"/>
            <a:r>
              <a:rPr lang="en-GB" sz="2400" b="1" dirty="0" smtClean="0">
                <a:solidFill>
                  <a:schemeClr val="bg1"/>
                </a:solidFill>
              </a:rPr>
              <a:t>Vice-chair GGC</a:t>
            </a:r>
          </a:p>
          <a:p>
            <a:pPr algn="ctr"/>
            <a:endParaRPr lang="en-US" sz="2400" b="1" dirty="0" smtClean="0">
              <a:solidFill>
                <a:schemeClr val="bg1"/>
              </a:solidFill>
            </a:endParaRPr>
          </a:p>
          <a:p>
            <a:pPr algn="ctr"/>
            <a:r>
              <a:rPr lang="en-US" sz="2400" b="1" dirty="0" smtClean="0">
                <a:solidFill>
                  <a:schemeClr val="bg1"/>
                </a:solidFill>
              </a:rPr>
              <a:t>Dr. Larry Mayer</a:t>
            </a:r>
            <a:endParaRPr lang="en-US" sz="2400" b="1" dirty="0">
              <a:solidFill>
                <a:schemeClr val="bg1"/>
              </a:solidFill>
            </a:endParaRPr>
          </a:p>
        </p:txBody>
      </p:sp>
    </p:spTree>
    <p:extLst>
      <p:ext uri="{BB962C8B-B14F-4D97-AF65-F5344CB8AC3E}">
        <p14:creationId xmlns:p14="http://schemas.microsoft.com/office/powerpoint/2010/main" val="17335607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75656" y="1163835"/>
            <a:ext cx="5299420" cy="4292489"/>
          </a:xfrm>
          <a:prstGeom prst="rect">
            <a:avLst/>
          </a:prstGeom>
          <a:solidFill>
            <a:srgbClr val="85516F"/>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3071089" y="998351"/>
            <a:ext cx="2867352" cy="8965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ln>
                  <a:noFill/>
                </a:ln>
                <a:solidFill>
                  <a:schemeClr val="bg1"/>
                </a:solidFill>
                <a:latin typeface="+mj-lt"/>
                <a:ea typeface="+mj-ea"/>
                <a:cs typeface="+mj-cs"/>
              </a:defRPr>
            </a:lvl1pPr>
          </a:lstStyle>
          <a:p>
            <a:pPr fontAlgn="auto">
              <a:spcAft>
                <a:spcPts val="0"/>
              </a:spcAft>
            </a:pPr>
            <a:r>
              <a:rPr lang="en-US" sz="2800" dirty="0" smtClean="0">
                <a:latin typeface="Arial" charset="0"/>
                <a:ea typeface="Arial" charset="0"/>
                <a:cs typeface="Arial" charset="0"/>
              </a:rPr>
              <a:t>Global Center</a:t>
            </a:r>
            <a:endParaRPr lang="en-US" sz="2800" dirty="0">
              <a:latin typeface="Arial" charset="0"/>
              <a:ea typeface="Arial" charset="0"/>
              <a:cs typeface="Arial" charset="0"/>
            </a:endParaRPr>
          </a:p>
        </p:txBody>
      </p:sp>
      <p:sp>
        <p:nvSpPr>
          <p:cNvPr id="8" name="Rectangle 7"/>
          <p:cNvSpPr/>
          <p:nvPr/>
        </p:nvSpPr>
        <p:spPr>
          <a:xfrm>
            <a:off x="1475656" y="5431614"/>
            <a:ext cx="5299420" cy="1411941"/>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4615" y="5492583"/>
            <a:ext cx="2577345" cy="604956"/>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572" y="6138515"/>
            <a:ext cx="2597173" cy="574878"/>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2182" y="1784827"/>
            <a:ext cx="1144544" cy="1313214"/>
          </a:xfrm>
          <a:prstGeom prst="rect">
            <a:avLst/>
          </a:prstGeom>
        </p:spPr>
      </p:pic>
      <p:sp>
        <p:nvSpPr>
          <p:cNvPr id="13" name="Title 1"/>
          <p:cNvSpPr txBox="1">
            <a:spLocks/>
          </p:cNvSpPr>
          <p:nvPr/>
        </p:nvSpPr>
        <p:spPr>
          <a:xfrm>
            <a:off x="1403648" y="2910222"/>
            <a:ext cx="2456867" cy="896515"/>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800" b="1" dirty="0" smtClean="0">
                <a:solidFill>
                  <a:schemeClr val="bg1"/>
                </a:solidFill>
              </a:rPr>
              <a:t>Dr. Helen Snaith</a:t>
            </a:r>
            <a:endParaRPr lang="en-US" sz="2800" b="1" dirty="0">
              <a:solidFill>
                <a:schemeClr val="bg1"/>
              </a:solidFill>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0275" y="1849251"/>
            <a:ext cx="1103006" cy="1265554"/>
          </a:xfrm>
          <a:prstGeom prst="rect">
            <a:avLst/>
          </a:prstGeom>
        </p:spPr>
      </p:pic>
      <p:sp>
        <p:nvSpPr>
          <p:cNvPr id="15" name="Title 1"/>
          <p:cNvSpPr txBox="1">
            <a:spLocks/>
          </p:cNvSpPr>
          <p:nvPr/>
        </p:nvSpPr>
        <p:spPr>
          <a:xfrm>
            <a:off x="3978107" y="3315160"/>
            <a:ext cx="3024336" cy="896515"/>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800" b="1" dirty="0" smtClean="0">
                <a:solidFill>
                  <a:schemeClr val="bg1"/>
                </a:solidFill>
              </a:rPr>
              <a:t>Pauline Weatherall</a:t>
            </a:r>
          </a:p>
          <a:p>
            <a:pPr algn="ctr"/>
            <a:r>
              <a:rPr lang="en-GB" sz="2800" b="1" dirty="0" smtClean="0">
                <a:solidFill>
                  <a:schemeClr val="bg1"/>
                </a:solidFill>
              </a:rPr>
              <a:t>SCRUM vice-chair</a:t>
            </a:r>
            <a:endParaRPr lang="en-US" sz="2800" b="1" dirty="0" smtClean="0">
              <a:solidFill>
                <a:schemeClr val="bg1"/>
              </a:solidFill>
            </a:endParaRPr>
          </a:p>
          <a:p>
            <a:pPr algn="ctr"/>
            <a:endParaRPr lang="en-US" sz="2800" b="1" dirty="0">
              <a:solidFill>
                <a:schemeClr val="bg1"/>
              </a:solidFill>
            </a:endParaRPr>
          </a:p>
        </p:txBody>
      </p:sp>
      <p:sp>
        <p:nvSpPr>
          <p:cNvPr id="16" name="Title 1"/>
          <p:cNvSpPr>
            <a:spLocks noGrp="1"/>
          </p:cNvSpPr>
          <p:nvPr>
            <p:ph type="title"/>
          </p:nvPr>
        </p:nvSpPr>
        <p:spPr>
          <a:xfrm>
            <a:off x="1381208" y="-16442"/>
            <a:ext cx="4961604" cy="1325563"/>
          </a:xfrm>
        </p:spPr>
        <p:txBody>
          <a:bodyPr/>
          <a:lstStyle/>
          <a:p>
            <a:r>
              <a:rPr lang="en-US" dirty="0" smtClean="0"/>
              <a:t>Seabed 2030 </a:t>
            </a:r>
            <a:r>
              <a:rPr lang="en-US" b="1" dirty="0" smtClean="0">
                <a:solidFill>
                  <a:schemeClr val="bg1"/>
                </a:solidFill>
              </a:rPr>
              <a:t>Centers</a:t>
            </a:r>
            <a:endParaRPr lang="en-US" b="1" dirty="0">
              <a:solidFill>
                <a:schemeClr val="bg1"/>
              </a:solidFill>
            </a:endParaRPr>
          </a:p>
        </p:txBody>
      </p:sp>
    </p:spTree>
    <p:extLst>
      <p:ext uri="{BB962C8B-B14F-4D97-AF65-F5344CB8AC3E}">
        <p14:creationId xmlns:p14="http://schemas.microsoft.com/office/powerpoint/2010/main" val="6109139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1628800"/>
            <a:ext cx="8280920" cy="1323439"/>
          </a:xfrm>
          <a:prstGeom prst="rect">
            <a:avLst/>
          </a:prstGeom>
          <a:noFill/>
        </p:spPr>
        <p:txBody>
          <a:bodyPr wrap="square" rtlCol="0">
            <a:spAutoFit/>
          </a:bodyPr>
          <a:lstStyle/>
          <a:p>
            <a:r>
              <a:rPr lang="en-US" sz="2000" dirty="0" smtClean="0"/>
              <a:t>The Seabed 2030 project organization originates from the concept of a </a:t>
            </a:r>
            <a:r>
              <a:rPr lang="en-US" sz="2000" b="1" dirty="0" smtClean="0"/>
              <a:t>“Regional Mapping Project” </a:t>
            </a:r>
            <a:r>
              <a:rPr lang="en-US" sz="2000" dirty="0" smtClean="0"/>
              <a:t>and GEBCO’s structure within its parent organizations the International Hydrographic Organization (IHO) and Intergovernmental Oceanographic Commission of UNESCO (IOC) </a:t>
            </a:r>
            <a:endParaRPr lang="en-US" sz="2000" b="1"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52" y="3861048"/>
            <a:ext cx="4973083" cy="2988928"/>
          </a:xfrm>
          <a:prstGeom prst="rect">
            <a:avLst/>
          </a:prstGeom>
        </p:spPr>
      </p:pic>
      <p:pic>
        <p:nvPicPr>
          <p:cNvPr id="10" name="Picture 9"/>
          <p:cNvPicPr>
            <a:picLocks noChangeAspect="1"/>
          </p:cNvPicPr>
          <p:nvPr/>
        </p:nvPicPr>
        <p:blipFill>
          <a:blip r:embed="rId4"/>
          <a:stretch>
            <a:fillRect/>
          </a:stretch>
        </p:blipFill>
        <p:spPr>
          <a:xfrm>
            <a:off x="74025" y="3772992"/>
            <a:ext cx="4569983" cy="3076984"/>
          </a:xfrm>
          <a:prstGeom prst="rect">
            <a:avLst/>
          </a:prstGeom>
        </p:spPr>
      </p:pic>
      <p:sp>
        <p:nvSpPr>
          <p:cNvPr id="11" name="TextBox 10"/>
          <p:cNvSpPr txBox="1"/>
          <p:nvPr/>
        </p:nvSpPr>
        <p:spPr>
          <a:xfrm>
            <a:off x="5148064" y="3117513"/>
            <a:ext cx="3650318" cy="646331"/>
          </a:xfrm>
          <a:prstGeom prst="rect">
            <a:avLst/>
          </a:prstGeom>
          <a:noFill/>
        </p:spPr>
        <p:txBody>
          <a:bodyPr wrap="square" rtlCol="0">
            <a:spAutoFit/>
          </a:bodyPr>
          <a:lstStyle/>
          <a:p>
            <a:r>
              <a:rPr lang="en-US" dirty="0" smtClean="0"/>
              <a:t>International Bathymetric Chart of the Arctic Ocean (IBCAO)</a:t>
            </a:r>
            <a:endParaRPr lang="en-US" dirty="0"/>
          </a:p>
        </p:txBody>
      </p:sp>
      <p:sp>
        <p:nvSpPr>
          <p:cNvPr id="12" name="TextBox 11"/>
          <p:cNvSpPr txBox="1"/>
          <p:nvPr/>
        </p:nvSpPr>
        <p:spPr>
          <a:xfrm>
            <a:off x="489634" y="3140968"/>
            <a:ext cx="3650318" cy="646331"/>
          </a:xfrm>
          <a:prstGeom prst="rect">
            <a:avLst/>
          </a:prstGeom>
          <a:noFill/>
        </p:spPr>
        <p:txBody>
          <a:bodyPr wrap="square" rtlCol="0">
            <a:spAutoFit/>
          </a:bodyPr>
          <a:lstStyle/>
          <a:p>
            <a:r>
              <a:rPr lang="en-US" dirty="0" smtClean="0"/>
              <a:t>International Bathymetric Chart of the Southern Ocean (IBCSO)</a:t>
            </a:r>
            <a:endParaRPr lang="en-US" dirty="0"/>
          </a:p>
        </p:txBody>
      </p:sp>
      <p:sp>
        <p:nvSpPr>
          <p:cNvPr id="13" name="TextBox 12"/>
          <p:cNvSpPr txBox="1"/>
          <p:nvPr/>
        </p:nvSpPr>
        <p:spPr>
          <a:xfrm>
            <a:off x="2314793" y="-43543"/>
            <a:ext cx="4248472" cy="1200329"/>
          </a:xfrm>
          <a:prstGeom prst="rect">
            <a:avLst/>
          </a:prstGeom>
          <a:noFill/>
        </p:spPr>
        <p:txBody>
          <a:bodyPr wrap="square" rtlCol="0">
            <a:spAutoFit/>
          </a:bodyPr>
          <a:lstStyle/>
          <a:p>
            <a:r>
              <a:rPr lang="en-US" sz="3600" b="1" dirty="0" smtClean="0">
                <a:solidFill>
                  <a:schemeClr val="bg1"/>
                </a:solidFill>
                <a:latin typeface="+mj-lt"/>
              </a:rPr>
              <a:t>Strategic organization</a:t>
            </a:r>
          </a:p>
          <a:p>
            <a:r>
              <a:rPr lang="en-US" sz="3600" b="1" dirty="0">
                <a:solidFill>
                  <a:schemeClr val="bg1"/>
                </a:solidFill>
                <a:latin typeface="+mj-lt"/>
              </a:rPr>
              <a:t>b</a:t>
            </a:r>
            <a:r>
              <a:rPr lang="en-US" sz="3600" b="1" dirty="0" smtClean="0">
                <a:solidFill>
                  <a:schemeClr val="bg1"/>
                </a:solidFill>
                <a:latin typeface="+mj-lt"/>
              </a:rPr>
              <a:t>ased on experience</a:t>
            </a:r>
            <a:endParaRPr lang="en-US" sz="3600" b="1" dirty="0">
              <a:solidFill>
                <a:schemeClr val="bg1"/>
              </a:solidFill>
              <a:latin typeface="+mj-lt"/>
            </a:endParaRPr>
          </a:p>
        </p:txBody>
      </p:sp>
    </p:spTree>
    <p:extLst>
      <p:ext uri="{BB962C8B-B14F-4D97-AF65-F5344CB8AC3E}">
        <p14:creationId xmlns:p14="http://schemas.microsoft.com/office/powerpoint/2010/main" val="42913905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2" name="Elbow Connector 111"/>
          <p:cNvCxnSpPr>
            <a:stCxn id="138" idx="2"/>
          </p:cNvCxnSpPr>
          <p:nvPr/>
        </p:nvCxnSpPr>
        <p:spPr>
          <a:xfrm rot="10800000" flipV="1">
            <a:off x="5120648" y="2001967"/>
            <a:ext cx="2185369" cy="632778"/>
          </a:xfrm>
          <a:prstGeom prst="bentConnector3">
            <a:avLst>
              <a:gd name="adj1" fmla="val 50000"/>
            </a:avLst>
          </a:prstGeom>
          <a:ln w="41275" cap="rnd">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sp>
        <p:nvSpPr>
          <p:cNvPr id="19458" name="TextBox 126"/>
          <p:cNvSpPr txBox="1">
            <a:spLocks noChangeArrowheads="1"/>
          </p:cNvSpPr>
          <p:nvPr/>
        </p:nvSpPr>
        <p:spPr bwMode="auto">
          <a:xfrm>
            <a:off x="3398244" y="5441597"/>
            <a:ext cx="25459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GB" altLang="en-US" i="1" dirty="0" smtClean="0"/>
              <a:t>Director + </a:t>
            </a:r>
            <a:r>
              <a:rPr lang="en-GB" altLang="en-US" i="1" dirty="0" err="1" smtClean="0"/>
              <a:t>Center</a:t>
            </a:r>
            <a:r>
              <a:rPr lang="en-GB" altLang="en-US" i="1" dirty="0" smtClean="0"/>
              <a:t> leads</a:t>
            </a:r>
          </a:p>
        </p:txBody>
      </p:sp>
      <p:cxnSp>
        <p:nvCxnSpPr>
          <p:cNvPr id="47" name="Elbow Connector 46"/>
          <p:cNvCxnSpPr>
            <a:stCxn id="43" idx="1"/>
            <a:endCxn id="8" idx="6"/>
          </p:cNvCxnSpPr>
          <p:nvPr/>
        </p:nvCxnSpPr>
        <p:spPr bwMode="auto">
          <a:xfrm rot="10800000">
            <a:off x="5192875" y="3022083"/>
            <a:ext cx="1579803" cy="974647"/>
          </a:xfrm>
          <a:prstGeom prst="bentConnector3">
            <a:avLst>
              <a:gd name="adj1" fmla="val 50000"/>
            </a:avLst>
          </a:prstGeom>
          <a:ln w="41275"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5" name="Elbow Connector 54"/>
          <p:cNvCxnSpPr>
            <a:stCxn id="46" idx="1"/>
            <a:endCxn id="8" idx="6"/>
          </p:cNvCxnSpPr>
          <p:nvPr/>
        </p:nvCxnSpPr>
        <p:spPr bwMode="auto">
          <a:xfrm rot="10800000">
            <a:off x="5192875" y="3022082"/>
            <a:ext cx="1592503" cy="581740"/>
          </a:xfrm>
          <a:prstGeom prst="bentConnector3">
            <a:avLst>
              <a:gd name="adj1" fmla="val 50000"/>
            </a:avLst>
          </a:prstGeom>
          <a:ln w="41275"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8" name="Elbow Connector 57"/>
          <p:cNvCxnSpPr>
            <a:stCxn id="45" idx="1"/>
            <a:endCxn id="8" idx="6"/>
          </p:cNvCxnSpPr>
          <p:nvPr/>
        </p:nvCxnSpPr>
        <p:spPr bwMode="auto">
          <a:xfrm rot="10800000">
            <a:off x="5192875" y="3022082"/>
            <a:ext cx="1592503" cy="195184"/>
          </a:xfrm>
          <a:prstGeom prst="bentConnector3">
            <a:avLst>
              <a:gd name="adj1" fmla="val 50000"/>
            </a:avLst>
          </a:prstGeom>
          <a:ln w="41275" cap="rnd">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19474" name="Group 41"/>
          <p:cNvGrpSpPr>
            <a:grpSpLocks/>
          </p:cNvGrpSpPr>
          <p:nvPr/>
        </p:nvGrpSpPr>
        <p:grpSpPr bwMode="auto">
          <a:xfrm>
            <a:off x="6772089" y="3053401"/>
            <a:ext cx="1197095" cy="1106648"/>
            <a:chOff x="7490872" y="2847780"/>
            <a:chExt cx="1419134" cy="1234843"/>
          </a:xfrm>
        </p:grpSpPr>
        <p:sp>
          <p:nvSpPr>
            <p:cNvPr id="43" name="Rounded Rectangle 42"/>
            <p:cNvSpPr/>
            <p:nvPr/>
          </p:nvSpPr>
          <p:spPr>
            <a:xfrm>
              <a:off x="7491569" y="3717929"/>
              <a:ext cx="1418992" cy="364908"/>
            </a:xfrm>
            <a:prstGeom prst="roundRect">
              <a:avLst>
                <a:gd name="adj" fmla="val 50000"/>
              </a:avLst>
            </a:prstGeom>
            <a:solidFill>
              <a:srgbClr val="467A8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b="1" dirty="0"/>
                <a:t>TSCOM</a:t>
              </a:r>
            </a:p>
          </p:txBody>
        </p:sp>
        <p:grpSp>
          <p:nvGrpSpPr>
            <p:cNvPr id="19535" name="Group 43"/>
            <p:cNvGrpSpPr>
              <a:grpSpLocks/>
            </p:cNvGrpSpPr>
            <p:nvPr/>
          </p:nvGrpSpPr>
          <p:grpSpPr bwMode="auto">
            <a:xfrm>
              <a:off x="7506800" y="2847780"/>
              <a:ext cx="1385680" cy="797244"/>
              <a:chOff x="7524327" y="2847385"/>
              <a:chExt cx="1385680" cy="797244"/>
            </a:xfrm>
          </p:grpSpPr>
          <p:sp>
            <p:nvSpPr>
              <p:cNvPr id="45" name="Rounded Rectangle 44"/>
              <p:cNvSpPr/>
              <p:nvPr/>
            </p:nvSpPr>
            <p:spPr>
              <a:xfrm>
                <a:off x="7524152" y="2847778"/>
                <a:ext cx="1388881" cy="364908"/>
              </a:xfrm>
              <a:prstGeom prst="roundRect">
                <a:avLst>
                  <a:gd name="adj" fmla="val 50000"/>
                </a:avLst>
              </a:prstGeom>
              <a:solidFill>
                <a:srgbClr val="467A8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b="1" dirty="0"/>
                  <a:t>SCRUM</a:t>
                </a:r>
              </a:p>
            </p:txBody>
          </p:sp>
          <p:sp>
            <p:nvSpPr>
              <p:cNvPr id="46" name="Rounded Rectangle 45"/>
              <p:cNvSpPr/>
              <p:nvPr/>
            </p:nvSpPr>
            <p:spPr>
              <a:xfrm>
                <a:off x="7524152" y="3278228"/>
                <a:ext cx="1388881" cy="366679"/>
              </a:xfrm>
              <a:prstGeom prst="roundRect">
                <a:avLst>
                  <a:gd name="adj" fmla="val 50000"/>
                </a:avLst>
              </a:prstGeom>
              <a:solidFill>
                <a:srgbClr val="467A8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b="1" dirty="0"/>
                  <a:t>SCUFN</a:t>
                </a:r>
              </a:p>
            </p:txBody>
          </p:sp>
        </p:grpSp>
      </p:grpSp>
      <p:grpSp>
        <p:nvGrpSpPr>
          <p:cNvPr id="19481" name="Group 1044"/>
          <p:cNvGrpSpPr>
            <a:grpSpLocks noChangeAspect="1"/>
          </p:cNvGrpSpPr>
          <p:nvPr/>
        </p:nvGrpSpPr>
        <p:grpSpPr bwMode="auto">
          <a:xfrm>
            <a:off x="3551291" y="2252938"/>
            <a:ext cx="1799370" cy="1538287"/>
            <a:chOff x="3456864" y="1574564"/>
            <a:chExt cx="2081301" cy="1714636"/>
          </a:xfrm>
        </p:grpSpPr>
        <p:sp>
          <p:nvSpPr>
            <p:cNvPr id="8" name="Oval 7"/>
            <p:cNvSpPr>
              <a:spLocks noChangeAspect="1"/>
            </p:cNvSpPr>
            <p:nvPr/>
          </p:nvSpPr>
          <p:spPr>
            <a:xfrm>
              <a:off x="3638777" y="1574564"/>
              <a:ext cx="1716879" cy="1714636"/>
            </a:xfrm>
            <a:prstGeom prst="ellipse">
              <a:avLst/>
            </a:prstGeom>
            <a:solidFill>
              <a:srgbClr val="467A8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grpSp>
          <p:nvGrpSpPr>
            <p:cNvPr id="19502" name="Group 5"/>
            <p:cNvGrpSpPr>
              <a:grpSpLocks/>
            </p:cNvGrpSpPr>
            <p:nvPr/>
          </p:nvGrpSpPr>
          <p:grpSpPr bwMode="auto">
            <a:xfrm>
              <a:off x="3982355" y="1699910"/>
              <a:ext cx="1031347" cy="758685"/>
              <a:chOff x="3877261" y="2083143"/>
              <a:chExt cx="1242220" cy="913808"/>
            </a:xfrm>
          </p:grpSpPr>
          <p:sp>
            <p:nvSpPr>
              <p:cNvPr id="16" name="Freeform 15"/>
              <p:cNvSpPr/>
              <p:nvPr/>
            </p:nvSpPr>
            <p:spPr>
              <a:xfrm>
                <a:off x="4696444" y="2631938"/>
                <a:ext cx="422430" cy="257885"/>
              </a:xfrm>
              <a:custGeom>
                <a:avLst/>
                <a:gdLst>
                  <a:gd name="connsiteX0" fmla="*/ 119269 w 626165"/>
                  <a:gd name="connsiteY0" fmla="*/ 0 h 496956"/>
                  <a:gd name="connsiteX1" fmla="*/ 0 w 626165"/>
                  <a:gd name="connsiteY1" fmla="*/ 496956 h 496956"/>
                  <a:gd name="connsiteX2" fmla="*/ 626165 w 626165"/>
                  <a:gd name="connsiteY2" fmla="*/ 496956 h 496956"/>
                  <a:gd name="connsiteX3" fmla="*/ 526774 w 626165"/>
                  <a:gd name="connsiteY3" fmla="*/ 19878 h 496956"/>
                  <a:gd name="connsiteX4" fmla="*/ 119269 w 626165"/>
                  <a:gd name="connsiteY4" fmla="*/ 0 h 496956"/>
                  <a:gd name="connsiteX0" fmla="*/ 119269 w 659725"/>
                  <a:gd name="connsiteY0" fmla="*/ 0 h 496956"/>
                  <a:gd name="connsiteX1" fmla="*/ 0 w 659725"/>
                  <a:gd name="connsiteY1" fmla="*/ 496956 h 496956"/>
                  <a:gd name="connsiteX2" fmla="*/ 626165 w 659725"/>
                  <a:gd name="connsiteY2" fmla="*/ 496956 h 496956"/>
                  <a:gd name="connsiteX3" fmla="*/ 526774 w 659725"/>
                  <a:gd name="connsiteY3" fmla="*/ 19878 h 496956"/>
                  <a:gd name="connsiteX4" fmla="*/ 119269 w 659725"/>
                  <a:gd name="connsiteY4" fmla="*/ 0 h 496956"/>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689087"/>
                  <a:gd name="connsiteY0" fmla="*/ 51699 h 548655"/>
                  <a:gd name="connsiteX1" fmla="*/ 29362 w 689087"/>
                  <a:gd name="connsiteY1" fmla="*/ 548655 h 548655"/>
                  <a:gd name="connsiteX2" fmla="*/ 655527 w 689087"/>
                  <a:gd name="connsiteY2" fmla="*/ 548655 h 548655"/>
                  <a:gd name="connsiteX3" fmla="*/ 556136 w 689087"/>
                  <a:gd name="connsiteY3" fmla="*/ 71577 h 548655"/>
                  <a:gd name="connsiteX4" fmla="*/ 148631 w 689087"/>
                  <a:gd name="connsiteY4" fmla="*/ 51699 h 548655"/>
                  <a:gd name="connsiteX0" fmla="*/ 148631 w 689087"/>
                  <a:gd name="connsiteY0" fmla="*/ 23116 h 520072"/>
                  <a:gd name="connsiteX1" fmla="*/ 29362 w 689087"/>
                  <a:gd name="connsiteY1" fmla="*/ 520072 h 520072"/>
                  <a:gd name="connsiteX2" fmla="*/ 655527 w 689087"/>
                  <a:gd name="connsiteY2" fmla="*/ 520072 h 520072"/>
                  <a:gd name="connsiteX3" fmla="*/ 556136 w 689087"/>
                  <a:gd name="connsiteY3" fmla="*/ 42994 h 520072"/>
                  <a:gd name="connsiteX4" fmla="*/ 148631 w 689087"/>
                  <a:gd name="connsiteY4" fmla="*/ 23116 h 520072"/>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717424"/>
                  <a:gd name="connsiteY0" fmla="*/ 0 h 496956"/>
                  <a:gd name="connsiteX1" fmla="*/ 29362 w 717424"/>
                  <a:gd name="connsiteY1" fmla="*/ 496956 h 496956"/>
                  <a:gd name="connsiteX2" fmla="*/ 655527 w 717424"/>
                  <a:gd name="connsiteY2" fmla="*/ 496956 h 496956"/>
                  <a:gd name="connsiteX3" fmla="*/ 556136 w 717424"/>
                  <a:gd name="connsiteY3" fmla="*/ 19878 h 496956"/>
                  <a:gd name="connsiteX4" fmla="*/ 148631 w 717424"/>
                  <a:gd name="connsiteY4" fmla="*/ 0 h 496956"/>
                  <a:gd name="connsiteX0" fmla="*/ 148631 w 764511"/>
                  <a:gd name="connsiteY0" fmla="*/ 0 h 496956"/>
                  <a:gd name="connsiteX1" fmla="*/ 29362 w 764511"/>
                  <a:gd name="connsiteY1" fmla="*/ 496956 h 496956"/>
                  <a:gd name="connsiteX2" fmla="*/ 655527 w 764511"/>
                  <a:gd name="connsiteY2" fmla="*/ 496956 h 496956"/>
                  <a:gd name="connsiteX3" fmla="*/ 556136 w 764511"/>
                  <a:gd name="connsiteY3" fmla="*/ 19878 h 496956"/>
                  <a:gd name="connsiteX4" fmla="*/ 148631 w 764511"/>
                  <a:gd name="connsiteY4" fmla="*/ 0 h 496956"/>
                  <a:gd name="connsiteX0" fmla="*/ 195740 w 811620"/>
                  <a:gd name="connsiteY0" fmla="*/ 0 h 496956"/>
                  <a:gd name="connsiteX1" fmla="*/ 76471 w 811620"/>
                  <a:gd name="connsiteY1" fmla="*/ 496956 h 496956"/>
                  <a:gd name="connsiteX2" fmla="*/ 702636 w 811620"/>
                  <a:gd name="connsiteY2" fmla="*/ 496956 h 496956"/>
                  <a:gd name="connsiteX3" fmla="*/ 603245 w 811620"/>
                  <a:gd name="connsiteY3" fmla="*/ 19878 h 496956"/>
                  <a:gd name="connsiteX4" fmla="*/ 195740 w 811620"/>
                  <a:gd name="connsiteY4" fmla="*/ 0 h 496956"/>
                  <a:gd name="connsiteX0" fmla="*/ 209459 w 825339"/>
                  <a:gd name="connsiteY0" fmla="*/ 0 h 496956"/>
                  <a:gd name="connsiteX1" fmla="*/ 90190 w 825339"/>
                  <a:gd name="connsiteY1" fmla="*/ 496956 h 496956"/>
                  <a:gd name="connsiteX2" fmla="*/ 716355 w 825339"/>
                  <a:gd name="connsiteY2" fmla="*/ 496956 h 496956"/>
                  <a:gd name="connsiteX3" fmla="*/ 616964 w 825339"/>
                  <a:gd name="connsiteY3" fmla="*/ 19878 h 496956"/>
                  <a:gd name="connsiteX4" fmla="*/ 209459 w 825339"/>
                  <a:gd name="connsiteY4" fmla="*/ 0 h 496956"/>
                  <a:gd name="connsiteX0" fmla="*/ 209459 w 838912"/>
                  <a:gd name="connsiteY0" fmla="*/ 0 h 506895"/>
                  <a:gd name="connsiteX1" fmla="*/ 90190 w 838912"/>
                  <a:gd name="connsiteY1" fmla="*/ 496956 h 506895"/>
                  <a:gd name="connsiteX2" fmla="*/ 736233 w 838912"/>
                  <a:gd name="connsiteY2" fmla="*/ 506895 h 506895"/>
                  <a:gd name="connsiteX3" fmla="*/ 616964 w 838912"/>
                  <a:gd name="connsiteY3" fmla="*/ 19878 h 506895"/>
                  <a:gd name="connsiteX4" fmla="*/ 209459 w 838912"/>
                  <a:gd name="connsiteY4" fmla="*/ 0 h 506895"/>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5199"/>
                  <a:gd name="connsiteY0" fmla="*/ 0 h 508862"/>
                  <a:gd name="connsiteX1" fmla="*/ 89579 w 835199"/>
                  <a:gd name="connsiteY1" fmla="*/ 508862 h 508862"/>
                  <a:gd name="connsiteX2" fmla="*/ 738004 w 835199"/>
                  <a:gd name="connsiteY2" fmla="*/ 506895 h 508862"/>
                  <a:gd name="connsiteX3" fmla="*/ 613973 w 835199"/>
                  <a:gd name="connsiteY3" fmla="*/ 7972 h 508862"/>
                  <a:gd name="connsiteX4" fmla="*/ 211230 w 83519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3171"/>
                  <a:gd name="connsiteY0" fmla="*/ 0 h 508862"/>
                  <a:gd name="connsiteX1" fmla="*/ 89579 w 833171"/>
                  <a:gd name="connsiteY1" fmla="*/ 508862 h 508862"/>
                  <a:gd name="connsiteX2" fmla="*/ 738004 w 833171"/>
                  <a:gd name="connsiteY2" fmla="*/ 506895 h 508862"/>
                  <a:gd name="connsiteX3" fmla="*/ 613973 w 833171"/>
                  <a:gd name="connsiteY3" fmla="*/ 7972 h 508862"/>
                  <a:gd name="connsiteX4" fmla="*/ 211230 w 833171"/>
                  <a:gd name="connsiteY4" fmla="*/ 0 h 508862"/>
                  <a:gd name="connsiteX0" fmla="*/ 211230 w 832302"/>
                  <a:gd name="connsiteY0" fmla="*/ 0 h 508862"/>
                  <a:gd name="connsiteX1" fmla="*/ 89579 w 832302"/>
                  <a:gd name="connsiteY1" fmla="*/ 508862 h 508862"/>
                  <a:gd name="connsiteX2" fmla="*/ 738004 w 832302"/>
                  <a:gd name="connsiteY2" fmla="*/ 506895 h 508862"/>
                  <a:gd name="connsiteX3" fmla="*/ 610904 w 832302"/>
                  <a:gd name="connsiteY3" fmla="*/ 7972 h 508862"/>
                  <a:gd name="connsiteX4" fmla="*/ 211230 w 832302"/>
                  <a:gd name="connsiteY4" fmla="*/ 0 h 508862"/>
                  <a:gd name="connsiteX0" fmla="*/ 211230 w 834527"/>
                  <a:gd name="connsiteY0" fmla="*/ 0 h 508862"/>
                  <a:gd name="connsiteX1" fmla="*/ 89579 w 834527"/>
                  <a:gd name="connsiteY1" fmla="*/ 508862 h 508862"/>
                  <a:gd name="connsiteX2" fmla="*/ 738004 w 834527"/>
                  <a:gd name="connsiteY2" fmla="*/ 506895 h 508862"/>
                  <a:gd name="connsiteX3" fmla="*/ 610904 w 834527"/>
                  <a:gd name="connsiteY3" fmla="*/ 7972 h 508862"/>
                  <a:gd name="connsiteX4" fmla="*/ 211230 w 834527"/>
                  <a:gd name="connsiteY4" fmla="*/ 0 h 50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527" h="508862">
                    <a:moveTo>
                      <a:pt x="211230" y="0"/>
                    </a:moveTo>
                    <a:cubicBezTo>
                      <a:pt x="53860" y="55701"/>
                      <a:pt x="-104235" y="247132"/>
                      <a:pt x="89579" y="508862"/>
                    </a:cubicBezTo>
                    <a:lnTo>
                      <a:pt x="738004" y="506895"/>
                    </a:lnTo>
                    <a:cubicBezTo>
                      <a:pt x="927987" y="296931"/>
                      <a:pt x="811956" y="36622"/>
                      <a:pt x="610904" y="7972"/>
                    </a:cubicBezTo>
                    <a:cubicBezTo>
                      <a:pt x="442871" y="73819"/>
                      <a:pt x="380506" y="71956"/>
                      <a:pt x="211230" y="0"/>
                    </a:cubicBezTo>
                    <a:close/>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7" name="Oval 16"/>
              <p:cNvSpPr/>
              <p:nvPr/>
            </p:nvSpPr>
            <p:spPr>
              <a:xfrm>
                <a:off x="4760582" y="2318638"/>
                <a:ext cx="296365" cy="294117"/>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4" name="Freeform 13"/>
              <p:cNvSpPr/>
              <p:nvPr/>
            </p:nvSpPr>
            <p:spPr>
              <a:xfrm>
                <a:off x="3873700" y="2634069"/>
                <a:ext cx="424642" cy="255754"/>
              </a:xfrm>
              <a:custGeom>
                <a:avLst/>
                <a:gdLst>
                  <a:gd name="connsiteX0" fmla="*/ 119269 w 626165"/>
                  <a:gd name="connsiteY0" fmla="*/ 0 h 496956"/>
                  <a:gd name="connsiteX1" fmla="*/ 0 w 626165"/>
                  <a:gd name="connsiteY1" fmla="*/ 496956 h 496956"/>
                  <a:gd name="connsiteX2" fmla="*/ 626165 w 626165"/>
                  <a:gd name="connsiteY2" fmla="*/ 496956 h 496956"/>
                  <a:gd name="connsiteX3" fmla="*/ 526774 w 626165"/>
                  <a:gd name="connsiteY3" fmla="*/ 19878 h 496956"/>
                  <a:gd name="connsiteX4" fmla="*/ 119269 w 626165"/>
                  <a:gd name="connsiteY4" fmla="*/ 0 h 496956"/>
                  <a:gd name="connsiteX0" fmla="*/ 119269 w 659725"/>
                  <a:gd name="connsiteY0" fmla="*/ 0 h 496956"/>
                  <a:gd name="connsiteX1" fmla="*/ 0 w 659725"/>
                  <a:gd name="connsiteY1" fmla="*/ 496956 h 496956"/>
                  <a:gd name="connsiteX2" fmla="*/ 626165 w 659725"/>
                  <a:gd name="connsiteY2" fmla="*/ 496956 h 496956"/>
                  <a:gd name="connsiteX3" fmla="*/ 526774 w 659725"/>
                  <a:gd name="connsiteY3" fmla="*/ 19878 h 496956"/>
                  <a:gd name="connsiteX4" fmla="*/ 119269 w 659725"/>
                  <a:gd name="connsiteY4" fmla="*/ 0 h 496956"/>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689087"/>
                  <a:gd name="connsiteY0" fmla="*/ 51699 h 548655"/>
                  <a:gd name="connsiteX1" fmla="*/ 29362 w 689087"/>
                  <a:gd name="connsiteY1" fmla="*/ 548655 h 548655"/>
                  <a:gd name="connsiteX2" fmla="*/ 655527 w 689087"/>
                  <a:gd name="connsiteY2" fmla="*/ 548655 h 548655"/>
                  <a:gd name="connsiteX3" fmla="*/ 556136 w 689087"/>
                  <a:gd name="connsiteY3" fmla="*/ 71577 h 548655"/>
                  <a:gd name="connsiteX4" fmla="*/ 148631 w 689087"/>
                  <a:gd name="connsiteY4" fmla="*/ 51699 h 548655"/>
                  <a:gd name="connsiteX0" fmla="*/ 148631 w 689087"/>
                  <a:gd name="connsiteY0" fmla="*/ 23116 h 520072"/>
                  <a:gd name="connsiteX1" fmla="*/ 29362 w 689087"/>
                  <a:gd name="connsiteY1" fmla="*/ 520072 h 520072"/>
                  <a:gd name="connsiteX2" fmla="*/ 655527 w 689087"/>
                  <a:gd name="connsiteY2" fmla="*/ 520072 h 520072"/>
                  <a:gd name="connsiteX3" fmla="*/ 556136 w 689087"/>
                  <a:gd name="connsiteY3" fmla="*/ 42994 h 520072"/>
                  <a:gd name="connsiteX4" fmla="*/ 148631 w 689087"/>
                  <a:gd name="connsiteY4" fmla="*/ 23116 h 520072"/>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717424"/>
                  <a:gd name="connsiteY0" fmla="*/ 0 h 496956"/>
                  <a:gd name="connsiteX1" fmla="*/ 29362 w 717424"/>
                  <a:gd name="connsiteY1" fmla="*/ 496956 h 496956"/>
                  <a:gd name="connsiteX2" fmla="*/ 655527 w 717424"/>
                  <a:gd name="connsiteY2" fmla="*/ 496956 h 496956"/>
                  <a:gd name="connsiteX3" fmla="*/ 556136 w 717424"/>
                  <a:gd name="connsiteY3" fmla="*/ 19878 h 496956"/>
                  <a:gd name="connsiteX4" fmla="*/ 148631 w 717424"/>
                  <a:gd name="connsiteY4" fmla="*/ 0 h 496956"/>
                  <a:gd name="connsiteX0" fmla="*/ 148631 w 764511"/>
                  <a:gd name="connsiteY0" fmla="*/ 0 h 496956"/>
                  <a:gd name="connsiteX1" fmla="*/ 29362 w 764511"/>
                  <a:gd name="connsiteY1" fmla="*/ 496956 h 496956"/>
                  <a:gd name="connsiteX2" fmla="*/ 655527 w 764511"/>
                  <a:gd name="connsiteY2" fmla="*/ 496956 h 496956"/>
                  <a:gd name="connsiteX3" fmla="*/ 556136 w 764511"/>
                  <a:gd name="connsiteY3" fmla="*/ 19878 h 496956"/>
                  <a:gd name="connsiteX4" fmla="*/ 148631 w 764511"/>
                  <a:gd name="connsiteY4" fmla="*/ 0 h 496956"/>
                  <a:gd name="connsiteX0" fmla="*/ 195740 w 811620"/>
                  <a:gd name="connsiteY0" fmla="*/ 0 h 496956"/>
                  <a:gd name="connsiteX1" fmla="*/ 76471 w 811620"/>
                  <a:gd name="connsiteY1" fmla="*/ 496956 h 496956"/>
                  <a:gd name="connsiteX2" fmla="*/ 702636 w 811620"/>
                  <a:gd name="connsiteY2" fmla="*/ 496956 h 496956"/>
                  <a:gd name="connsiteX3" fmla="*/ 603245 w 811620"/>
                  <a:gd name="connsiteY3" fmla="*/ 19878 h 496956"/>
                  <a:gd name="connsiteX4" fmla="*/ 195740 w 811620"/>
                  <a:gd name="connsiteY4" fmla="*/ 0 h 496956"/>
                  <a:gd name="connsiteX0" fmla="*/ 209459 w 825339"/>
                  <a:gd name="connsiteY0" fmla="*/ 0 h 496956"/>
                  <a:gd name="connsiteX1" fmla="*/ 90190 w 825339"/>
                  <a:gd name="connsiteY1" fmla="*/ 496956 h 496956"/>
                  <a:gd name="connsiteX2" fmla="*/ 716355 w 825339"/>
                  <a:gd name="connsiteY2" fmla="*/ 496956 h 496956"/>
                  <a:gd name="connsiteX3" fmla="*/ 616964 w 825339"/>
                  <a:gd name="connsiteY3" fmla="*/ 19878 h 496956"/>
                  <a:gd name="connsiteX4" fmla="*/ 209459 w 825339"/>
                  <a:gd name="connsiteY4" fmla="*/ 0 h 496956"/>
                  <a:gd name="connsiteX0" fmla="*/ 209459 w 838912"/>
                  <a:gd name="connsiteY0" fmla="*/ 0 h 506895"/>
                  <a:gd name="connsiteX1" fmla="*/ 90190 w 838912"/>
                  <a:gd name="connsiteY1" fmla="*/ 496956 h 506895"/>
                  <a:gd name="connsiteX2" fmla="*/ 736233 w 838912"/>
                  <a:gd name="connsiteY2" fmla="*/ 506895 h 506895"/>
                  <a:gd name="connsiteX3" fmla="*/ 616964 w 838912"/>
                  <a:gd name="connsiteY3" fmla="*/ 19878 h 506895"/>
                  <a:gd name="connsiteX4" fmla="*/ 209459 w 838912"/>
                  <a:gd name="connsiteY4" fmla="*/ 0 h 506895"/>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5199"/>
                  <a:gd name="connsiteY0" fmla="*/ 0 h 508862"/>
                  <a:gd name="connsiteX1" fmla="*/ 89579 w 835199"/>
                  <a:gd name="connsiteY1" fmla="*/ 508862 h 508862"/>
                  <a:gd name="connsiteX2" fmla="*/ 738004 w 835199"/>
                  <a:gd name="connsiteY2" fmla="*/ 506895 h 508862"/>
                  <a:gd name="connsiteX3" fmla="*/ 613973 w 835199"/>
                  <a:gd name="connsiteY3" fmla="*/ 7972 h 508862"/>
                  <a:gd name="connsiteX4" fmla="*/ 211230 w 83519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3171"/>
                  <a:gd name="connsiteY0" fmla="*/ 0 h 508862"/>
                  <a:gd name="connsiteX1" fmla="*/ 89579 w 833171"/>
                  <a:gd name="connsiteY1" fmla="*/ 508862 h 508862"/>
                  <a:gd name="connsiteX2" fmla="*/ 738004 w 833171"/>
                  <a:gd name="connsiteY2" fmla="*/ 506895 h 508862"/>
                  <a:gd name="connsiteX3" fmla="*/ 613973 w 833171"/>
                  <a:gd name="connsiteY3" fmla="*/ 7972 h 508862"/>
                  <a:gd name="connsiteX4" fmla="*/ 211230 w 833171"/>
                  <a:gd name="connsiteY4" fmla="*/ 0 h 508862"/>
                  <a:gd name="connsiteX0" fmla="*/ 211230 w 832302"/>
                  <a:gd name="connsiteY0" fmla="*/ 0 h 508862"/>
                  <a:gd name="connsiteX1" fmla="*/ 89579 w 832302"/>
                  <a:gd name="connsiteY1" fmla="*/ 508862 h 508862"/>
                  <a:gd name="connsiteX2" fmla="*/ 738004 w 832302"/>
                  <a:gd name="connsiteY2" fmla="*/ 506895 h 508862"/>
                  <a:gd name="connsiteX3" fmla="*/ 610904 w 832302"/>
                  <a:gd name="connsiteY3" fmla="*/ 7972 h 508862"/>
                  <a:gd name="connsiteX4" fmla="*/ 211230 w 832302"/>
                  <a:gd name="connsiteY4" fmla="*/ 0 h 508862"/>
                  <a:gd name="connsiteX0" fmla="*/ 211230 w 834527"/>
                  <a:gd name="connsiteY0" fmla="*/ 0 h 508862"/>
                  <a:gd name="connsiteX1" fmla="*/ 89579 w 834527"/>
                  <a:gd name="connsiteY1" fmla="*/ 508862 h 508862"/>
                  <a:gd name="connsiteX2" fmla="*/ 738004 w 834527"/>
                  <a:gd name="connsiteY2" fmla="*/ 506895 h 508862"/>
                  <a:gd name="connsiteX3" fmla="*/ 610904 w 834527"/>
                  <a:gd name="connsiteY3" fmla="*/ 7972 h 508862"/>
                  <a:gd name="connsiteX4" fmla="*/ 211230 w 834527"/>
                  <a:gd name="connsiteY4" fmla="*/ 0 h 50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527" h="508862">
                    <a:moveTo>
                      <a:pt x="211230" y="0"/>
                    </a:moveTo>
                    <a:cubicBezTo>
                      <a:pt x="53860" y="55701"/>
                      <a:pt x="-104235" y="247132"/>
                      <a:pt x="89579" y="508862"/>
                    </a:cubicBezTo>
                    <a:lnTo>
                      <a:pt x="738004" y="506895"/>
                    </a:lnTo>
                    <a:cubicBezTo>
                      <a:pt x="927987" y="296931"/>
                      <a:pt x="811956" y="36622"/>
                      <a:pt x="610904" y="7972"/>
                    </a:cubicBezTo>
                    <a:cubicBezTo>
                      <a:pt x="442871" y="73819"/>
                      <a:pt x="380506" y="71956"/>
                      <a:pt x="211230" y="0"/>
                    </a:cubicBezTo>
                    <a:close/>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5" name="Oval 14"/>
              <p:cNvSpPr/>
              <p:nvPr/>
            </p:nvSpPr>
            <p:spPr>
              <a:xfrm>
                <a:off x="3935627" y="2318638"/>
                <a:ext cx="298576" cy="296249"/>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2" name="Freeform 11"/>
              <p:cNvSpPr/>
              <p:nvPr/>
            </p:nvSpPr>
            <p:spPr>
              <a:xfrm>
                <a:off x="4172276" y="2510454"/>
                <a:ext cx="650233" cy="485933"/>
              </a:xfrm>
              <a:custGeom>
                <a:avLst/>
                <a:gdLst>
                  <a:gd name="connsiteX0" fmla="*/ 119269 w 626165"/>
                  <a:gd name="connsiteY0" fmla="*/ 0 h 496956"/>
                  <a:gd name="connsiteX1" fmla="*/ 0 w 626165"/>
                  <a:gd name="connsiteY1" fmla="*/ 496956 h 496956"/>
                  <a:gd name="connsiteX2" fmla="*/ 626165 w 626165"/>
                  <a:gd name="connsiteY2" fmla="*/ 496956 h 496956"/>
                  <a:gd name="connsiteX3" fmla="*/ 526774 w 626165"/>
                  <a:gd name="connsiteY3" fmla="*/ 19878 h 496956"/>
                  <a:gd name="connsiteX4" fmla="*/ 119269 w 626165"/>
                  <a:gd name="connsiteY4" fmla="*/ 0 h 496956"/>
                  <a:gd name="connsiteX0" fmla="*/ 119269 w 659725"/>
                  <a:gd name="connsiteY0" fmla="*/ 0 h 496956"/>
                  <a:gd name="connsiteX1" fmla="*/ 0 w 659725"/>
                  <a:gd name="connsiteY1" fmla="*/ 496956 h 496956"/>
                  <a:gd name="connsiteX2" fmla="*/ 626165 w 659725"/>
                  <a:gd name="connsiteY2" fmla="*/ 496956 h 496956"/>
                  <a:gd name="connsiteX3" fmla="*/ 526774 w 659725"/>
                  <a:gd name="connsiteY3" fmla="*/ 19878 h 496956"/>
                  <a:gd name="connsiteX4" fmla="*/ 119269 w 659725"/>
                  <a:gd name="connsiteY4" fmla="*/ 0 h 496956"/>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689087"/>
                  <a:gd name="connsiteY0" fmla="*/ 51699 h 548655"/>
                  <a:gd name="connsiteX1" fmla="*/ 29362 w 689087"/>
                  <a:gd name="connsiteY1" fmla="*/ 548655 h 548655"/>
                  <a:gd name="connsiteX2" fmla="*/ 655527 w 689087"/>
                  <a:gd name="connsiteY2" fmla="*/ 548655 h 548655"/>
                  <a:gd name="connsiteX3" fmla="*/ 556136 w 689087"/>
                  <a:gd name="connsiteY3" fmla="*/ 71577 h 548655"/>
                  <a:gd name="connsiteX4" fmla="*/ 148631 w 689087"/>
                  <a:gd name="connsiteY4" fmla="*/ 51699 h 548655"/>
                  <a:gd name="connsiteX0" fmla="*/ 148631 w 689087"/>
                  <a:gd name="connsiteY0" fmla="*/ 23116 h 520072"/>
                  <a:gd name="connsiteX1" fmla="*/ 29362 w 689087"/>
                  <a:gd name="connsiteY1" fmla="*/ 520072 h 520072"/>
                  <a:gd name="connsiteX2" fmla="*/ 655527 w 689087"/>
                  <a:gd name="connsiteY2" fmla="*/ 520072 h 520072"/>
                  <a:gd name="connsiteX3" fmla="*/ 556136 w 689087"/>
                  <a:gd name="connsiteY3" fmla="*/ 42994 h 520072"/>
                  <a:gd name="connsiteX4" fmla="*/ 148631 w 689087"/>
                  <a:gd name="connsiteY4" fmla="*/ 23116 h 520072"/>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717424"/>
                  <a:gd name="connsiteY0" fmla="*/ 0 h 496956"/>
                  <a:gd name="connsiteX1" fmla="*/ 29362 w 717424"/>
                  <a:gd name="connsiteY1" fmla="*/ 496956 h 496956"/>
                  <a:gd name="connsiteX2" fmla="*/ 655527 w 717424"/>
                  <a:gd name="connsiteY2" fmla="*/ 496956 h 496956"/>
                  <a:gd name="connsiteX3" fmla="*/ 556136 w 717424"/>
                  <a:gd name="connsiteY3" fmla="*/ 19878 h 496956"/>
                  <a:gd name="connsiteX4" fmla="*/ 148631 w 717424"/>
                  <a:gd name="connsiteY4" fmla="*/ 0 h 496956"/>
                  <a:gd name="connsiteX0" fmla="*/ 148631 w 764511"/>
                  <a:gd name="connsiteY0" fmla="*/ 0 h 496956"/>
                  <a:gd name="connsiteX1" fmla="*/ 29362 w 764511"/>
                  <a:gd name="connsiteY1" fmla="*/ 496956 h 496956"/>
                  <a:gd name="connsiteX2" fmla="*/ 655527 w 764511"/>
                  <a:gd name="connsiteY2" fmla="*/ 496956 h 496956"/>
                  <a:gd name="connsiteX3" fmla="*/ 556136 w 764511"/>
                  <a:gd name="connsiteY3" fmla="*/ 19878 h 496956"/>
                  <a:gd name="connsiteX4" fmla="*/ 148631 w 764511"/>
                  <a:gd name="connsiteY4" fmla="*/ 0 h 496956"/>
                  <a:gd name="connsiteX0" fmla="*/ 195740 w 811620"/>
                  <a:gd name="connsiteY0" fmla="*/ 0 h 496956"/>
                  <a:gd name="connsiteX1" fmla="*/ 76471 w 811620"/>
                  <a:gd name="connsiteY1" fmla="*/ 496956 h 496956"/>
                  <a:gd name="connsiteX2" fmla="*/ 702636 w 811620"/>
                  <a:gd name="connsiteY2" fmla="*/ 496956 h 496956"/>
                  <a:gd name="connsiteX3" fmla="*/ 603245 w 811620"/>
                  <a:gd name="connsiteY3" fmla="*/ 19878 h 496956"/>
                  <a:gd name="connsiteX4" fmla="*/ 195740 w 811620"/>
                  <a:gd name="connsiteY4" fmla="*/ 0 h 496956"/>
                  <a:gd name="connsiteX0" fmla="*/ 209459 w 825339"/>
                  <a:gd name="connsiteY0" fmla="*/ 0 h 496956"/>
                  <a:gd name="connsiteX1" fmla="*/ 90190 w 825339"/>
                  <a:gd name="connsiteY1" fmla="*/ 496956 h 496956"/>
                  <a:gd name="connsiteX2" fmla="*/ 716355 w 825339"/>
                  <a:gd name="connsiteY2" fmla="*/ 496956 h 496956"/>
                  <a:gd name="connsiteX3" fmla="*/ 616964 w 825339"/>
                  <a:gd name="connsiteY3" fmla="*/ 19878 h 496956"/>
                  <a:gd name="connsiteX4" fmla="*/ 209459 w 825339"/>
                  <a:gd name="connsiteY4" fmla="*/ 0 h 496956"/>
                  <a:gd name="connsiteX0" fmla="*/ 209459 w 838912"/>
                  <a:gd name="connsiteY0" fmla="*/ 0 h 506895"/>
                  <a:gd name="connsiteX1" fmla="*/ 90190 w 838912"/>
                  <a:gd name="connsiteY1" fmla="*/ 496956 h 506895"/>
                  <a:gd name="connsiteX2" fmla="*/ 736233 w 838912"/>
                  <a:gd name="connsiteY2" fmla="*/ 506895 h 506895"/>
                  <a:gd name="connsiteX3" fmla="*/ 616964 w 838912"/>
                  <a:gd name="connsiteY3" fmla="*/ 19878 h 506895"/>
                  <a:gd name="connsiteX4" fmla="*/ 209459 w 838912"/>
                  <a:gd name="connsiteY4" fmla="*/ 0 h 506895"/>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5199"/>
                  <a:gd name="connsiteY0" fmla="*/ 0 h 508862"/>
                  <a:gd name="connsiteX1" fmla="*/ 89579 w 835199"/>
                  <a:gd name="connsiteY1" fmla="*/ 508862 h 508862"/>
                  <a:gd name="connsiteX2" fmla="*/ 738004 w 835199"/>
                  <a:gd name="connsiteY2" fmla="*/ 506895 h 508862"/>
                  <a:gd name="connsiteX3" fmla="*/ 613973 w 835199"/>
                  <a:gd name="connsiteY3" fmla="*/ 7972 h 508862"/>
                  <a:gd name="connsiteX4" fmla="*/ 211230 w 83519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3171"/>
                  <a:gd name="connsiteY0" fmla="*/ 0 h 508862"/>
                  <a:gd name="connsiteX1" fmla="*/ 89579 w 833171"/>
                  <a:gd name="connsiteY1" fmla="*/ 508862 h 508862"/>
                  <a:gd name="connsiteX2" fmla="*/ 738004 w 833171"/>
                  <a:gd name="connsiteY2" fmla="*/ 506895 h 508862"/>
                  <a:gd name="connsiteX3" fmla="*/ 613973 w 833171"/>
                  <a:gd name="connsiteY3" fmla="*/ 7972 h 508862"/>
                  <a:gd name="connsiteX4" fmla="*/ 211230 w 833171"/>
                  <a:gd name="connsiteY4" fmla="*/ 0 h 508862"/>
                  <a:gd name="connsiteX0" fmla="*/ 211230 w 832302"/>
                  <a:gd name="connsiteY0" fmla="*/ 0 h 508862"/>
                  <a:gd name="connsiteX1" fmla="*/ 89579 w 832302"/>
                  <a:gd name="connsiteY1" fmla="*/ 508862 h 508862"/>
                  <a:gd name="connsiteX2" fmla="*/ 738004 w 832302"/>
                  <a:gd name="connsiteY2" fmla="*/ 506895 h 508862"/>
                  <a:gd name="connsiteX3" fmla="*/ 610904 w 832302"/>
                  <a:gd name="connsiteY3" fmla="*/ 7972 h 508862"/>
                  <a:gd name="connsiteX4" fmla="*/ 211230 w 832302"/>
                  <a:gd name="connsiteY4" fmla="*/ 0 h 508862"/>
                  <a:gd name="connsiteX0" fmla="*/ 211230 w 834527"/>
                  <a:gd name="connsiteY0" fmla="*/ 0 h 508862"/>
                  <a:gd name="connsiteX1" fmla="*/ 89579 w 834527"/>
                  <a:gd name="connsiteY1" fmla="*/ 508862 h 508862"/>
                  <a:gd name="connsiteX2" fmla="*/ 738004 w 834527"/>
                  <a:gd name="connsiteY2" fmla="*/ 506895 h 508862"/>
                  <a:gd name="connsiteX3" fmla="*/ 610904 w 834527"/>
                  <a:gd name="connsiteY3" fmla="*/ 7972 h 508862"/>
                  <a:gd name="connsiteX4" fmla="*/ 211230 w 834527"/>
                  <a:gd name="connsiteY4" fmla="*/ 0 h 508862"/>
                  <a:gd name="connsiteX0" fmla="*/ 211230 w 828716"/>
                  <a:gd name="connsiteY0" fmla="*/ 0 h 508862"/>
                  <a:gd name="connsiteX1" fmla="*/ 89579 w 828716"/>
                  <a:gd name="connsiteY1" fmla="*/ 508862 h 508862"/>
                  <a:gd name="connsiteX2" fmla="*/ 738004 w 828716"/>
                  <a:gd name="connsiteY2" fmla="*/ 506895 h 508862"/>
                  <a:gd name="connsiteX3" fmla="*/ 589864 w 828716"/>
                  <a:gd name="connsiteY3" fmla="*/ 3165 h 508862"/>
                  <a:gd name="connsiteX4" fmla="*/ 211230 w 828716"/>
                  <a:gd name="connsiteY4" fmla="*/ 0 h 508862"/>
                  <a:gd name="connsiteX0" fmla="*/ 239458 w 820127"/>
                  <a:gd name="connsiteY0" fmla="*/ 1640 h 505697"/>
                  <a:gd name="connsiteX1" fmla="*/ 80990 w 820127"/>
                  <a:gd name="connsiteY1" fmla="*/ 505697 h 505697"/>
                  <a:gd name="connsiteX2" fmla="*/ 729415 w 820127"/>
                  <a:gd name="connsiteY2" fmla="*/ 503730 h 505697"/>
                  <a:gd name="connsiteX3" fmla="*/ 581275 w 820127"/>
                  <a:gd name="connsiteY3" fmla="*/ 0 h 505697"/>
                  <a:gd name="connsiteX4" fmla="*/ 239458 w 820127"/>
                  <a:gd name="connsiteY4" fmla="*/ 1640 h 505697"/>
                  <a:gd name="connsiteX0" fmla="*/ 239458 w 816266"/>
                  <a:gd name="connsiteY0" fmla="*/ 1640 h 505697"/>
                  <a:gd name="connsiteX1" fmla="*/ 80990 w 816266"/>
                  <a:gd name="connsiteY1" fmla="*/ 505697 h 505697"/>
                  <a:gd name="connsiteX2" fmla="*/ 724156 w 816266"/>
                  <a:gd name="connsiteY2" fmla="*/ 479705 h 505697"/>
                  <a:gd name="connsiteX3" fmla="*/ 581275 w 816266"/>
                  <a:gd name="connsiteY3" fmla="*/ 0 h 505697"/>
                  <a:gd name="connsiteX4" fmla="*/ 239458 w 816266"/>
                  <a:gd name="connsiteY4" fmla="*/ 1640 h 505697"/>
                  <a:gd name="connsiteX0" fmla="*/ 235335 w 812143"/>
                  <a:gd name="connsiteY0" fmla="*/ 1640 h 481672"/>
                  <a:gd name="connsiteX1" fmla="*/ 82127 w 812143"/>
                  <a:gd name="connsiteY1" fmla="*/ 481672 h 481672"/>
                  <a:gd name="connsiteX2" fmla="*/ 720033 w 812143"/>
                  <a:gd name="connsiteY2" fmla="*/ 479705 h 481672"/>
                  <a:gd name="connsiteX3" fmla="*/ 577152 w 812143"/>
                  <a:gd name="connsiteY3" fmla="*/ 0 h 481672"/>
                  <a:gd name="connsiteX4" fmla="*/ 235335 w 812143"/>
                  <a:gd name="connsiteY4" fmla="*/ 1640 h 481672"/>
                  <a:gd name="connsiteX0" fmla="*/ 235335 w 810745"/>
                  <a:gd name="connsiteY0" fmla="*/ 0 h 480032"/>
                  <a:gd name="connsiteX1" fmla="*/ 82127 w 810745"/>
                  <a:gd name="connsiteY1" fmla="*/ 480032 h 480032"/>
                  <a:gd name="connsiteX2" fmla="*/ 720033 w 810745"/>
                  <a:gd name="connsiteY2" fmla="*/ 478065 h 480032"/>
                  <a:gd name="connsiteX3" fmla="*/ 571891 w 810745"/>
                  <a:gd name="connsiteY3" fmla="*/ 36800 h 480032"/>
                  <a:gd name="connsiteX4" fmla="*/ 235335 w 810745"/>
                  <a:gd name="connsiteY4" fmla="*/ 0 h 480032"/>
                  <a:gd name="connsiteX0" fmla="*/ 231238 w 811908"/>
                  <a:gd name="connsiteY0" fmla="*/ 0 h 456007"/>
                  <a:gd name="connsiteX1" fmla="*/ 83290 w 811908"/>
                  <a:gd name="connsiteY1" fmla="*/ 456007 h 456007"/>
                  <a:gd name="connsiteX2" fmla="*/ 721196 w 811908"/>
                  <a:gd name="connsiteY2" fmla="*/ 454040 h 456007"/>
                  <a:gd name="connsiteX3" fmla="*/ 573054 w 811908"/>
                  <a:gd name="connsiteY3" fmla="*/ 12775 h 456007"/>
                  <a:gd name="connsiteX4" fmla="*/ 231238 w 811908"/>
                  <a:gd name="connsiteY4" fmla="*/ 0 h 456007"/>
                  <a:gd name="connsiteX0" fmla="*/ 222373 w 814567"/>
                  <a:gd name="connsiteY0" fmla="*/ 0 h 445478"/>
                  <a:gd name="connsiteX1" fmla="*/ 85949 w 814567"/>
                  <a:gd name="connsiteY1" fmla="*/ 445478 h 445478"/>
                  <a:gd name="connsiteX2" fmla="*/ 723855 w 814567"/>
                  <a:gd name="connsiteY2" fmla="*/ 443511 h 445478"/>
                  <a:gd name="connsiteX3" fmla="*/ 575713 w 814567"/>
                  <a:gd name="connsiteY3" fmla="*/ 2246 h 445478"/>
                  <a:gd name="connsiteX4" fmla="*/ 222373 w 814567"/>
                  <a:gd name="connsiteY4" fmla="*/ 0 h 445478"/>
                  <a:gd name="connsiteX0" fmla="*/ 222373 w 816622"/>
                  <a:gd name="connsiteY0" fmla="*/ 0 h 445478"/>
                  <a:gd name="connsiteX1" fmla="*/ 85949 w 816622"/>
                  <a:gd name="connsiteY1" fmla="*/ 445478 h 445478"/>
                  <a:gd name="connsiteX2" fmla="*/ 723855 w 816622"/>
                  <a:gd name="connsiteY2" fmla="*/ 443511 h 445478"/>
                  <a:gd name="connsiteX3" fmla="*/ 583396 w 816622"/>
                  <a:gd name="connsiteY3" fmla="*/ 2246 h 445478"/>
                  <a:gd name="connsiteX4" fmla="*/ 222373 w 816622"/>
                  <a:gd name="connsiteY4" fmla="*/ 0 h 445478"/>
                  <a:gd name="connsiteX0" fmla="*/ 222373 w 811462"/>
                  <a:gd name="connsiteY0" fmla="*/ 0 h 445478"/>
                  <a:gd name="connsiteX1" fmla="*/ 85949 w 811462"/>
                  <a:gd name="connsiteY1" fmla="*/ 445478 h 445478"/>
                  <a:gd name="connsiteX2" fmla="*/ 723855 w 811462"/>
                  <a:gd name="connsiteY2" fmla="*/ 443511 h 445478"/>
                  <a:gd name="connsiteX3" fmla="*/ 583396 w 811462"/>
                  <a:gd name="connsiteY3" fmla="*/ 2246 h 445478"/>
                  <a:gd name="connsiteX4" fmla="*/ 222373 w 811462"/>
                  <a:gd name="connsiteY4" fmla="*/ 0 h 445478"/>
                  <a:gd name="connsiteX0" fmla="*/ 222373 w 811462"/>
                  <a:gd name="connsiteY0" fmla="*/ 0 h 445478"/>
                  <a:gd name="connsiteX1" fmla="*/ 85949 w 811462"/>
                  <a:gd name="connsiteY1" fmla="*/ 445478 h 445478"/>
                  <a:gd name="connsiteX2" fmla="*/ 723855 w 811462"/>
                  <a:gd name="connsiteY2" fmla="*/ 443511 h 445478"/>
                  <a:gd name="connsiteX3" fmla="*/ 583396 w 811462"/>
                  <a:gd name="connsiteY3" fmla="*/ 2246 h 445478"/>
                  <a:gd name="connsiteX4" fmla="*/ 222373 w 811462"/>
                  <a:gd name="connsiteY4" fmla="*/ 0 h 445478"/>
                  <a:gd name="connsiteX0" fmla="*/ 222373 w 811462"/>
                  <a:gd name="connsiteY0" fmla="*/ 0 h 445478"/>
                  <a:gd name="connsiteX1" fmla="*/ 85949 w 811462"/>
                  <a:gd name="connsiteY1" fmla="*/ 445478 h 445478"/>
                  <a:gd name="connsiteX2" fmla="*/ 723855 w 811462"/>
                  <a:gd name="connsiteY2" fmla="*/ 443511 h 445478"/>
                  <a:gd name="connsiteX3" fmla="*/ 583396 w 811462"/>
                  <a:gd name="connsiteY3" fmla="*/ 2246 h 445478"/>
                  <a:gd name="connsiteX4" fmla="*/ 222373 w 811462"/>
                  <a:gd name="connsiteY4" fmla="*/ 0 h 445478"/>
                  <a:gd name="connsiteX0" fmla="*/ 222373 w 811462"/>
                  <a:gd name="connsiteY0" fmla="*/ 0 h 445478"/>
                  <a:gd name="connsiteX1" fmla="*/ 85949 w 811462"/>
                  <a:gd name="connsiteY1" fmla="*/ 445478 h 445478"/>
                  <a:gd name="connsiteX2" fmla="*/ 723855 w 811462"/>
                  <a:gd name="connsiteY2" fmla="*/ 443511 h 445478"/>
                  <a:gd name="connsiteX3" fmla="*/ 583396 w 811462"/>
                  <a:gd name="connsiteY3" fmla="*/ 2246 h 445478"/>
                  <a:gd name="connsiteX4" fmla="*/ 222373 w 811462"/>
                  <a:gd name="connsiteY4" fmla="*/ 0 h 445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62" h="445478">
                    <a:moveTo>
                      <a:pt x="222373" y="0"/>
                    </a:moveTo>
                    <a:cubicBezTo>
                      <a:pt x="65003" y="55701"/>
                      <a:pt x="-107865" y="183748"/>
                      <a:pt x="85949" y="445478"/>
                    </a:cubicBezTo>
                    <a:lnTo>
                      <a:pt x="723855" y="443511"/>
                    </a:lnTo>
                    <a:cubicBezTo>
                      <a:pt x="913838" y="233547"/>
                      <a:pt x="761397" y="41425"/>
                      <a:pt x="583396" y="2246"/>
                    </a:cubicBezTo>
                    <a:cubicBezTo>
                      <a:pt x="441468" y="48973"/>
                      <a:pt x="361817" y="50104"/>
                      <a:pt x="222373" y="0"/>
                    </a:cubicBezTo>
                    <a:close/>
                  </a:path>
                </a:pathLst>
              </a:custGeom>
              <a:solidFill>
                <a:schemeClr val="bg1"/>
              </a:solidFill>
              <a:ln w="38100">
                <a:solidFill>
                  <a:srgbClr val="467A8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3" name="Oval 12"/>
              <p:cNvSpPr/>
              <p:nvPr/>
            </p:nvSpPr>
            <p:spPr>
              <a:xfrm>
                <a:off x="4276225" y="2084197"/>
                <a:ext cx="442335" cy="439045"/>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grpSp>
        <p:sp>
          <p:nvSpPr>
            <p:cNvPr id="19503" name="Rectangle 1032"/>
            <p:cNvSpPr>
              <a:spLocks noChangeArrowheads="1"/>
            </p:cNvSpPr>
            <p:nvPr/>
          </p:nvSpPr>
          <p:spPr bwMode="auto">
            <a:xfrm>
              <a:off x="3456864" y="2459516"/>
              <a:ext cx="2081301" cy="808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GB" altLang="en-US" sz="1400" b="1" dirty="0">
                  <a:solidFill>
                    <a:schemeClr val="bg1"/>
                  </a:solidFill>
                </a:rPr>
                <a:t>GEBCO Guiding</a:t>
              </a:r>
            </a:p>
            <a:p>
              <a:pPr algn="ctr" eaLnBrk="1" hangingPunct="1"/>
              <a:r>
                <a:rPr lang="en-GB" altLang="en-US" sz="1400" b="1" dirty="0">
                  <a:solidFill>
                    <a:schemeClr val="bg1"/>
                  </a:solidFill>
                </a:rPr>
                <a:t>Committee</a:t>
              </a:r>
            </a:p>
          </p:txBody>
        </p:sp>
      </p:grpSp>
      <p:grpSp>
        <p:nvGrpSpPr>
          <p:cNvPr id="19482" name="Group 136"/>
          <p:cNvGrpSpPr>
            <a:grpSpLocks noChangeAspect="1"/>
          </p:cNvGrpSpPr>
          <p:nvPr/>
        </p:nvGrpSpPr>
        <p:grpSpPr bwMode="auto">
          <a:xfrm>
            <a:off x="7305255" y="1297117"/>
            <a:ext cx="1386911" cy="1410333"/>
            <a:chOff x="3588285" y="1571308"/>
            <a:chExt cx="1735143" cy="1734593"/>
          </a:xfrm>
        </p:grpSpPr>
        <p:sp>
          <p:nvSpPr>
            <p:cNvPr id="138" name="Oval 137"/>
            <p:cNvSpPr>
              <a:spLocks noChangeAspect="1"/>
            </p:cNvSpPr>
            <p:nvPr/>
          </p:nvSpPr>
          <p:spPr>
            <a:xfrm>
              <a:off x="3589237" y="1571308"/>
              <a:ext cx="1733863" cy="1733813"/>
            </a:xfrm>
            <a:prstGeom prst="ellipse">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grpSp>
          <p:nvGrpSpPr>
            <p:cNvPr id="19493" name="Group 139"/>
            <p:cNvGrpSpPr>
              <a:grpSpLocks/>
            </p:cNvGrpSpPr>
            <p:nvPr/>
          </p:nvGrpSpPr>
          <p:grpSpPr bwMode="auto">
            <a:xfrm>
              <a:off x="3982355" y="1699910"/>
              <a:ext cx="1031347" cy="758685"/>
              <a:chOff x="3877261" y="2083143"/>
              <a:chExt cx="1242220" cy="913808"/>
            </a:xfrm>
          </p:grpSpPr>
          <p:sp>
            <p:nvSpPr>
              <p:cNvPr id="143" name="Freeform 142"/>
              <p:cNvSpPr/>
              <p:nvPr/>
            </p:nvSpPr>
            <p:spPr>
              <a:xfrm>
                <a:off x="4697936" y="2633757"/>
                <a:ext cx="421024" cy="256337"/>
              </a:xfrm>
              <a:custGeom>
                <a:avLst/>
                <a:gdLst>
                  <a:gd name="connsiteX0" fmla="*/ 119269 w 626165"/>
                  <a:gd name="connsiteY0" fmla="*/ 0 h 496956"/>
                  <a:gd name="connsiteX1" fmla="*/ 0 w 626165"/>
                  <a:gd name="connsiteY1" fmla="*/ 496956 h 496956"/>
                  <a:gd name="connsiteX2" fmla="*/ 626165 w 626165"/>
                  <a:gd name="connsiteY2" fmla="*/ 496956 h 496956"/>
                  <a:gd name="connsiteX3" fmla="*/ 526774 w 626165"/>
                  <a:gd name="connsiteY3" fmla="*/ 19878 h 496956"/>
                  <a:gd name="connsiteX4" fmla="*/ 119269 w 626165"/>
                  <a:gd name="connsiteY4" fmla="*/ 0 h 496956"/>
                  <a:gd name="connsiteX0" fmla="*/ 119269 w 659725"/>
                  <a:gd name="connsiteY0" fmla="*/ 0 h 496956"/>
                  <a:gd name="connsiteX1" fmla="*/ 0 w 659725"/>
                  <a:gd name="connsiteY1" fmla="*/ 496956 h 496956"/>
                  <a:gd name="connsiteX2" fmla="*/ 626165 w 659725"/>
                  <a:gd name="connsiteY2" fmla="*/ 496956 h 496956"/>
                  <a:gd name="connsiteX3" fmla="*/ 526774 w 659725"/>
                  <a:gd name="connsiteY3" fmla="*/ 19878 h 496956"/>
                  <a:gd name="connsiteX4" fmla="*/ 119269 w 659725"/>
                  <a:gd name="connsiteY4" fmla="*/ 0 h 496956"/>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689087"/>
                  <a:gd name="connsiteY0" fmla="*/ 51699 h 548655"/>
                  <a:gd name="connsiteX1" fmla="*/ 29362 w 689087"/>
                  <a:gd name="connsiteY1" fmla="*/ 548655 h 548655"/>
                  <a:gd name="connsiteX2" fmla="*/ 655527 w 689087"/>
                  <a:gd name="connsiteY2" fmla="*/ 548655 h 548655"/>
                  <a:gd name="connsiteX3" fmla="*/ 556136 w 689087"/>
                  <a:gd name="connsiteY3" fmla="*/ 71577 h 548655"/>
                  <a:gd name="connsiteX4" fmla="*/ 148631 w 689087"/>
                  <a:gd name="connsiteY4" fmla="*/ 51699 h 548655"/>
                  <a:gd name="connsiteX0" fmla="*/ 148631 w 689087"/>
                  <a:gd name="connsiteY0" fmla="*/ 23116 h 520072"/>
                  <a:gd name="connsiteX1" fmla="*/ 29362 w 689087"/>
                  <a:gd name="connsiteY1" fmla="*/ 520072 h 520072"/>
                  <a:gd name="connsiteX2" fmla="*/ 655527 w 689087"/>
                  <a:gd name="connsiteY2" fmla="*/ 520072 h 520072"/>
                  <a:gd name="connsiteX3" fmla="*/ 556136 w 689087"/>
                  <a:gd name="connsiteY3" fmla="*/ 42994 h 520072"/>
                  <a:gd name="connsiteX4" fmla="*/ 148631 w 689087"/>
                  <a:gd name="connsiteY4" fmla="*/ 23116 h 520072"/>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717424"/>
                  <a:gd name="connsiteY0" fmla="*/ 0 h 496956"/>
                  <a:gd name="connsiteX1" fmla="*/ 29362 w 717424"/>
                  <a:gd name="connsiteY1" fmla="*/ 496956 h 496956"/>
                  <a:gd name="connsiteX2" fmla="*/ 655527 w 717424"/>
                  <a:gd name="connsiteY2" fmla="*/ 496956 h 496956"/>
                  <a:gd name="connsiteX3" fmla="*/ 556136 w 717424"/>
                  <a:gd name="connsiteY3" fmla="*/ 19878 h 496956"/>
                  <a:gd name="connsiteX4" fmla="*/ 148631 w 717424"/>
                  <a:gd name="connsiteY4" fmla="*/ 0 h 496956"/>
                  <a:gd name="connsiteX0" fmla="*/ 148631 w 764511"/>
                  <a:gd name="connsiteY0" fmla="*/ 0 h 496956"/>
                  <a:gd name="connsiteX1" fmla="*/ 29362 w 764511"/>
                  <a:gd name="connsiteY1" fmla="*/ 496956 h 496956"/>
                  <a:gd name="connsiteX2" fmla="*/ 655527 w 764511"/>
                  <a:gd name="connsiteY2" fmla="*/ 496956 h 496956"/>
                  <a:gd name="connsiteX3" fmla="*/ 556136 w 764511"/>
                  <a:gd name="connsiteY3" fmla="*/ 19878 h 496956"/>
                  <a:gd name="connsiteX4" fmla="*/ 148631 w 764511"/>
                  <a:gd name="connsiteY4" fmla="*/ 0 h 496956"/>
                  <a:gd name="connsiteX0" fmla="*/ 195740 w 811620"/>
                  <a:gd name="connsiteY0" fmla="*/ 0 h 496956"/>
                  <a:gd name="connsiteX1" fmla="*/ 76471 w 811620"/>
                  <a:gd name="connsiteY1" fmla="*/ 496956 h 496956"/>
                  <a:gd name="connsiteX2" fmla="*/ 702636 w 811620"/>
                  <a:gd name="connsiteY2" fmla="*/ 496956 h 496956"/>
                  <a:gd name="connsiteX3" fmla="*/ 603245 w 811620"/>
                  <a:gd name="connsiteY3" fmla="*/ 19878 h 496956"/>
                  <a:gd name="connsiteX4" fmla="*/ 195740 w 811620"/>
                  <a:gd name="connsiteY4" fmla="*/ 0 h 496956"/>
                  <a:gd name="connsiteX0" fmla="*/ 209459 w 825339"/>
                  <a:gd name="connsiteY0" fmla="*/ 0 h 496956"/>
                  <a:gd name="connsiteX1" fmla="*/ 90190 w 825339"/>
                  <a:gd name="connsiteY1" fmla="*/ 496956 h 496956"/>
                  <a:gd name="connsiteX2" fmla="*/ 716355 w 825339"/>
                  <a:gd name="connsiteY2" fmla="*/ 496956 h 496956"/>
                  <a:gd name="connsiteX3" fmla="*/ 616964 w 825339"/>
                  <a:gd name="connsiteY3" fmla="*/ 19878 h 496956"/>
                  <a:gd name="connsiteX4" fmla="*/ 209459 w 825339"/>
                  <a:gd name="connsiteY4" fmla="*/ 0 h 496956"/>
                  <a:gd name="connsiteX0" fmla="*/ 209459 w 838912"/>
                  <a:gd name="connsiteY0" fmla="*/ 0 h 506895"/>
                  <a:gd name="connsiteX1" fmla="*/ 90190 w 838912"/>
                  <a:gd name="connsiteY1" fmla="*/ 496956 h 506895"/>
                  <a:gd name="connsiteX2" fmla="*/ 736233 w 838912"/>
                  <a:gd name="connsiteY2" fmla="*/ 506895 h 506895"/>
                  <a:gd name="connsiteX3" fmla="*/ 616964 w 838912"/>
                  <a:gd name="connsiteY3" fmla="*/ 19878 h 506895"/>
                  <a:gd name="connsiteX4" fmla="*/ 209459 w 838912"/>
                  <a:gd name="connsiteY4" fmla="*/ 0 h 506895"/>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5199"/>
                  <a:gd name="connsiteY0" fmla="*/ 0 h 508862"/>
                  <a:gd name="connsiteX1" fmla="*/ 89579 w 835199"/>
                  <a:gd name="connsiteY1" fmla="*/ 508862 h 508862"/>
                  <a:gd name="connsiteX2" fmla="*/ 738004 w 835199"/>
                  <a:gd name="connsiteY2" fmla="*/ 506895 h 508862"/>
                  <a:gd name="connsiteX3" fmla="*/ 613973 w 835199"/>
                  <a:gd name="connsiteY3" fmla="*/ 7972 h 508862"/>
                  <a:gd name="connsiteX4" fmla="*/ 211230 w 83519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3171"/>
                  <a:gd name="connsiteY0" fmla="*/ 0 h 508862"/>
                  <a:gd name="connsiteX1" fmla="*/ 89579 w 833171"/>
                  <a:gd name="connsiteY1" fmla="*/ 508862 h 508862"/>
                  <a:gd name="connsiteX2" fmla="*/ 738004 w 833171"/>
                  <a:gd name="connsiteY2" fmla="*/ 506895 h 508862"/>
                  <a:gd name="connsiteX3" fmla="*/ 613973 w 833171"/>
                  <a:gd name="connsiteY3" fmla="*/ 7972 h 508862"/>
                  <a:gd name="connsiteX4" fmla="*/ 211230 w 833171"/>
                  <a:gd name="connsiteY4" fmla="*/ 0 h 508862"/>
                  <a:gd name="connsiteX0" fmla="*/ 211230 w 832302"/>
                  <a:gd name="connsiteY0" fmla="*/ 0 h 508862"/>
                  <a:gd name="connsiteX1" fmla="*/ 89579 w 832302"/>
                  <a:gd name="connsiteY1" fmla="*/ 508862 h 508862"/>
                  <a:gd name="connsiteX2" fmla="*/ 738004 w 832302"/>
                  <a:gd name="connsiteY2" fmla="*/ 506895 h 508862"/>
                  <a:gd name="connsiteX3" fmla="*/ 610904 w 832302"/>
                  <a:gd name="connsiteY3" fmla="*/ 7972 h 508862"/>
                  <a:gd name="connsiteX4" fmla="*/ 211230 w 832302"/>
                  <a:gd name="connsiteY4" fmla="*/ 0 h 508862"/>
                  <a:gd name="connsiteX0" fmla="*/ 211230 w 834527"/>
                  <a:gd name="connsiteY0" fmla="*/ 0 h 508862"/>
                  <a:gd name="connsiteX1" fmla="*/ 89579 w 834527"/>
                  <a:gd name="connsiteY1" fmla="*/ 508862 h 508862"/>
                  <a:gd name="connsiteX2" fmla="*/ 738004 w 834527"/>
                  <a:gd name="connsiteY2" fmla="*/ 506895 h 508862"/>
                  <a:gd name="connsiteX3" fmla="*/ 610904 w 834527"/>
                  <a:gd name="connsiteY3" fmla="*/ 7972 h 508862"/>
                  <a:gd name="connsiteX4" fmla="*/ 211230 w 834527"/>
                  <a:gd name="connsiteY4" fmla="*/ 0 h 50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527" h="508862">
                    <a:moveTo>
                      <a:pt x="211230" y="0"/>
                    </a:moveTo>
                    <a:cubicBezTo>
                      <a:pt x="53860" y="55701"/>
                      <a:pt x="-104235" y="247132"/>
                      <a:pt x="89579" y="508862"/>
                    </a:cubicBezTo>
                    <a:lnTo>
                      <a:pt x="738004" y="506895"/>
                    </a:lnTo>
                    <a:cubicBezTo>
                      <a:pt x="927987" y="296931"/>
                      <a:pt x="811956" y="36622"/>
                      <a:pt x="610904" y="7972"/>
                    </a:cubicBezTo>
                    <a:cubicBezTo>
                      <a:pt x="442871" y="73819"/>
                      <a:pt x="380506" y="71956"/>
                      <a:pt x="211230" y="0"/>
                    </a:cubicBezTo>
                    <a:close/>
                  </a:path>
                </a:pathLst>
              </a:custGeom>
              <a:solidFill>
                <a:schemeClr val="bg1"/>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44" name="Oval 143"/>
              <p:cNvSpPr/>
              <p:nvPr/>
            </p:nvSpPr>
            <p:spPr>
              <a:xfrm>
                <a:off x="4760132" y="2316278"/>
                <a:ext cx="294239" cy="296315"/>
              </a:xfrm>
              <a:prstGeom prst="ellipse">
                <a:avLst/>
              </a:prstGeom>
              <a:solidFill>
                <a:schemeClr val="bg1"/>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46" name="Freeform 145"/>
              <p:cNvSpPr/>
              <p:nvPr/>
            </p:nvSpPr>
            <p:spPr>
              <a:xfrm>
                <a:off x="3877418" y="2636110"/>
                <a:ext cx="418631" cy="253984"/>
              </a:xfrm>
              <a:custGeom>
                <a:avLst/>
                <a:gdLst>
                  <a:gd name="connsiteX0" fmla="*/ 119269 w 626165"/>
                  <a:gd name="connsiteY0" fmla="*/ 0 h 496956"/>
                  <a:gd name="connsiteX1" fmla="*/ 0 w 626165"/>
                  <a:gd name="connsiteY1" fmla="*/ 496956 h 496956"/>
                  <a:gd name="connsiteX2" fmla="*/ 626165 w 626165"/>
                  <a:gd name="connsiteY2" fmla="*/ 496956 h 496956"/>
                  <a:gd name="connsiteX3" fmla="*/ 526774 w 626165"/>
                  <a:gd name="connsiteY3" fmla="*/ 19878 h 496956"/>
                  <a:gd name="connsiteX4" fmla="*/ 119269 w 626165"/>
                  <a:gd name="connsiteY4" fmla="*/ 0 h 496956"/>
                  <a:gd name="connsiteX0" fmla="*/ 119269 w 659725"/>
                  <a:gd name="connsiteY0" fmla="*/ 0 h 496956"/>
                  <a:gd name="connsiteX1" fmla="*/ 0 w 659725"/>
                  <a:gd name="connsiteY1" fmla="*/ 496956 h 496956"/>
                  <a:gd name="connsiteX2" fmla="*/ 626165 w 659725"/>
                  <a:gd name="connsiteY2" fmla="*/ 496956 h 496956"/>
                  <a:gd name="connsiteX3" fmla="*/ 526774 w 659725"/>
                  <a:gd name="connsiteY3" fmla="*/ 19878 h 496956"/>
                  <a:gd name="connsiteX4" fmla="*/ 119269 w 659725"/>
                  <a:gd name="connsiteY4" fmla="*/ 0 h 496956"/>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689087"/>
                  <a:gd name="connsiteY0" fmla="*/ 51699 h 548655"/>
                  <a:gd name="connsiteX1" fmla="*/ 29362 w 689087"/>
                  <a:gd name="connsiteY1" fmla="*/ 548655 h 548655"/>
                  <a:gd name="connsiteX2" fmla="*/ 655527 w 689087"/>
                  <a:gd name="connsiteY2" fmla="*/ 548655 h 548655"/>
                  <a:gd name="connsiteX3" fmla="*/ 556136 w 689087"/>
                  <a:gd name="connsiteY3" fmla="*/ 71577 h 548655"/>
                  <a:gd name="connsiteX4" fmla="*/ 148631 w 689087"/>
                  <a:gd name="connsiteY4" fmla="*/ 51699 h 548655"/>
                  <a:gd name="connsiteX0" fmla="*/ 148631 w 689087"/>
                  <a:gd name="connsiteY0" fmla="*/ 23116 h 520072"/>
                  <a:gd name="connsiteX1" fmla="*/ 29362 w 689087"/>
                  <a:gd name="connsiteY1" fmla="*/ 520072 h 520072"/>
                  <a:gd name="connsiteX2" fmla="*/ 655527 w 689087"/>
                  <a:gd name="connsiteY2" fmla="*/ 520072 h 520072"/>
                  <a:gd name="connsiteX3" fmla="*/ 556136 w 689087"/>
                  <a:gd name="connsiteY3" fmla="*/ 42994 h 520072"/>
                  <a:gd name="connsiteX4" fmla="*/ 148631 w 689087"/>
                  <a:gd name="connsiteY4" fmla="*/ 23116 h 520072"/>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717424"/>
                  <a:gd name="connsiteY0" fmla="*/ 0 h 496956"/>
                  <a:gd name="connsiteX1" fmla="*/ 29362 w 717424"/>
                  <a:gd name="connsiteY1" fmla="*/ 496956 h 496956"/>
                  <a:gd name="connsiteX2" fmla="*/ 655527 w 717424"/>
                  <a:gd name="connsiteY2" fmla="*/ 496956 h 496956"/>
                  <a:gd name="connsiteX3" fmla="*/ 556136 w 717424"/>
                  <a:gd name="connsiteY3" fmla="*/ 19878 h 496956"/>
                  <a:gd name="connsiteX4" fmla="*/ 148631 w 717424"/>
                  <a:gd name="connsiteY4" fmla="*/ 0 h 496956"/>
                  <a:gd name="connsiteX0" fmla="*/ 148631 w 764511"/>
                  <a:gd name="connsiteY0" fmla="*/ 0 h 496956"/>
                  <a:gd name="connsiteX1" fmla="*/ 29362 w 764511"/>
                  <a:gd name="connsiteY1" fmla="*/ 496956 h 496956"/>
                  <a:gd name="connsiteX2" fmla="*/ 655527 w 764511"/>
                  <a:gd name="connsiteY2" fmla="*/ 496956 h 496956"/>
                  <a:gd name="connsiteX3" fmla="*/ 556136 w 764511"/>
                  <a:gd name="connsiteY3" fmla="*/ 19878 h 496956"/>
                  <a:gd name="connsiteX4" fmla="*/ 148631 w 764511"/>
                  <a:gd name="connsiteY4" fmla="*/ 0 h 496956"/>
                  <a:gd name="connsiteX0" fmla="*/ 195740 w 811620"/>
                  <a:gd name="connsiteY0" fmla="*/ 0 h 496956"/>
                  <a:gd name="connsiteX1" fmla="*/ 76471 w 811620"/>
                  <a:gd name="connsiteY1" fmla="*/ 496956 h 496956"/>
                  <a:gd name="connsiteX2" fmla="*/ 702636 w 811620"/>
                  <a:gd name="connsiteY2" fmla="*/ 496956 h 496956"/>
                  <a:gd name="connsiteX3" fmla="*/ 603245 w 811620"/>
                  <a:gd name="connsiteY3" fmla="*/ 19878 h 496956"/>
                  <a:gd name="connsiteX4" fmla="*/ 195740 w 811620"/>
                  <a:gd name="connsiteY4" fmla="*/ 0 h 496956"/>
                  <a:gd name="connsiteX0" fmla="*/ 209459 w 825339"/>
                  <a:gd name="connsiteY0" fmla="*/ 0 h 496956"/>
                  <a:gd name="connsiteX1" fmla="*/ 90190 w 825339"/>
                  <a:gd name="connsiteY1" fmla="*/ 496956 h 496956"/>
                  <a:gd name="connsiteX2" fmla="*/ 716355 w 825339"/>
                  <a:gd name="connsiteY2" fmla="*/ 496956 h 496956"/>
                  <a:gd name="connsiteX3" fmla="*/ 616964 w 825339"/>
                  <a:gd name="connsiteY3" fmla="*/ 19878 h 496956"/>
                  <a:gd name="connsiteX4" fmla="*/ 209459 w 825339"/>
                  <a:gd name="connsiteY4" fmla="*/ 0 h 496956"/>
                  <a:gd name="connsiteX0" fmla="*/ 209459 w 838912"/>
                  <a:gd name="connsiteY0" fmla="*/ 0 h 506895"/>
                  <a:gd name="connsiteX1" fmla="*/ 90190 w 838912"/>
                  <a:gd name="connsiteY1" fmla="*/ 496956 h 506895"/>
                  <a:gd name="connsiteX2" fmla="*/ 736233 w 838912"/>
                  <a:gd name="connsiteY2" fmla="*/ 506895 h 506895"/>
                  <a:gd name="connsiteX3" fmla="*/ 616964 w 838912"/>
                  <a:gd name="connsiteY3" fmla="*/ 19878 h 506895"/>
                  <a:gd name="connsiteX4" fmla="*/ 209459 w 838912"/>
                  <a:gd name="connsiteY4" fmla="*/ 0 h 506895"/>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5199"/>
                  <a:gd name="connsiteY0" fmla="*/ 0 h 508862"/>
                  <a:gd name="connsiteX1" fmla="*/ 89579 w 835199"/>
                  <a:gd name="connsiteY1" fmla="*/ 508862 h 508862"/>
                  <a:gd name="connsiteX2" fmla="*/ 738004 w 835199"/>
                  <a:gd name="connsiteY2" fmla="*/ 506895 h 508862"/>
                  <a:gd name="connsiteX3" fmla="*/ 613973 w 835199"/>
                  <a:gd name="connsiteY3" fmla="*/ 7972 h 508862"/>
                  <a:gd name="connsiteX4" fmla="*/ 211230 w 83519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3171"/>
                  <a:gd name="connsiteY0" fmla="*/ 0 h 508862"/>
                  <a:gd name="connsiteX1" fmla="*/ 89579 w 833171"/>
                  <a:gd name="connsiteY1" fmla="*/ 508862 h 508862"/>
                  <a:gd name="connsiteX2" fmla="*/ 738004 w 833171"/>
                  <a:gd name="connsiteY2" fmla="*/ 506895 h 508862"/>
                  <a:gd name="connsiteX3" fmla="*/ 613973 w 833171"/>
                  <a:gd name="connsiteY3" fmla="*/ 7972 h 508862"/>
                  <a:gd name="connsiteX4" fmla="*/ 211230 w 833171"/>
                  <a:gd name="connsiteY4" fmla="*/ 0 h 508862"/>
                  <a:gd name="connsiteX0" fmla="*/ 211230 w 832302"/>
                  <a:gd name="connsiteY0" fmla="*/ 0 h 508862"/>
                  <a:gd name="connsiteX1" fmla="*/ 89579 w 832302"/>
                  <a:gd name="connsiteY1" fmla="*/ 508862 h 508862"/>
                  <a:gd name="connsiteX2" fmla="*/ 738004 w 832302"/>
                  <a:gd name="connsiteY2" fmla="*/ 506895 h 508862"/>
                  <a:gd name="connsiteX3" fmla="*/ 610904 w 832302"/>
                  <a:gd name="connsiteY3" fmla="*/ 7972 h 508862"/>
                  <a:gd name="connsiteX4" fmla="*/ 211230 w 832302"/>
                  <a:gd name="connsiteY4" fmla="*/ 0 h 508862"/>
                  <a:gd name="connsiteX0" fmla="*/ 211230 w 834527"/>
                  <a:gd name="connsiteY0" fmla="*/ 0 h 508862"/>
                  <a:gd name="connsiteX1" fmla="*/ 89579 w 834527"/>
                  <a:gd name="connsiteY1" fmla="*/ 508862 h 508862"/>
                  <a:gd name="connsiteX2" fmla="*/ 738004 w 834527"/>
                  <a:gd name="connsiteY2" fmla="*/ 506895 h 508862"/>
                  <a:gd name="connsiteX3" fmla="*/ 610904 w 834527"/>
                  <a:gd name="connsiteY3" fmla="*/ 7972 h 508862"/>
                  <a:gd name="connsiteX4" fmla="*/ 211230 w 834527"/>
                  <a:gd name="connsiteY4" fmla="*/ 0 h 50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527" h="508862">
                    <a:moveTo>
                      <a:pt x="211230" y="0"/>
                    </a:moveTo>
                    <a:cubicBezTo>
                      <a:pt x="53860" y="55701"/>
                      <a:pt x="-104235" y="247132"/>
                      <a:pt x="89579" y="508862"/>
                    </a:cubicBezTo>
                    <a:lnTo>
                      <a:pt x="738004" y="506895"/>
                    </a:lnTo>
                    <a:cubicBezTo>
                      <a:pt x="927987" y="296931"/>
                      <a:pt x="811956" y="36622"/>
                      <a:pt x="610904" y="7972"/>
                    </a:cubicBezTo>
                    <a:cubicBezTo>
                      <a:pt x="442871" y="73819"/>
                      <a:pt x="380506" y="71956"/>
                      <a:pt x="211230" y="0"/>
                    </a:cubicBezTo>
                    <a:close/>
                  </a:path>
                </a:pathLst>
              </a:custGeom>
              <a:solidFill>
                <a:schemeClr val="bg1"/>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47" name="Oval 146"/>
              <p:cNvSpPr/>
              <p:nvPr/>
            </p:nvSpPr>
            <p:spPr>
              <a:xfrm>
                <a:off x="3939614" y="2318629"/>
                <a:ext cx="296631" cy="296315"/>
              </a:xfrm>
              <a:prstGeom prst="ellipse">
                <a:avLst/>
              </a:prstGeom>
              <a:solidFill>
                <a:schemeClr val="bg1"/>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49" name="Freeform 148"/>
              <p:cNvSpPr/>
              <p:nvPr/>
            </p:nvSpPr>
            <p:spPr>
              <a:xfrm>
                <a:off x="4174048" y="2511469"/>
                <a:ext cx="648281" cy="484451"/>
              </a:xfrm>
              <a:custGeom>
                <a:avLst/>
                <a:gdLst>
                  <a:gd name="connsiteX0" fmla="*/ 119269 w 626165"/>
                  <a:gd name="connsiteY0" fmla="*/ 0 h 496956"/>
                  <a:gd name="connsiteX1" fmla="*/ 0 w 626165"/>
                  <a:gd name="connsiteY1" fmla="*/ 496956 h 496956"/>
                  <a:gd name="connsiteX2" fmla="*/ 626165 w 626165"/>
                  <a:gd name="connsiteY2" fmla="*/ 496956 h 496956"/>
                  <a:gd name="connsiteX3" fmla="*/ 526774 w 626165"/>
                  <a:gd name="connsiteY3" fmla="*/ 19878 h 496956"/>
                  <a:gd name="connsiteX4" fmla="*/ 119269 w 626165"/>
                  <a:gd name="connsiteY4" fmla="*/ 0 h 496956"/>
                  <a:gd name="connsiteX0" fmla="*/ 119269 w 659725"/>
                  <a:gd name="connsiteY0" fmla="*/ 0 h 496956"/>
                  <a:gd name="connsiteX1" fmla="*/ 0 w 659725"/>
                  <a:gd name="connsiteY1" fmla="*/ 496956 h 496956"/>
                  <a:gd name="connsiteX2" fmla="*/ 626165 w 659725"/>
                  <a:gd name="connsiteY2" fmla="*/ 496956 h 496956"/>
                  <a:gd name="connsiteX3" fmla="*/ 526774 w 659725"/>
                  <a:gd name="connsiteY3" fmla="*/ 19878 h 496956"/>
                  <a:gd name="connsiteX4" fmla="*/ 119269 w 659725"/>
                  <a:gd name="connsiteY4" fmla="*/ 0 h 496956"/>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689087"/>
                  <a:gd name="connsiteY0" fmla="*/ 51699 h 548655"/>
                  <a:gd name="connsiteX1" fmla="*/ 29362 w 689087"/>
                  <a:gd name="connsiteY1" fmla="*/ 548655 h 548655"/>
                  <a:gd name="connsiteX2" fmla="*/ 655527 w 689087"/>
                  <a:gd name="connsiteY2" fmla="*/ 548655 h 548655"/>
                  <a:gd name="connsiteX3" fmla="*/ 556136 w 689087"/>
                  <a:gd name="connsiteY3" fmla="*/ 71577 h 548655"/>
                  <a:gd name="connsiteX4" fmla="*/ 148631 w 689087"/>
                  <a:gd name="connsiteY4" fmla="*/ 51699 h 548655"/>
                  <a:gd name="connsiteX0" fmla="*/ 148631 w 689087"/>
                  <a:gd name="connsiteY0" fmla="*/ 23116 h 520072"/>
                  <a:gd name="connsiteX1" fmla="*/ 29362 w 689087"/>
                  <a:gd name="connsiteY1" fmla="*/ 520072 h 520072"/>
                  <a:gd name="connsiteX2" fmla="*/ 655527 w 689087"/>
                  <a:gd name="connsiteY2" fmla="*/ 520072 h 520072"/>
                  <a:gd name="connsiteX3" fmla="*/ 556136 w 689087"/>
                  <a:gd name="connsiteY3" fmla="*/ 42994 h 520072"/>
                  <a:gd name="connsiteX4" fmla="*/ 148631 w 689087"/>
                  <a:gd name="connsiteY4" fmla="*/ 23116 h 520072"/>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717424"/>
                  <a:gd name="connsiteY0" fmla="*/ 0 h 496956"/>
                  <a:gd name="connsiteX1" fmla="*/ 29362 w 717424"/>
                  <a:gd name="connsiteY1" fmla="*/ 496956 h 496956"/>
                  <a:gd name="connsiteX2" fmla="*/ 655527 w 717424"/>
                  <a:gd name="connsiteY2" fmla="*/ 496956 h 496956"/>
                  <a:gd name="connsiteX3" fmla="*/ 556136 w 717424"/>
                  <a:gd name="connsiteY3" fmla="*/ 19878 h 496956"/>
                  <a:gd name="connsiteX4" fmla="*/ 148631 w 717424"/>
                  <a:gd name="connsiteY4" fmla="*/ 0 h 496956"/>
                  <a:gd name="connsiteX0" fmla="*/ 148631 w 764511"/>
                  <a:gd name="connsiteY0" fmla="*/ 0 h 496956"/>
                  <a:gd name="connsiteX1" fmla="*/ 29362 w 764511"/>
                  <a:gd name="connsiteY1" fmla="*/ 496956 h 496956"/>
                  <a:gd name="connsiteX2" fmla="*/ 655527 w 764511"/>
                  <a:gd name="connsiteY2" fmla="*/ 496956 h 496956"/>
                  <a:gd name="connsiteX3" fmla="*/ 556136 w 764511"/>
                  <a:gd name="connsiteY3" fmla="*/ 19878 h 496956"/>
                  <a:gd name="connsiteX4" fmla="*/ 148631 w 764511"/>
                  <a:gd name="connsiteY4" fmla="*/ 0 h 496956"/>
                  <a:gd name="connsiteX0" fmla="*/ 195740 w 811620"/>
                  <a:gd name="connsiteY0" fmla="*/ 0 h 496956"/>
                  <a:gd name="connsiteX1" fmla="*/ 76471 w 811620"/>
                  <a:gd name="connsiteY1" fmla="*/ 496956 h 496956"/>
                  <a:gd name="connsiteX2" fmla="*/ 702636 w 811620"/>
                  <a:gd name="connsiteY2" fmla="*/ 496956 h 496956"/>
                  <a:gd name="connsiteX3" fmla="*/ 603245 w 811620"/>
                  <a:gd name="connsiteY3" fmla="*/ 19878 h 496956"/>
                  <a:gd name="connsiteX4" fmla="*/ 195740 w 811620"/>
                  <a:gd name="connsiteY4" fmla="*/ 0 h 496956"/>
                  <a:gd name="connsiteX0" fmla="*/ 209459 w 825339"/>
                  <a:gd name="connsiteY0" fmla="*/ 0 h 496956"/>
                  <a:gd name="connsiteX1" fmla="*/ 90190 w 825339"/>
                  <a:gd name="connsiteY1" fmla="*/ 496956 h 496956"/>
                  <a:gd name="connsiteX2" fmla="*/ 716355 w 825339"/>
                  <a:gd name="connsiteY2" fmla="*/ 496956 h 496956"/>
                  <a:gd name="connsiteX3" fmla="*/ 616964 w 825339"/>
                  <a:gd name="connsiteY3" fmla="*/ 19878 h 496956"/>
                  <a:gd name="connsiteX4" fmla="*/ 209459 w 825339"/>
                  <a:gd name="connsiteY4" fmla="*/ 0 h 496956"/>
                  <a:gd name="connsiteX0" fmla="*/ 209459 w 838912"/>
                  <a:gd name="connsiteY0" fmla="*/ 0 h 506895"/>
                  <a:gd name="connsiteX1" fmla="*/ 90190 w 838912"/>
                  <a:gd name="connsiteY1" fmla="*/ 496956 h 506895"/>
                  <a:gd name="connsiteX2" fmla="*/ 736233 w 838912"/>
                  <a:gd name="connsiteY2" fmla="*/ 506895 h 506895"/>
                  <a:gd name="connsiteX3" fmla="*/ 616964 w 838912"/>
                  <a:gd name="connsiteY3" fmla="*/ 19878 h 506895"/>
                  <a:gd name="connsiteX4" fmla="*/ 209459 w 838912"/>
                  <a:gd name="connsiteY4" fmla="*/ 0 h 506895"/>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5199"/>
                  <a:gd name="connsiteY0" fmla="*/ 0 h 508862"/>
                  <a:gd name="connsiteX1" fmla="*/ 89579 w 835199"/>
                  <a:gd name="connsiteY1" fmla="*/ 508862 h 508862"/>
                  <a:gd name="connsiteX2" fmla="*/ 738004 w 835199"/>
                  <a:gd name="connsiteY2" fmla="*/ 506895 h 508862"/>
                  <a:gd name="connsiteX3" fmla="*/ 613973 w 835199"/>
                  <a:gd name="connsiteY3" fmla="*/ 7972 h 508862"/>
                  <a:gd name="connsiteX4" fmla="*/ 211230 w 83519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3171"/>
                  <a:gd name="connsiteY0" fmla="*/ 0 h 508862"/>
                  <a:gd name="connsiteX1" fmla="*/ 89579 w 833171"/>
                  <a:gd name="connsiteY1" fmla="*/ 508862 h 508862"/>
                  <a:gd name="connsiteX2" fmla="*/ 738004 w 833171"/>
                  <a:gd name="connsiteY2" fmla="*/ 506895 h 508862"/>
                  <a:gd name="connsiteX3" fmla="*/ 613973 w 833171"/>
                  <a:gd name="connsiteY3" fmla="*/ 7972 h 508862"/>
                  <a:gd name="connsiteX4" fmla="*/ 211230 w 833171"/>
                  <a:gd name="connsiteY4" fmla="*/ 0 h 508862"/>
                  <a:gd name="connsiteX0" fmla="*/ 211230 w 832302"/>
                  <a:gd name="connsiteY0" fmla="*/ 0 h 508862"/>
                  <a:gd name="connsiteX1" fmla="*/ 89579 w 832302"/>
                  <a:gd name="connsiteY1" fmla="*/ 508862 h 508862"/>
                  <a:gd name="connsiteX2" fmla="*/ 738004 w 832302"/>
                  <a:gd name="connsiteY2" fmla="*/ 506895 h 508862"/>
                  <a:gd name="connsiteX3" fmla="*/ 610904 w 832302"/>
                  <a:gd name="connsiteY3" fmla="*/ 7972 h 508862"/>
                  <a:gd name="connsiteX4" fmla="*/ 211230 w 832302"/>
                  <a:gd name="connsiteY4" fmla="*/ 0 h 508862"/>
                  <a:gd name="connsiteX0" fmla="*/ 211230 w 834527"/>
                  <a:gd name="connsiteY0" fmla="*/ 0 h 508862"/>
                  <a:gd name="connsiteX1" fmla="*/ 89579 w 834527"/>
                  <a:gd name="connsiteY1" fmla="*/ 508862 h 508862"/>
                  <a:gd name="connsiteX2" fmla="*/ 738004 w 834527"/>
                  <a:gd name="connsiteY2" fmla="*/ 506895 h 508862"/>
                  <a:gd name="connsiteX3" fmla="*/ 610904 w 834527"/>
                  <a:gd name="connsiteY3" fmla="*/ 7972 h 508862"/>
                  <a:gd name="connsiteX4" fmla="*/ 211230 w 834527"/>
                  <a:gd name="connsiteY4" fmla="*/ 0 h 508862"/>
                  <a:gd name="connsiteX0" fmla="*/ 211230 w 828716"/>
                  <a:gd name="connsiteY0" fmla="*/ 0 h 508862"/>
                  <a:gd name="connsiteX1" fmla="*/ 89579 w 828716"/>
                  <a:gd name="connsiteY1" fmla="*/ 508862 h 508862"/>
                  <a:gd name="connsiteX2" fmla="*/ 738004 w 828716"/>
                  <a:gd name="connsiteY2" fmla="*/ 506895 h 508862"/>
                  <a:gd name="connsiteX3" fmla="*/ 589864 w 828716"/>
                  <a:gd name="connsiteY3" fmla="*/ 3165 h 508862"/>
                  <a:gd name="connsiteX4" fmla="*/ 211230 w 828716"/>
                  <a:gd name="connsiteY4" fmla="*/ 0 h 508862"/>
                  <a:gd name="connsiteX0" fmla="*/ 239458 w 820127"/>
                  <a:gd name="connsiteY0" fmla="*/ 1640 h 505697"/>
                  <a:gd name="connsiteX1" fmla="*/ 80990 w 820127"/>
                  <a:gd name="connsiteY1" fmla="*/ 505697 h 505697"/>
                  <a:gd name="connsiteX2" fmla="*/ 729415 w 820127"/>
                  <a:gd name="connsiteY2" fmla="*/ 503730 h 505697"/>
                  <a:gd name="connsiteX3" fmla="*/ 581275 w 820127"/>
                  <a:gd name="connsiteY3" fmla="*/ 0 h 505697"/>
                  <a:gd name="connsiteX4" fmla="*/ 239458 w 820127"/>
                  <a:gd name="connsiteY4" fmla="*/ 1640 h 505697"/>
                  <a:gd name="connsiteX0" fmla="*/ 239458 w 816266"/>
                  <a:gd name="connsiteY0" fmla="*/ 1640 h 505697"/>
                  <a:gd name="connsiteX1" fmla="*/ 80990 w 816266"/>
                  <a:gd name="connsiteY1" fmla="*/ 505697 h 505697"/>
                  <a:gd name="connsiteX2" fmla="*/ 724156 w 816266"/>
                  <a:gd name="connsiteY2" fmla="*/ 479705 h 505697"/>
                  <a:gd name="connsiteX3" fmla="*/ 581275 w 816266"/>
                  <a:gd name="connsiteY3" fmla="*/ 0 h 505697"/>
                  <a:gd name="connsiteX4" fmla="*/ 239458 w 816266"/>
                  <a:gd name="connsiteY4" fmla="*/ 1640 h 505697"/>
                  <a:gd name="connsiteX0" fmla="*/ 235335 w 812143"/>
                  <a:gd name="connsiteY0" fmla="*/ 1640 h 481672"/>
                  <a:gd name="connsiteX1" fmla="*/ 82127 w 812143"/>
                  <a:gd name="connsiteY1" fmla="*/ 481672 h 481672"/>
                  <a:gd name="connsiteX2" fmla="*/ 720033 w 812143"/>
                  <a:gd name="connsiteY2" fmla="*/ 479705 h 481672"/>
                  <a:gd name="connsiteX3" fmla="*/ 577152 w 812143"/>
                  <a:gd name="connsiteY3" fmla="*/ 0 h 481672"/>
                  <a:gd name="connsiteX4" fmla="*/ 235335 w 812143"/>
                  <a:gd name="connsiteY4" fmla="*/ 1640 h 481672"/>
                  <a:gd name="connsiteX0" fmla="*/ 235335 w 810745"/>
                  <a:gd name="connsiteY0" fmla="*/ 0 h 480032"/>
                  <a:gd name="connsiteX1" fmla="*/ 82127 w 810745"/>
                  <a:gd name="connsiteY1" fmla="*/ 480032 h 480032"/>
                  <a:gd name="connsiteX2" fmla="*/ 720033 w 810745"/>
                  <a:gd name="connsiteY2" fmla="*/ 478065 h 480032"/>
                  <a:gd name="connsiteX3" fmla="*/ 571891 w 810745"/>
                  <a:gd name="connsiteY3" fmla="*/ 36800 h 480032"/>
                  <a:gd name="connsiteX4" fmla="*/ 235335 w 810745"/>
                  <a:gd name="connsiteY4" fmla="*/ 0 h 480032"/>
                  <a:gd name="connsiteX0" fmla="*/ 231238 w 811908"/>
                  <a:gd name="connsiteY0" fmla="*/ 0 h 456007"/>
                  <a:gd name="connsiteX1" fmla="*/ 83290 w 811908"/>
                  <a:gd name="connsiteY1" fmla="*/ 456007 h 456007"/>
                  <a:gd name="connsiteX2" fmla="*/ 721196 w 811908"/>
                  <a:gd name="connsiteY2" fmla="*/ 454040 h 456007"/>
                  <a:gd name="connsiteX3" fmla="*/ 573054 w 811908"/>
                  <a:gd name="connsiteY3" fmla="*/ 12775 h 456007"/>
                  <a:gd name="connsiteX4" fmla="*/ 231238 w 811908"/>
                  <a:gd name="connsiteY4" fmla="*/ 0 h 456007"/>
                  <a:gd name="connsiteX0" fmla="*/ 222373 w 814567"/>
                  <a:gd name="connsiteY0" fmla="*/ 0 h 445478"/>
                  <a:gd name="connsiteX1" fmla="*/ 85949 w 814567"/>
                  <a:gd name="connsiteY1" fmla="*/ 445478 h 445478"/>
                  <a:gd name="connsiteX2" fmla="*/ 723855 w 814567"/>
                  <a:gd name="connsiteY2" fmla="*/ 443511 h 445478"/>
                  <a:gd name="connsiteX3" fmla="*/ 575713 w 814567"/>
                  <a:gd name="connsiteY3" fmla="*/ 2246 h 445478"/>
                  <a:gd name="connsiteX4" fmla="*/ 222373 w 814567"/>
                  <a:gd name="connsiteY4" fmla="*/ 0 h 445478"/>
                  <a:gd name="connsiteX0" fmla="*/ 222373 w 816622"/>
                  <a:gd name="connsiteY0" fmla="*/ 0 h 445478"/>
                  <a:gd name="connsiteX1" fmla="*/ 85949 w 816622"/>
                  <a:gd name="connsiteY1" fmla="*/ 445478 h 445478"/>
                  <a:gd name="connsiteX2" fmla="*/ 723855 w 816622"/>
                  <a:gd name="connsiteY2" fmla="*/ 443511 h 445478"/>
                  <a:gd name="connsiteX3" fmla="*/ 583396 w 816622"/>
                  <a:gd name="connsiteY3" fmla="*/ 2246 h 445478"/>
                  <a:gd name="connsiteX4" fmla="*/ 222373 w 816622"/>
                  <a:gd name="connsiteY4" fmla="*/ 0 h 445478"/>
                  <a:gd name="connsiteX0" fmla="*/ 222373 w 811462"/>
                  <a:gd name="connsiteY0" fmla="*/ 0 h 445478"/>
                  <a:gd name="connsiteX1" fmla="*/ 85949 w 811462"/>
                  <a:gd name="connsiteY1" fmla="*/ 445478 h 445478"/>
                  <a:gd name="connsiteX2" fmla="*/ 723855 w 811462"/>
                  <a:gd name="connsiteY2" fmla="*/ 443511 h 445478"/>
                  <a:gd name="connsiteX3" fmla="*/ 583396 w 811462"/>
                  <a:gd name="connsiteY3" fmla="*/ 2246 h 445478"/>
                  <a:gd name="connsiteX4" fmla="*/ 222373 w 811462"/>
                  <a:gd name="connsiteY4" fmla="*/ 0 h 445478"/>
                  <a:gd name="connsiteX0" fmla="*/ 222373 w 811462"/>
                  <a:gd name="connsiteY0" fmla="*/ 0 h 445478"/>
                  <a:gd name="connsiteX1" fmla="*/ 85949 w 811462"/>
                  <a:gd name="connsiteY1" fmla="*/ 445478 h 445478"/>
                  <a:gd name="connsiteX2" fmla="*/ 723855 w 811462"/>
                  <a:gd name="connsiteY2" fmla="*/ 443511 h 445478"/>
                  <a:gd name="connsiteX3" fmla="*/ 583396 w 811462"/>
                  <a:gd name="connsiteY3" fmla="*/ 2246 h 445478"/>
                  <a:gd name="connsiteX4" fmla="*/ 222373 w 811462"/>
                  <a:gd name="connsiteY4" fmla="*/ 0 h 445478"/>
                  <a:gd name="connsiteX0" fmla="*/ 222373 w 811462"/>
                  <a:gd name="connsiteY0" fmla="*/ 0 h 445478"/>
                  <a:gd name="connsiteX1" fmla="*/ 85949 w 811462"/>
                  <a:gd name="connsiteY1" fmla="*/ 445478 h 445478"/>
                  <a:gd name="connsiteX2" fmla="*/ 723855 w 811462"/>
                  <a:gd name="connsiteY2" fmla="*/ 443511 h 445478"/>
                  <a:gd name="connsiteX3" fmla="*/ 583396 w 811462"/>
                  <a:gd name="connsiteY3" fmla="*/ 2246 h 445478"/>
                  <a:gd name="connsiteX4" fmla="*/ 222373 w 811462"/>
                  <a:gd name="connsiteY4" fmla="*/ 0 h 445478"/>
                  <a:gd name="connsiteX0" fmla="*/ 222373 w 811462"/>
                  <a:gd name="connsiteY0" fmla="*/ 0 h 445478"/>
                  <a:gd name="connsiteX1" fmla="*/ 85949 w 811462"/>
                  <a:gd name="connsiteY1" fmla="*/ 445478 h 445478"/>
                  <a:gd name="connsiteX2" fmla="*/ 723855 w 811462"/>
                  <a:gd name="connsiteY2" fmla="*/ 443511 h 445478"/>
                  <a:gd name="connsiteX3" fmla="*/ 583396 w 811462"/>
                  <a:gd name="connsiteY3" fmla="*/ 2246 h 445478"/>
                  <a:gd name="connsiteX4" fmla="*/ 222373 w 811462"/>
                  <a:gd name="connsiteY4" fmla="*/ 0 h 445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62" h="445478">
                    <a:moveTo>
                      <a:pt x="222373" y="0"/>
                    </a:moveTo>
                    <a:cubicBezTo>
                      <a:pt x="65003" y="55701"/>
                      <a:pt x="-107865" y="183748"/>
                      <a:pt x="85949" y="445478"/>
                    </a:cubicBezTo>
                    <a:lnTo>
                      <a:pt x="723855" y="443511"/>
                    </a:lnTo>
                    <a:cubicBezTo>
                      <a:pt x="913838" y="233547"/>
                      <a:pt x="761397" y="41425"/>
                      <a:pt x="583396" y="2246"/>
                    </a:cubicBezTo>
                    <a:cubicBezTo>
                      <a:pt x="441468" y="48973"/>
                      <a:pt x="361817" y="50104"/>
                      <a:pt x="222373" y="0"/>
                    </a:cubicBezTo>
                    <a:close/>
                  </a:path>
                </a:pathLst>
              </a:cu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50" name="Oval 149"/>
              <p:cNvSpPr/>
              <p:nvPr/>
            </p:nvSpPr>
            <p:spPr>
              <a:xfrm>
                <a:off x="4276911" y="2083459"/>
                <a:ext cx="440162" cy="439770"/>
              </a:xfrm>
              <a:prstGeom prst="ellipse">
                <a:avLst/>
              </a:prstGeom>
              <a:solidFill>
                <a:schemeClr val="bg1"/>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grpSp>
        <p:sp>
          <p:nvSpPr>
            <p:cNvPr id="19494" name="Rectangle 140"/>
            <p:cNvSpPr>
              <a:spLocks noChangeArrowheads="1"/>
            </p:cNvSpPr>
            <p:nvPr/>
          </p:nvSpPr>
          <p:spPr bwMode="auto">
            <a:xfrm>
              <a:off x="3688999" y="2459560"/>
              <a:ext cx="1403715" cy="7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GB" altLang="en-US" sz="1600" b="1" dirty="0">
                  <a:solidFill>
                    <a:schemeClr val="bg1"/>
                  </a:solidFill>
                </a:rPr>
                <a:t>Review Panel</a:t>
              </a:r>
            </a:p>
          </p:txBody>
        </p:sp>
      </p:grpSp>
      <p:sp>
        <p:nvSpPr>
          <p:cNvPr id="82" name="Title 1"/>
          <p:cNvSpPr txBox="1">
            <a:spLocks/>
          </p:cNvSpPr>
          <p:nvPr/>
        </p:nvSpPr>
        <p:spPr>
          <a:xfrm>
            <a:off x="1374020" y="199134"/>
            <a:ext cx="4969743" cy="68156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solidFill>
                  <a:schemeClr val="bg1"/>
                </a:solidFill>
              </a:rPr>
              <a:t>Seabed 2030 Governance</a:t>
            </a:r>
            <a:endParaRPr lang="en-US" sz="3600" b="1" dirty="0">
              <a:solidFill>
                <a:schemeClr val="bg1"/>
              </a:solidFill>
            </a:endParaRPr>
          </a:p>
        </p:txBody>
      </p:sp>
      <p:pic>
        <p:nvPicPr>
          <p:cNvPr id="83" name="Picture 82">
            <a:extLst>
              <a:ext uri="{FF2B5EF4-FFF2-40B4-BE49-F238E27FC236}">
                <a16:creationId xmlns:a16="http://schemas.microsoft.com/office/drawing/2014/main" id="{1FCCD324-E608-4B7D-9E7D-77086241CE9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48085" y="1195246"/>
            <a:ext cx="523883" cy="727615"/>
          </a:xfrm>
          <a:prstGeom prst="rect">
            <a:avLst/>
          </a:prstGeom>
        </p:spPr>
      </p:pic>
      <p:pic>
        <p:nvPicPr>
          <p:cNvPr id="85" name="Picture 84">
            <a:extLst>
              <a:ext uri="{FF2B5EF4-FFF2-40B4-BE49-F238E27FC236}">
                <a16:creationId xmlns:a16="http://schemas.microsoft.com/office/drawing/2014/main" id="{172A8F2D-58EE-4467-8E7F-B27622C7A557}"/>
              </a:ext>
            </a:extLst>
          </p:cNvPr>
          <p:cNvPicPr>
            <a:picLocks noChangeAspect="1"/>
          </p:cNvPicPr>
          <p:nvPr/>
        </p:nvPicPr>
        <p:blipFill>
          <a:blip r:embed="rId4"/>
          <a:stretch>
            <a:fillRect/>
          </a:stretch>
        </p:blipFill>
        <p:spPr>
          <a:xfrm>
            <a:off x="4738618" y="1173706"/>
            <a:ext cx="1372862" cy="717308"/>
          </a:xfrm>
          <a:prstGeom prst="rect">
            <a:avLst/>
          </a:prstGeom>
        </p:spPr>
      </p:pic>
      <p:cxnSp>
        <p:nvCxnSpPr>
          <p:cNvPr id="86" name="Elbow Connector 85"/>
          <p:cNvCxnSpPr>
            <a:stCxn id="8" idx="0"/>
            <a:endCxn id="83" idx="2"/>
          </p:cNvCxnSpPr>
          <p:nvPr/>
        </p:nvCxnSpPr>
        <p:spPr>
          <a:xfrm rot="16200000" flipV="1">
            <a:off x="3815335" y="1617554"/>
            <a:ext cx="330077" cy="940691"/>
          </a:xfrm>
          <a:prstGeom prst="bentConnector3">
            <a:avLst>
              <a:gd name="adj1" fmla="val 50000"/>
            </a:avLst>
          </a:prstGeom>
          <a:ln w="41275"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3" name="Elbow Connector 92"/>
          <p:cNvCxnSpPr>
            <a:endCxn id="85" idx="2"/>
          </p:cNvCxnSpPr>
          <p:nvPr/>
        </p:nvCxnSpPr>
        <p:spPr>
          <a:xfrm flipV="1">
            <a:off x="4467576" y="1891014"/>
            <a:ext cx="957473" cy="194655"/>
          </a:xfrm>
          <a:prstGeom prst="bentConnector2">
            <a:avLst/>
          </a:prstGeom>
          <a:ln w="41275" cap="rnd">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19476" name="Group 82"/>
          <p:cNvGrpSpPr>
            <a:grpSpLocks noChangeAspect="1"/>
          </p:cNvGrpSpPr>
          <p:nvPr/>
        </p:nvGrpSpPr>
        <p:grpSpPr bwMode="auto">
          <a:xfrm>
            <a:off x="3742259" y="4177542"/>
            <a:ext cx="1433512" cy="1224136"/>
            <a:chOff x="3694423" y="1734021"/>
            <a:chExt cx="1702147" cy="1400128"/>
          </a:xfrm>
        </p:grpSpPr>
        <p:sp>
          <p:nvSpPr>
            <p:cNvPr id="84" name="Oval 83"/>
            <p:cNvSpPr>
              <a:spLocks noChangeAspect="1"/>
            </p:cNvSpPr>
            <p:nvPr/>
          </p:nvSpPr>
          <p:spPr>
            <a:xfrm>
              <a:off x="3694423" y="1734021"/>
              <a:ext cx="1702147" cy="14001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grpSp>
          <p:nvGrpSpPr>
            <p:cNvPr id="19517" name="Group 84"/>
            <p:cNvGrpSpPr>
              <a:grpSpLocks/>
            </p:cNvGrpSpPr>
            <p:nvPr/>
          </p:nvGrpSpPr>
          <p:grpSpPr bwMode="auto">
            <a:xfrm>
              <a:off x="4011421" y="1800464"/>
              <a:ext cx="1031091" cy="757159"/>
              <a:chOff x="3912270" y="2204259"/>
              <a:chExt cx="1241912" cy="911971"/>
            </a:xfrm>
          </p:grpSpPr>
          <p:sp>
            <p:nvSpPr>
              <p:cNvPr id="87" name="Freeform 86"/>
              <p:cNvSpPr/>
              <p:nvPr/>
            </p:nvSpPr>
            <p:spPr>
              <a:xfrm>
                <a:off x="4731885" y="2753189"/>
                <a:ext cx="422297" cy="258064"/>
              </a:xfrm>
              <a:custGeom>
                <a:avLst/>
                <a:gdLst>
                  <a:gd name="connsiteX0" fmla="*/ 119269 w 626165"/>
                  <a:gd name="connsiteY0" fmla="*/ 0 h 496956"/>
                  <a:gd name="connsiteX1" fmla="*/ 0 w 626165"/>
                  <a:gd name="connsiteY1" fmla="*/ 496956 h 496956"/>
                  <a:gd name="connsiteX2" fmla="*/ 626165 w 626165"/>
                  <a:gd name="connsiteY2" fmla="*/ 496956 h 496956"/>
                  <a:gd name="connsiteX3" fmla="*/ 526774 w 626165"/>
                  <a:gd name="connsiteY3" fmla="*/ 19878 h 496956"/>
                  <a:gd name="connsiteX4" fmla="*/ 119269 w 626165"/>
                  <a:gd name="connsiteY4" fmla="*/ 0 h 496956"/>
                  <a:gd name="connsiteX0" fmla="*/ 119269 w 659725"/>
                  <a:gd name="connsiteY0" fmla="*/ 0 h 496956"/>
                  <a:gd name="connsiteX1" fmla="*/ 0 w 659725"/>
                  <a:gd name="connsiteY1" fmla="*/ 496956 h 496956"/>
                  <a:gd name="connsiteX2" fmla="*/ 626165 w 659725"/>
                  <a:gd name="connsiteY2" fmla="*/ 496956 h 496956"/>
                  <a:gd name="connsiteX3" fmla="*/ 526774 w 659725"/>
                  <a:gd name="connsiteY3" fmla="*/ 19878 h 496956"/>
                  <a:gd name="connsiteX4" fmla="*/ 119269 w 659725"/>
                  <a:gd name="connsiteY4" fmla="*/ 0 h 496956"/>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689087"/>
                  <a:gd name="connsiteY0" fmla="*/ 51699 h 548655"/>
                  <a:gd name="connsiteX1" fmla="*/ 29362 w 689087"/>
                  <a:gd name="connsiteY1" fmla="*/ 548655 h 548655"/>
                  <a:gd name="connsiteX2" fmla="*/ 655527 w 689087"/>
                  <a:gd name="connsiteY2" fmla="*/ 548655 h 548655"/>
                  <a:gd name="connsiteX3" fmla="*/ 556136 w 689087"/>
                  <a:gd name="connsiteY3" fmla="*/ 71577 h 548655"/>
                  <a:gd name="connsiteX4" fmla="*/ 148631 w 689087"/>
                  <a:gd name="connsiteY4" fmla="*/ 51699 h 548655"/>
                  <a:gd name="connsiteX0" fmla="*/ 148631 w 689087"/>
                  <a:gd name="connsiteY0" fmla="*/ 23116 h 520072"/>
                  <a:gd name="connsiteX1" fmla="*/ 29362 w 689087"/>
                  <a:gd name="connsiteY1" fmla="*/ 520072 h 520072"/>
                  <a:gd name="connsiteX2" fmla="*/ 655527 w 689087"/>
                  <a:gd name="connsiteY2" fmla="*/ 520072 h 520072"/>
                  <a:gd name="connsiteX3" fmla="*/ 556136 w 689087"/>
                  <a:gd name="connsiteY3" fmla="*/ 42994 h 520072"/>
                  <a:gd name="connsiteX4" fmla="*/ 148631 w 689087"/>
                  <a:gd name="connsiteY4" fmla="*/ 23116 h 520072"/>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717424"/>
                  <a:gd name="connsiteY0" fmla="*/ 0 h 496956"/>
                  <a:gd name="connsiteX1" fmla="*/ 29362 w 717424"/>
                  <a:gd name="connsiteY1" fmla="*/ 496956 h 496956"/>
                  <a:gd name="connsiteX2" fmla="*/ 655527 w 717424"/>
                  <a:gd name="connsiteY2" fmla="*/ 496956 h 496956"/>
                  <a:gd name="connsiteX3" fmla="*/ 556136 w 717424"/>
                  <a:gd name="connsiteY3" fmla="*/ 19878 h 496956"/>
                  <a:gd name="connsiteX4" fmla="*/ 148631 w 717424"/>
                  <a:gd name="connsiteY4" fmla="*/ 0 h 496956"/>
                  <a:gd name="connsiteX0" fmla="*/ 148631 w 764511"/>
                  <a:gd name="connsiteY0" fmla="*/ 0 h 496956"/>
                  <a:gd name="connsiteX1" fmla="*/ 29362 w 764511"/>
                  <a:gd name="connsiteY1" fmla="*/ 496956 h 496956"/>
                  <a:gd name="connsiteX2" fmla="*/ 655527 w 764511"/>
                  <a:gd name="connsiteY2" fmla="*/ 496956 h 496956"/>
                  <a:gd name="connsiteX3" fmla="*/ 556136 w 764511"/>
                  <a:gd name="connsiteY3" fmla="*/ 19878 h 496956"/>
                  <a:gd name="connsiteX4" fmla="*/ 148631 w 764511"/>
                  <a:gd name="connsiteY4" fmla="*/ 0 h 496956"/>
                  <a:gd name="connsiteX0" fmla="*/ 195740 w 811620"/>
                  <a:gd name="connsiteY0" fmla="*/ 0 h 496956"/>
                  <a:gd name="connsiteX1" fmla="*/ 76471 w 811620"/>
                  <a:gd name="connsiteY1" fmla="*/ 496956 h 496956"/>
                  <a:gd name="connsiteX2" fmla="*/ 702636 w 811620"/>
                  <a:gd name="connsiteY2" fmla="*/ 496956 h 496956"/>
                  <a:gd name="connsiteX3" fmla="*/ 603245 w 811620"/>
                  <a:gd name="connsiteY3" fmla="*/ 19878 h 496956"/>
                  <a:gd name="connsiteX4" fmla="*/ 195740 w 811620"/>
                  <a:gd name="connsiteY4" fmla="*/ 0 h 496956"/>
                  <a:gd name="connsiteX0" fmla="*/ 209459 w 825339"/>
                  <a:gd name="connsiteY0" fmla="*/ 0 h 496956"/>
                  <a:gd name="connsiteX1" fmla="*/ 90190 w 825339"/>
                  <a:gd name="connsiteY1" fmla="*/ 496956 h 496956"/>
                  <a:gd name="connsiteX2" fmla="*/ 716355 w 825339"/>
                  <a:gd name="connsiteY2" fmla="*/ 496956 h 496956"/>
                  <a:gd name="connsiteX3" fmla="*/ 616964 w 825339"/>
                  <a:gd name="connsiteY3" fmla="*/ 19878 h 496956"/>
                  <a:gd name="connsiteX4" fmla="*/ 209459 w 825339"/>
                  <a:gd name="connsiteY4" fmla="*/ 0 h 496956"/>
                  <a:gd name="connsiteX0" fmla="*/ 209459 w 838912"/>
                  <a:gd name="connsiteY0" fmla="*/ 0 h 506895"/>
                  <a:gd name="connsiteX1" fmla="*/ 90190 w 838912"/>
                  <a:gd name="connsiteY1" fmla="*/ 496956 h 506895"/>
                  <a:gd name="connsiteX2" fmla="*/ 736233 w 838912"/>
                  <a:gd name="connsiteY2" fmla="*/ 506895 h 506895"/>
                  <a:gd name="connsiteX3" fmla="*/ 616964 w 838912"/>
                  <a:gd name="connsiteY3" fmla="*/ 19878 h 506895"/>
                  <a:gd name="connsiteX4" fmla="*/ 209459 w 838912"/>
                  <a:gd name="connsiteY4" fmla="*/ 0 h 506895"/>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5199"/>
                  <a:gd name="connsiteY0" fmla="*/ 0 h 508862"/>
                  <a:gd name="connsiteX1" fmla="*/ 89579 w 835199"/>
                  <a:gd name="connsiteY1" fmla="*/ 508862 h 508862"/>
                  <a:gd name="connsiteX2" fmla="*/ 738004 w 835199"/>
                  <a:gd name="connsiteY2" fmla="*/ 506895 h 508862"/>
                  <a:gd name="connsiteX3" fmla="*/ 613973 w 835199"/>
                  <a:gd name="connsiteY3" fmla="*/ 7972 h 508862"/>
                  <a:gd name="connsiteX4" fmla="*/ 211230 w 83519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3171"/>
                  <a:gd name="connsiteY0" fmla="*/ 0 h 508862"/>
                  <a:gd name="connsiteX1" fmla="*/ 89579 w 833171"/>
                  <a:gd name="connsiteY1" fmla="*/ 508862 h 508862"/>
                  <a:gd name="connsiteX2" fmla="*/ 738004 w 833171"/>
                  <a:gd name="connsiteY2" fmla="*/ 506895 h 508862"/>
                  <a:gd name="connsiteX3" fmla="*/ 613973 w 833171"/>
                  <a:gd name="connsiteY3" fmla="*/ 7972 h 508862"/>
                  <a:gd name="connsiteX4" fmla="*/ 211230 w 833171"/>
                  <a:gd name="connsiteY4" fmla="*/ 0 h 508862"/>
                  <a:gd name="connsiteX0" fmla="*/ 211230 w 832302"/>
                  <a:gd name="connsiteY0" fmla="*/ 0 h 508862"/>
                  <a:gd name="connsiteX1" fmla="*/ 89579 w 832302"/>
                  <a:gd name="connsiteY1" fmla="*/ 508862 h 508862"/>
                  <a:gd name="connsiteX2" fmla="*/ 738004 w 832302"/>
                  <a:gd name="connsiteY2" fmla="*/ 506895 h 508862"/>
                  <a:gd name="connsiteX3" fmla="*/ 610904 w 832302"/>
                  <a:gd name="connsiteY3" fmla="*/ 7972 h 508862"/>
                  <a:gd name="connsiteX4" fmla="*/ 211230 w 832302"/>
                  <a:gd name="connsiteY4" fmla="*/ 0 h 508862"/>
                  <a:gd name="connsiteX0" fmla="*/ 211230 w 834527"/>
                  <a:gd name="connsiteY0" fmla="*/ 0 h 508862"/>
                  <a:gd name="connsiteX1" fmla="*/ 89579 w 834527"/>
                  <a:gd name="connsiteY1" fmla="*/ 508862 h 508862"/>
                  <a:gd name="connsiteX2" fmla="*/ 738004 w 834527"/>
                  <a:gd name="connsiteY2" fmla="*/ 506895 h 508862"/>
                  <a:gd name="connsiteX3" fmla="*/ 610904 w 834527"/>
                  <a:gd name="connsiteY3" fmla="*/ 7972 h 508862"/>
                  <a:gd name="connsiteX4" fmla="*/ 211230 w 834527"/>
                  <a:gd name="connsiteY4" fmla="*/ 0 h 50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527" h="508862">
                    <a:moveTo>
                      <a:pt x="211230" y="0"/>
                    </a:moveTo>
                    <a:cubicBezTo>
                      <a:pt x="53860" y="55701"/>
                      <a:pt x="-104235" y="247132"/>
                      <a:pt x="89579" y="508862"/>
                    </a:cubicBezTo>
                    <a:lnTo>
                      <a:pt x="738004" y="506895"/>
                    </a:lnTo>
                    <a:cubicBezTo>
                      <a:pt x="927987" y="296931"/>
                      <a:pt x="811956" y="36622"/>
                      <a:pt x="610904" y="7972"/>
                    </a:cubicBezTo>
                    <a:cubicBezTo>
                      <a:pt x="442871" y="73819"/>
                      <a:pt x="380506" y="71956"/>
                      <a:pt x="211230" y="0"/>
                    </a:cubicBezTo>
                    <a:close/>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88" name="Oval 87"/>
              <p:cNvSpPr/>
              <p:nvPr/>
            </p:nvSpPr>
            <p:spPr>
              <a:xfrm>
                <a:off x="4795458" y="2438264"/>
                <a:ext cx="297422" cy="295245"/>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89" name="Freeform 88"/>
              <p:cNvSpPr/>
              <p:nvPr/>
            </p:nvSpPr>
            <p:spPr>
              <a:xfrm>
                <a:off x="3912270" y="2755378"/>
                <a:ext cx="422295" cy="258064"/>
              </a:xfrm>
              <a:custGeom>
                <a:avLst/>
                <a:gdLst>
                  <a:gd name="connsiteX0" fmla="*/ 119269 w 626165"/>
                  <a:gd name="connsiteY0" fmla="*/ 0 h 496956"/>
                  <a:gd name="connsiteX1" fmla="*/ 0 w 626165"/>
                  <a:gd name="connsiteY1" fmla="*/ 496956 h 496956"/>
                  <a:gd name="connsiteX2" fmla="*/ 626165 w 626165"/>
                  <a:gd name="connsiteY2" fmla="*/ 496956 h 496956"/>
                  <a:gd name="connsiteX3" fmla="*/ 526774 w 626165"/>
                  <a:gd name="connsiteY3" fmla="*/ 19878 h 496956"/>
                  <a:gd name="connsiteX4" fmla="*/ 119269 w 626165"/>
                  <a:gd name="connsiteY4" fmla="*/ 0 h 496956"/>
                  <a:gd name="connsiteX0" fmla="*/ 119269 w 659725"/>
                  <a:gd name="connsiteY0" fmla="*/ 0 h 496956"/>
                  <a:gd name="connsiteX1" fmla="*/ 0 w 659725"/>
                  <a:gd name="connsiteY1" fmla="*/ 496956 h 496956"/>
                  <a:gd name="connsiteX2" fmla="*/ 626165 w 659725"/>
                  <a:gd name="connsiteY2" fmla="*/ 496956 h 496956"/>
                  <a:gd name="connsiteX3" fmla="*/ 526774 w 659725"/>
                  <a:gd name="connsiteY3" fmla="*/ 19878 h 496956"/>
                  <a:gd name="connsiteX4" fmla="*/ 119269 w 659725"/>
                  <a:gd name="connsiteY4" fmla="*/ 0 h 496956"/>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689087"/>
                  <a:gd name="connsiteY0" fmla="*/ 51699 h 548655"/>
                  <a:gd name="connsiteX1" fmla="*/ 29362 w 689087"/>
                  <a:gd name="connsiteY1" fmla="*/ 548655 h 548655"/>
                  <a:gd name="connsiteX2" fmla="*/ 655527 w 689087"/>
                  <a:gd name="connsiteY2" fmla="*/ 548655 h 548655"/>
                  <a:gd name="connsiteX3" fmla="*/ 556136 w 689087"/>
                  <a:gd name="connsiteY3" fmla="*/ 71577 h 548655"/>
                  <a:gd name="connsiteX4" fmla="*/ 148631 w 689087"/>
                  <a:gd name="connsiteY4" fmla="*/ 51699 h 548655"/>
                  <a:gd name="connsiteX0" fmla="*/ 148631 w 689087"/>
                  <a:gd name="connsiteY0" fmla="*/ 23116 h 520072"/>
                  <a:gd name="connsiteX1" fmla="*/ 29362 w 689087"/>
                  <a:gd name="connsiteY1" fmla="*/ 520072 h 520072"/>
                  <a:gd name="connsiteX2" fmla="*/ 655527 w 689087"/>
                  <a:gd name="connsiteY2" fmla="*/ 520072 h 520072"/>
                  <a:gd name="connsiteX3" fmla="*/ 556136 w 689087"/>
                  <a:gd name="connsiteY3" fmla="*/ 42994 h 520072"/>
                  <a:gd name="connsiteX4" fmla="*/ 148631 w 689087"/>
                  <a:gd name="connsiteY4" fmla="*/ 23116 h 520072"/>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717424"/>
                  <a:gd name="connsiteY0" fmla="*/ 0 h 496956"/>
                  <a:gd name="connsiteX1" fmla="*/ 29362 w 717424"/>
                  <a:gd name="connsiteY1" fmla="*/ 496956 h 496956"/>
                  <a:gd name="connsiteX2" fmla="*/ 655527 w 717424"/>
                  <a:gd name="connsiteY2" fmla="*/ 496956 h 496956"/>
                  <a:gd name="connsiteX3" fmla="*/ 556136 w 717424"/>
                  <a:gd name="connsiteY3" fmla="*/ 19878 h 496956"/>
                  <a:gd name="connsiteX4" fmla="*/ 148631 w 717424"/>
                  <a:gd name="connsiteY4" fmla="*/ 0 h 496956"/>
                  <a:gd name="connsiteX0" fmla="*/ 148631 w 764511"/>
                  <a:gd name="connsiteY0" fmla="*/ 0 h 496956"/>
                  <a:gd name="connsiteX1" fmla="*/ 29362 w 764511"/>
                  <a:gd name="connsiteY1" fmla="*/ 496956 h 496956"/>
                  <a:gd name="connsiteX2" fmla="*/ 655527 w 764511"/>
                  <a:gd name="connsiteY2" fmla="*/ 496956 h 496956"/>
                  <a:gd name="connsiteX3" fmla="*/ 556136 w 764511"/>
                  <a:gd name="connsiteY3" fmla="*/ 19878 h 496956"/>
                  <a:gd name="connsiteX4" fmla="*/ 148631 w 764511"/>
                  <a:gd name="connsiteY4" fmla="*/ 0 h 496956"/>
                  <a:gd name="connsiteX0" fmla="*/ 195740 w 811620"/>
                  <a:gd name="connsiteY0" fmla="*/ 0 h 496956"/>
                  <a:gd name="connsiteX1" fmla="*/ 76471 w 811620"/>
                  <a:gd name="connsiteY1" fmla="*/ 496956 h 496956"/>
                  <a:gd name="connsiteX2" fmla="*/ 702636 w 811620"/>
                  <a:gd name="connsiteY2" fmla="*/ 496956 h 496956"/>
                  <a:gd name="connsiteX3" fmla="*/ 603245 w 811620"/>
                  <a:gd name="connsiteY3" fmla="*/ 19878 h 496956"/>
                  <a:gd name="connsiteX4" fmla="*/ 195740 w 811620"/>
                  <a:gd name="connsiteY4" fmla="*/ 0 h 496956"/>
                  <a:gd name="connsiteX0" fmla="*/ 209459 w 825339"/>
                  <a:gd name="connsiteY0" fmla="*/ 0 h 496956"/>
                  <a:gd name="connsiteX1" fmla="*/ 90190 w 825339"/>
                  <a:gd name="connsiteY1" fmla="*/ 496956 h 496956"/>
                  <a:gd name="connsiteX2" fmla="*/ 716355 w 825339"/>
                  <a:gd name="connsiteY2" fmla="*/ 496956 h 496956"/>
                  <a:gd name="connsiteX3" fmla="*/ 616964 w 825339"/>
                  <a:gd name="connsiteY3" fmla="*/ 19878 h 496956"/>
                  <a:gd name="connsiteX4" fmla="*/ 209459 w 825339"/>
                  <a:gd name="connsiteY4" fmla="*/ 0 h 496956"/>
                  <a:gd name="connsiteX0" fmla="*/ 209459 w 838912"/>
                  <a:gd name="connsiteY0" fmla="*/ 0 h 506895"/>
                  <a:gd name="connsiteX1" fmla="*/ 90190 w 838912"/>
                  <a:gd name="connsiteY1" fmla="*/ 496956 h 506895"/>
                  <a:gd name="connsiteX2" fmla="*/ 736233 w 838912"/>
                  <a:gd name="connsiteY2" fmla="*/ 506895 h 506895"/>
                  <a:gd name="connsiteX3" fmla="*/ 616964 w 838912"/>
                  <a:gd name="connsiteY3" fmla="*/ 19878 h 506895"/>
                  <a:gd name="connsiteX4" fmla="*/ 209459 w 838912"/>
                  <a:gd name="connsiteY4" fmla="*/ 0 h 506895"/>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5199"/>
                  <a:gd name="connsiteY0" fmla="*/ 0 h 508862"/>
                  <a:gd name="connsiteX1" fmla="*/ 89579 w 835199"/>
                  <a:gd name="connsiteY1" fmla="*/ 508862 h 508862"/>
                  <a:gd name="connsiteX2" fmla="*/ 738004 w 835199"/>
                  <a:gd name="connsiteY2" fmla="*/ 506895 h 508862"/>
                  <a:gd name="connsiteX3" fmla="*/ 613973 w 835199"/>
                  <a:gd name="connsiteY3" fmla="*/ 7972 h 508862"/>
                  <a:gd name="connsiteX4" fmla="*/ 211230 w 83519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3171"/>
                  <a:gd name="connsiteY0" fmla="*/ 0 h 508862"/>
                  <a:gd name="connsiteX1" fmla="*/ 89579 w 833171"/>
                  <a:gd name="connsiteY1" fmla="*/ 508862 h 508862"/>
                  <a:gd name="connsiteX2" fmla="*/ 738004 w 833171"/>
                  <a:gd name="connsiteY2" fmla="*/ 506895 h 508862"/>
                  <a:gd name="connsiteX3" fmla="*/ 613973 w 833171"/>
                  <a:gd name="connsiteY3" fmla="*/ 7972 h 508862"/>
                  <a:gd name="connsiteX4" fmla="*/ 211230 w 833171"/>
                  <a:gd name="connsiteY4" fmla="*/ 0 h 508862"/>
                  <a:gd name="connsiteX0" fmla="*/ 211230 w 832302"/>
                  <a:gd name="connsiteY0" fmla="*/ 0 h 508862"/>
                  <a:gd name="connsiteX1" fmla="*/ 89579 w 832302"/>
                  <a:gd name="connsiteY1" fmla="*/ 508862 h 508862"/>
                  <a:gd name="connsiteX2" fmla="*/ 738004 w 832302"/>
                  <a:gd name="connsiteY2" fmla="*/ 506895 h 508862"/>
                  <a:gd name="connsiteX3" fmla="*/ 610904 w 832302"/>
                  <a:gd name="connsiteY3" fmla="*/ 7972 h 508862"/>
                  <a:gd name="connsiteX4" fmla="*/ 211230 w 832302"/>
                  <a:gd name="connsiteY4" fmla="*/ 0 h 508862"/>
                  <a:gd name="connsiteX0" fmla="*/ 211230 w 834527"/>
                  <a:gd name="connsiteY0" fmla="*/ 0 h 508862"/>
                  <a:gd name="connsiteX1" fmla="*/ 89579 w 834527"/>
                  <a:gd name="connsiteY1" fmla="*/ 508862 h 508862"/>
                  <a:gd name="connsiteX2" fmla="*/ 738004 w 834527"/>
                  <a:gd name="connsiteY2" fmla="*/ 506895 h 508862"/>
                  <a:gd name="connsiteX3" fmla="*/ 610904 w 834527"/>
                  <a:gd name="connsiteY3" fmla="*/ 7972 h 508862"/>
                  <a:gd name="connsiteX4" fmla="*/ 211230 w 834527"/>
                  <a:gd name="connsiteY4" fmla="*/ 0 h 50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527" h="508862">
                    <a:moveTo>
                      <a:pt x="211230" y="0"/>
                    </a:moveTo>
                    <a:cubicBezTo>
                      <a:pt x="53860" y="55701"/>
                      <a:pt x="-104235" y="247132"/>
                      <a:pt x="89579" y="508862"/>
                    </a:cubicBezTo>
                    <a:lnTo>
                      <a:pt x="738004" y="506895"/>
                    </a:lnTo>
                    <a:cubicBezTo>
                      <a:pt x="927987" y="296931"/>
                      <a:pt x="811956" y="36622"/>
                      <a:pt x="610904" y="7972"/>
                    </a:cubicBezTo>
                    <a:cubicBezTo>
                      <a:pt x="442871" y="73819"/>
                      <a:pt x="380506" y="71956"/>
                      <a:pt x="211230" y="0"/>
                    </a:cubicBezTo>
                    <a:close/>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90" name="Oval 89"/>
              <p:cNvSpPr/>
              <p:nvPr/>
            </p:nvSpPr>
            <p:spPr>
              <a:xfrm>
                <a:off x="3973572" y="2438264"/>
                <a:ext cx="297422" cy="297430"/>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91" name="Freeform 90"/>
              <p:cNvSpPr/>
              <p:nvPr/>
            </p:nvSpPr>
            <p:spPr>
              <a:xfrm>
                <a:off x="4207423" y="2630721"/>
                <a:ext cx="651605" cy="485509"/>
              </a:xfrm>
              <a:custGeom>
                <a:avLst/>
                <a:gdLst>
                  <a:gd name="connsiteX0" fmla="*/ 119269 w 626165"/>
                  <a:gd name="connsiteY0" fmla="*/ 0 h 496956"/>
                  <a:gd name="connsiteX1" fmla="*/ 0 w 626165"/>
                  <a:gd name="connsiteY1" fmla="*/ 496956 h 496956"/>
                  <a:gd name="connsiteX2" fmla="*/ 626165 w 626165"/>
                  <a:gd name="connsiteY2" fmla="*/ 496956 h 496956"/>
                  <a:gd name="connsiteX3" fmla="*/ 526774 w 626165"/>
                  <a:gd name="connsiteY3" fmla="*/ 19878 h 496956"/>
                  <a:gd name="connsiteX4" fmla="*/ 119269 w 626165"/>
                  <a:gd name="connsiteY4" fmla="*/ 0 h 496956"/>
                  <a:gd name="connsiteX0" fmla="*/ 119269 w 659725"/>
                  <a:gd name="connsiteY0" fmla="*/ 0 h 496956"/>
                  <a:gd name="connsiteX1" fmla="*/ 0 w 659725"/>
                  <a:gd name="connsiteY1" fmla="*/ 496956 h 496956"/>
                  <a:gd name="connsiteX2" fmla="*/ 626165 w 659725"/>
                  <a:gd name="connsiteY2" fmla="*/ 496956 h 496956"/>
                  <a:gd name="connsiteX3" fmla="*/ 526774 w 659725"/>
                  <a:gd name="connsiteY3" fmla="*/ 19878 h 496956"/>
                  <a:gd name="connsiteX4" fmla="*/ 119269 w 659725"/>
                  <a:gd name="connsiteY4" fmla="*/ 0 h 496956"/>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689087"/>
                  <a:gd name="connsiteY0" fmla="*/ 51699 h 548655"/>
                  <a:gd name="connsiteX1" fmla="*/ 29362 w 689087"/>
                  <a:gd name="connsiteY1" fmla="*/ 548655 h 548655"/>
                  <a:gd name="connsiteX2" fmla="*/ 655527 w 689087"/>
                  <a:gd name="connsiteY2" fmla="*/ 548655 h 548655"/>
                  <a:gd name="connsiteX3" fmla="*/ 556136 w 689087"/>
                  <a:gd name="connsiteY3" fmla="*/ 71577 h 548655"/>
                  <a:gd name="connsiteX4" fmla="*/ 148631 w 689087"/>
                  <a:gd name="connsiteY4" fmla="*/ 51699 h 548655"/>
                  <a:gd name="connsiteX0" fmla="*/ 148631 w 689087"/>
                  <a:gd name="connsiteY0" fmla="*/ 23116 h 520072"/>
                  <a:gd name="connsiteX1" fmla="*/ 29362 w 689087"/>
                  <a:gd name="connsiteY1" fmla="*/ 520072 h 520072"/>
                  <a:gd name="connsiteX2" fmla="*/ 655527 w 689087"/>
                  <a:gd name="connsiteY2" fmla="*/ 520072 h 520072"/>
                  <a:gd name="connsiteX3" fmla="*/ 556136 w 689087"/>
                  <a:gd name="connsiteY3" fmla="*/ 42994 h 520072"/>
                  <a:gd name="connsiteX4" fmla="*/ 148631 w 689087"/>
                  <a:gd name="connsiteY4" fmla="*/ 23116 h 520072"/>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717424"/>
                  <a:gd name="connsiteY0" fmla="*/ 0 h 496956"/>
                  <a:gd name="connsiteX1" fmla="*/ 29362 w 717424"/>
                  <a:gd name="connsiteY1" fmla="*/ 496956 h 496956"/>
                  <a:gd name="connsiteX2" fmla="*/ 655527 w 717424"/>
                  <a:gd name="connsiteY2" fmla="*/ 496956 h 496956"/>
                  <a:gd name="connsiteX3" fmla="*/ 556136 w 717424"/>
                  <a:gd name="connsiteY3" fmla="*/ 19878 h 496956"/>
                  <a:gd name="connsiteX4" fmla="*/ 148631 w 717424"/>
                  <a:gd name="connsiteY4" fmla="*/ 0 h 496956"/>
                  <a:gd name="connsiteX0" fmla="*/ 148631 w 764511"/>
                  <a:gd name="connsiteY0" fmla="*/ 0 h 496956"/>
                  <a:gd name="connsiteX1" fmla="*/ 29362 w 764511"/>
                  <a:gd name="connsiteY1" fmla="*/ 496956 h 496956"/>
                  <a:gd name="connsiteX2" fmla="*/ 655527 w 764511"/>
                  <a:gd name="connsiteY2" fmla="*/ 496956 h 496956"/>
                  <a:gd name="connsiteX3" fmla="*/ 556136 w 764511"/>
                  <a:gd name="connsiteY3" fmla="*/ 19878 h 496956"/>
                  <a:gd name="connsiteX4" fmla="*/ 148631 w 764511"/>
                  <a:gd name="connsiteY4" fmla="*/ 0 h 496956"/>
                  <a:gd name="connsiteX0" fmla="*/ 195740 w 811620"/>
                  <a:gd name="connsiteY0" fmla="*/ 0 h 496956"/>
                  <a:gd name="connsiteX1" fmla="*/ 76471 w 811620"/>
                  <a:gd name="connsiteY1" fmla="*/ 496956 h 496956"/>
                  <a:gd name="connsiteX2" fmla="*/ 702636 w 811620"/>
                  <a:gd name="connsiteY2" fmla="*/ 496956 h 496956"/>
                  <a:gd name="connsiteX3" fmla="*/ 603245 w 811620"/>
                  <a:gd name="connsiteY3" fmla="*/ 19878 h 496956"/>
                  <a:gd name="connsiteX4" fmla="*/ 195740 w 811620"/>
                  <a:gd name="connsiteY4" fmla="*/ 0 h 496956"/>
                  <a:gd name="connsiteX0" fmla="*/ 209459 w 825339"/>
                  <a:gd name="connsiteY0" fmla="*/ 0 h 496956"/>
                  <a:gd name="connsiteX1" fmla="*/ 90190 w 825339"/>
                  <a:gd name="connsiteY1" fmla="*/ 496956 h 496956"/>
                  <a:gd name="connsiteX2" fmla="*/ 716355 w 825339"/>
                  <a:gd name="connsiteY2" fmla="*/ 496956 h 496956"/>
                  <a:gd name="connsiteX3" fmla="*/ 616964 w 825339"/>
                  <a:gd name="connsiteY3" fmla="*/ 19878 h 496956"/>
                  <a:gd name="connsiteX4" fmla="*/ 209459 w 825339"/>
                  <a:gd name="connsiteY4" fmla="*/ 0 h 496956"/>
                  <a:gd name="connsiteX0" fmla="*/ 209459 w 838912"/>
                  <a:gd name="connsiteY0" fmla="*/ 0 h 506895"/>
                  <a:gd name="connsiteX1" fmla="*/ 90190 w 838912"/>
                  <a:gd name="connsiteY1" fmla="*/ 496956 h 506895"/>
                  <a:gd name="connsiteX2" fmla="*/ 736233 w 838912"/>
                  <a:gd name="connsiteY2" fmla="*/ 506895 h 506895"/>
                  <a:gd name="connsiteX3" fmla="*/ 616964 w 838912"/>
                  <a:gd name="connsiteY3" fmla="*/ 19878 h 506895"/>
                  <a:gd name="connsiteX4" fmla="*/ 209459 w 838912"/>
                  <a:gd name="connsiteY4" fmla="*/ 0 h 506895"/>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5199"/>
                  <a:gd name="connsiteY0" fmla="*/ 0 h 508862"/>
                  <a:gd name="connsiteX1" fmla="*/ 89579 w 835199"/>
                  <a:gd name="connsiteY1" fmla="*/ 508862 h 508862"/>
                  <a:gd name="connsiteX2" fmla="*/ 738004 w 835199"/>
                  <a:gd name="connsiteY2" fmla="*/ 506895 h 508862"/>
                  <a:gd name="connsiteX3" fmla="*/ 613973 w 835199"/>
                  <a:gd name="connsiteY3" fmla="*/ 7972 h 508862"/>
                  <a:gd name="connsiteX4" fmla="*/ 211230 w 83519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3171"/>
                  <a:gd name="connsiteY0" fmla="*/ 0 h 508862"/>
                  <a:gd name="connsiteX1" fmla="*/ 89579 w 833171"/>
                  <a:gd name="connsiteY1" fmla="*/ 508862 h 508862"/>
                  <a:gd name="connsiteX2" fmla="*/ 738004 w 833171"/>
                  <a:gd name="connsiteY2" fmla="*/ 506895 h 508862"/>
                  <a:gd name="connsiteX3" fmla="*/ 613973 w 833171"/>
                  <a:gd name="connsiteY3" fmla="*/ 7972 h 508862"/>
                  <a:gd name="connsiteX4" fmla="*/ 211230 w 833171"/>
                  <a:gd name="connsiteY4" fmla="*/ 0 h 508862"/>
                  <a:gd name="connsiteX0" fmla="*/ 211230 w 832302"/>
                  <a:gd name="connsiteY0" fmla="*/ 0 h 508862"/>
                  <a:gd name="connsiteX1" fmla="*/ 89579 w 832302"/>
                  <a:gd name="connsiteY1" fmla="*/ 508862 h 508862"/>
                  <a:gd name="connsiteX2" fmla="*/ 738004 w 832302"/>
                  <a:gd name="connsiteY2" fmla="*/ 506895 h 508862"/>
                  <a:gd name="connsiteX3" fmla="*/ 610904 w 832302"/>
                  <a:gd name="connsiteY3" fmla="*/ 7972 h 508862"/>
                  <a:gd name="connsiteX4" fmla="*/ 211230 w 832302"/>
                  <a:gd name="connsiteY4" fmla="*/ 0 h 508862"/>
                  <a:gd name="connsiteX0" fmla="*/ 211230 w 834527"/>
                  <a:gd name="connsiteY0" fmla="*/ 0 h 508862"/>
                  <a:gd name="connsiteX1" fmla="*/ 89579 w 834527"/>
                  <a:gd name="connsiteY1" fmla="*/ 508862 h 508862"/>
                  <a:gd name="connsiteX2" fmla="*/ 738004 w 834527"/>
                  <a:gd name="connsiteY2" fmla="*/ 506895 h 508862"/>
                  <a:gd name="connsiteX3" fmla="*/ 610904 w 834527"/>
                  <a:gd name="connsiteY3" fmla="*/ 7972 h 508862"/>
                  <a:gd name="connsiteX4" fmla="*/ 211230 w 834527"/>
                  <a:gd name="connsiteY4" fmla="*/ 0 h 508862"/>
                  <a:gd name="connsiteX0" fmla="*/ 211230 w 828716"/>
                  <a:gd name="connsiteY0" fmla="*/ 0 h 508862"/>
                  <a:gd name="connsiteX1" fmla="*/ 89579 w 828716"/>
                  <a:gd name="connsiteY1" fmla="*/ 508862 h 508862"/>
                  <a:gd name="connsiteX2" fmla="*/ 738004 w 828716"/>
                  <a:gd name="connsiteY2" fmla="*/ 506895 h 508862"/>
                  <a:gd name="connsiteX3" fmla="*/ 589864 w 828716"/>
                  <a:gd name="connsiteY3" fmla="*/ 3165 h 508862"/>
                  <a:gd name="connsiteX4" fmla="*/ 211230 w 828716"/>
                  <a:gd name="connsiteY4" fmla="*/ 0 h 508862"/>
                  <a:gd name="connsiteX0" fmla="*/ 239458 w 820127"/>
                  <a:gd name="connsiteY0" fmla="*/ 1640 h 505697"/>
                  <a:gd name="connsiteX1" fmla="*/ 80990 w 820127"/>
                  <a:gd name="connsiteY1" fmla="*/ 505697 h 505697"/>
                  <a:gd name="connsiteX2" fmla="*/ 729415 w 820127"/>
                  <a:gd name="connsiteY2" fmla="*/ 503730 h 505697"/>
                  <a:gd name="connsiteX3" fmla="*/ 581275 w 820127"/>
                  <a:gd name="connsiteY3" fmla="*/ 0 h 505697"/>
                  <a:gd name="connsiteX4" fmla="*/ 239458 w 820127"/>
                  <a:gd name="connsiteY4" fmla="*/ 1640 h 505697"/>
                  <a:gd name="connsiteX0" fmla="*/ 239458 w 816266"/>
                  <a:gd name="connsiteY0" fmla="*/ 1640 h 505697"/>
                  <a:gd name="connsiteX1" fmla="*/ 80990 w 816266"/>
                  <a:gd name="connsiteY1" fmla="*/ 505697 h 505697"/>
                  <a:gd name="connsiteX2" fmla="*/ 724156 w 816266"/>
                  <a:gd name="connsiteY2" fmla="*/ 479705 h 505697"/>
                  <a:gd name="connsiteX3" fmla="*/ 581275 w 816266"/>
                  <a:gd name="connsiteY3" fmla="*/ 0 h 505697"/>
                  <a:gd name="connsiteX4" fmla="*/ 239458 w 816266"/>
                  <a:gd name="connsiteY4" fmla="*/ 1640 h 505697"/>
                  <a:gd name="connsiteX0" fmla="*/ 235335 w 812143"/>
                  <a:gd name="connsiteY0" fmla="*/ 1640 h 481672"/>
                  <a:gd name="connsiteX1" fmla="*/ 82127 w 812143"/>
                  <a:gd name="connsiteY1" fmla="*/ 481672 h 481672"/>
                  <a:gd name="connsiteX2" fmla="*/ 720033 w 812143"/>
                  <a:gd name="connsiteY2" fmla="*/ 479705 h 481672"/>
                  <a:gd name="connsiteX3" fmla="*/ 577152 w 812143"/>
                  <a:gd name="connsiteY3" fmla="*/ 0 h 481672"/>
                  <a:gd name="connsiteX4" fmla="*/ 235335 w 812143"/>
                  <a:gd name="connsiteY4" fmla="*/ 1640 h 481672"/>
                  <a:gd name="connsiteX0" fmla="*/ 235335 w 810745"/>
                  <a:gd name="connsiteY0" fmla="*/ 0 h 480032"/>
                  <a:gd name="connsiteX1" fmla="*/ 82127 w 810745"/>
                  <a:gd name="connsiteY1" fmla="*/ 480032 h 480032"/>
                  <a:gd name="connsiteX2" fmla="*/ 720033 w 810745"/>
                  <a:gd name="connsiteY2" fmla="*/ 478065 h 480032"/>
                  <a:gd name="connsiteX3" fmla="*/ 571891 w 810745"/>
                  <a:gd name="connsiteY3" fmla="*/ 36800 h 480032"/>
                  <a:gd name="connsiteX4" fmla="*/ 235335 w 810745"/>
                  <a:gd name="connsiteY4" fmla="*/ 0 h 480032"/>
                  <a:gd name="connsiteX0" fmla="*/ 231238 w 811908"/>
                  <a:gd name="connsiteY0" fmla="*/ 0 h 456007"/>
                  <a:gd name="connsiteX1" fmla="*/ 83290 w 811908"/>
                  <a:gd name="connsiteY1" fmla="*/ 456007 h 456007"/>
                  <a:gd name="connsiteX2" fmla="*/ 721196 w 811908"/>
                  <a:gd name="connsiteY2" fmla="*/ 454040 h 456007"/>
                  <a:gd name="connsiteX3" fmla="*/ 573054 w 811908"/>
                  <a:gd name="connsiteY3" fmla="*/ 12775 h 456007"/>
                  <a:gd name="connsiteX4" fmla="*/ 231238 w 811908"/>
                  <a:gd name="connsiteY4" fmla="*/ 0 h 456007"/>
                  <a:gd name="connsiteX0" fmla="*/ 222373 w 814567"/>
                  <a:gd name="connsiteY0" fmla="*/ 0 h 445478"/>
                  <a:gd name="connsiteX1" fmla="*/ 85949 w 814567"/>
                  <a:gd name="connsiteY1" fmla="*/ 445478 h 445478"/>
                  <a:gd name="connsiteX2" fmla="*/ 723855 w 814567"/>
                  <a:gd name="connsiteY2" fmla="*/ 443511 h 445478"/>
                  <a:gd name="connsiteX3" fmla="*/ 575713 w 814567"/>
                  <a:gd name="connsiteY3" fmla="*/ 2246 h 445478"/>
                  <a:gd name="connsiteX4" fmla="*/ 222373 w 814567"/>
                  <a:gd name="connsiteY4" fmla="*/ 0 h 445478"/>
                  <a:gd name="connsiteX0" fmla="*/ 222373 w 816622"/>
                  <a:gd name="connsiteY0" fmla="*/ 0 h 445478"/>
                  <a:gd name="connsiteX1" fmla="*/ 85949 w 816622"/>
                  <a:gd name="connsiteY1" fmla="*/ 445478 h 445478"/>
                  <a:gd name="connsiteX2" fmla="*/ 723855 w 816622"/>
                  <a:gd name="connsiteY2" fmla="*/ 443511 h 445478"/>
                  <a:gd name="connsiteX3" fmla="*/ 583396 w 816622"/>
                  <a:gd name="connsiteY3" fmla="*/ 2246 h 445478"/>
                  <a:gd name="connsiteX4" fmla="*/ 222373 w 816622"/>
                  <a:gd name="connsiteY4" fmla="*/ 0 h 445478"/>
                  <a:gd name="connsiteX0" fmla="*/ 222373 w 811462"/>
                  <a:gd name="connsiteY0" fmla="*/ 0 h 445478"/>
                  <a:gd name="connsiteX1" fmla="*/ 85949 w 811462"/>
                  <a:gd name="connsiteY1" fmla="*/ 445478 h 445478"/>
                  <a:gd name="connsiteX2" fmla="*/ 723855 w 811462"/>
                  <a:gd name="connsiteY2" fmla="*/ 443511 h 445478"/>
                  <a:gd name="connsiteX3" fmla="*/ 583396 w 811462"/>
                  <a:gd name="connsiteY3" fmla="*/ 2246 h 445478"/>
                  <a:gd name="connsiteX4" fmla="*/ 222373 w 811462"/>
                  <a:gd name="connsiteY4" fmla="*/ 0 h 445478"/>
                  <a:gd name="connsiteX0" fmla="*/ 222373 w 811462"/>
                  <a:gd name="connsiteY0" fmla="*/ 0 h 445478"/>
                  <a:gd name="connsiteX1" fmla="*/ 85949 w 811462"/>
                  <a:gd name="connsiteY1" fmla="*/ 445478 h 445478"/>
                  <a:gd name="connsiteX2" fmla="*/ 723855 w 811462"/>
                  <a:gd name="connsiteY2" fmla="*/ 443511 h 445478"/>
                  <a:gd name="connsiteX3" fmla="*/ 583396 w 811462"/>
                  <a:gd name="connsiteY3" fmla="*/ 2246 h 445478"/>
                  <a:gd name="connsiteX4" fmla="*/ 222373 w 811462"/>
                  <a:gd name="connsiteY4" fmla="*/ 0 h 445478"/>
                  <a:gd name="connsiteX0" fmla="*/ 222373 w 811462"/>
                  <a:gd name="connsiteY0" fmla="*/ 0 h 445478"/>
                  <a:gd name="connsiteX1" fmla="*/ 85949 w 811462"/>
                  <a:gd name="connsiteY1" fmla="*/ 445478 h 445478"/>
                  <a:gd name="connsiteX2" fmla="*/ 723855 w 811462"/>
                  <a:gd name="connsiteY2" fmla="*/ 443511 h 445478"/>
                  <a:gd name="connsiteX3" fmla="*/ 583396 w 811462"/>
                  <a:gd name="connsiteY3" fmla="*/ 2246 h 445478"/>
                  <a:gd name="connsiteX4" fmla="*/ 222373 w 811462"/>
                  <a:gd name="connsiteY4" fmla="*/ 0 h 445478"/>
                  <a:gd name="connsiteX0" fmla="*/ 222373 w 811462"/>
                  <a:gd name="connsiteY0" fmla="*/ 0 h 445478"/>
                  <a:gd name="connsiteX1" fmla="*/ 85949 w 811462"/>
                  <a:gd name="connsiteY1" fmla="*/ 445478 h 445478"/>
                  <a:gd name="connsiteX2" fmla="*/ 723855 w 811462"/>
                  <a:gd name="connsiteY2" fmla="*/ 443511 h 445478"/>
                  <a:gd name="connsiteX3" fmla="*/ 583396 w 811462"/>
                  <a:gd name="connsiteY3" fmla="*/ 2246 h 445478"/>
                  <a:gd name="connsiteX4" fmla="*/ 222373 w 811462"/>
                  <a:gd name="connsiteY4" fmla="*/ 0 h 445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62" h="445478">
                    <a:moveTo>
                      <a:pt x="222373" y="0"/>
                    </a:moveTo>
                    <a:cubicBezTo>
                      <a:pt x="65003" y="55701"/>
                      <a:pt x="-107865" y="183748"/>
                      <a:pt x="85949" y="445478"/>
                    </a:cubicBezTo>
                    <a:lnTo>
                      <a:pt x="723855" y="443511"/>
                    </a:lnTo>
                    <a:cubicBezTo>
                      <a:pt x="913838" y="233547"/>
                      <a:pt x="761397" y="41425"/>
                      <a:pt x="583396" y="2246"/>
                    </a:cubicBezTo>
                    <a:cubicBezTo>
                      <a:pt x="441468" y="48973"/>
                      <a:pt x="361817" y="50104"/>
                      <a:pt x="222373" y="0"/>
                    </a:cubicBezTo>
                    <a:close/>
                  </a:path>
                </a:pathLst>
              </a:cu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92" name="Oval 91"/>
              <p:cNvSpPr/>
              <p:nvPr/>
            </p:nvSpPr>
            <p:spPr>
              <a:xfrm>
                <a:off x="4311861" y="2204259"/>
                <a:ext cx="442729" cy="439583"/>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grpSp>
        <p:sp>
          <p:nvSpPr>
            <p:cNvPr id="19518" name="Rectangle 85"/>
            <p:cNvSpPr>
              <a:spLocks noChangeArrowheads="1"/>
            </p:cNvSpPr>
            <p:nvPr/>
          </p:nvSpPr>
          <p:spPr bwMode="auto">
            <a:xfrm>
              <a:off x="3754917" y="2557625"/>
              <a:ext cx="1539699" cy="35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GB" altLang="en-US" sz="1400" b="1" dirty="0" smtClean="0">
                  <a:solidFill>
                    <a:schemeClr val="bg1"/>
                  </a:solidFill>
                </a:rPr>
                <a:t>Project Team</a:t>
              </a:r>
              <a:endParaRPr lang="en-GB" altLang="en-US" sz="1400" b="1" dirty="0">
                <a:solidFill>
                  <a:schemeClr val="bg1"/>
                </a:solidFill>
              </a:endParaRPr>
            </a:p>
          </p:txBody>
        </p:sp>
      </p:grpSp>
      <p:cxnSp>
        <p:nvCxnSpPr>
          <p:cNvPr id="135" name="Straight Connector 134"/>
          <p:cNvCxnSpPr/>
          <p:nvPr/>
        </p:nvCxnSpPr>
        <p:spPr bwMode="auto">
          <a:xfrm>
            <a:off x="4447459" y="3805296"/>
            <a:ext cx="7034" cy="354753"/>
          </a:xfrm>
          <a:prstGeom prst="line">
            <a:avLst/>
          </a:prstGeom>
          <a:ln w="41275" cap="rnd">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94" name="Rectangle 93"/>
          <p:cNvSpPr/>
          <p:nvPr/>
        </p:nvSpPr>
        <p:spPr>
          <a:xfrm>
            <a:off x="68211" y="2307079"/>
            <a:ext cx="2965328" cy="1292662"/>
          </a:xfrm>
          <a:prstGeom prst="rect">
            <a:avLst/>
          </a:prstGeom>
        </p:spPr>
        <p:txBody>
          <a:bodyPr wrap="square">
            <a:spAutoFit/>
          </a:bodyPr>
          <a:lstStyle/>
          <a:p>
            <a:r>
              <a:rPr lang="en-GB" sz="2400" b="1" i="1" dirty="0"/>
              <a:t>SCRUM</a:t>
            </a:r>
            <a:r>
              <a:rPr lang="en-GB" i="1" dirty="0"/>
              <a:t> =</a:t>
            </a:r>
            <a:r>
              <a:rPr lang="en-GB" b="1" i="1" dirty="0"/>
              <a:t> </a:t>
            </a:r>
          </a:p>
          <a:p>
            <a:r>
              <a:rPr lang="en-GB" b="1" i="1" dirty="0" smtClean="0"/>
              <a:t>S</a:t>
            </a:r>
            <a:r>
              <a:rPr lang="en-GB" i="1" dirty="0"/>
              <a:t>ub-</a:t>
            </a:r>
            <a:r>
              <a:rPr lang="en-GB" b="1" i="1" dirty="0" smtClean="0"/>
              <a:t>c</a:t>
            </a:r>
            <a:r>
              <a:rPr lang="en-GB" i="1" dirty="0"/>
              <a:t>ommittee on </a:t>
            </a:r>
            <a:r>
              <a:rPr lang="en-GB" b="1" i="1" dirty="0" smtClean="0"/>
              <a:t>R</a:t>
            </a:r>
            <a:r>
              <a:rPr lang="en-GB" i="1" dirty="0"/>
              <a:t>egional </a:t>
            </a:r>
            <a:r>
              <a:rPr lang="en-GB" b="1" i="1" dirty="0" smtClean="0"/>
              <a:t>U</a:t>
            </a:r>
            <a:r>
              <a:rPr lang="en-GB" i="1" dirty="0"/>
              <a:t>ndersea </a:t>
            </a:r>
            <a:r>
              <a:rPr lang="en-GB" b="1" i="1" dirty="0" smtClean="0"/>
              <a:t>M</a:t>
            </a:r>
            <a:r>
              <a:rPr lang="en-GB" i="1" dirty="0"/>
              <a:t>apping  </a:t>
            </a:r>
          </a:p>
        </p:txBody>
      </p:sp>
      <p:sp>
        <p:nvSpPr>
          <p:cNvPr id="95" name="Rectangle 94"/>
          <p:cNvSpPr/>
          <p:nvPr/>
        </p:nvSpPr>
        <p:spPr>
          <a:xfrm>
            <a:off x="-12909" y="3834399"/>
            <a:ext cx="3121660" cy="1015663"/>
          </a:xfrm>
          <a:prstGeom prst="rect">
            <a:avLst/>
          </a:prstGeom>
        </p:spPr>
        <p:txBody>
          <a:bodyPr wrap="square">
            <a:spAutoFit/>
          </a:bodyPr>
          <a:lstStyle/>
          <a:p>
            <a:r>
              <a:rPr lang="en-GB" sz="2400" b="1" i="1" dirty="0"/>
              <a:t>TSCOM </a:t>
            </a:r>
            <a:r>
              <a:rPr lang="en-GB" i="1" dirty="0"/>
              <a:t>=</a:t>
            </a:r>
            <a:r>
              <a:rPr lang="en-GB" b="1" i="1" dirty="0"/>
              <a:t> </a:t>
            </a:r>
          </a:p>
          <a:p>
            <a:r>
              <a:rPr lang="en-GB" b="1" i="1" dirty="0" smtClean="0"/>
              <a:t>T</a:t>
            </a:r>
            <a:r>
              <a:rPr lang="en-GB" i="1" dirty="0"/>
              <a:t>echnical</a:t>
            </a:r>
            <a:r>
              <a:rPr lang="en-GB" b="1" i="1" dirty="0"/>
              <a:t> </a:t>
            </a:r>
            <a:r>
              <a:rPr lang="en-GB" b="1" i="1" dirty="0" smtClean="0"/>
              <a:t>S</a:t>
            </a:r>
            <a:r>
              <a:rPr lang="en-GB" i="1" dirty="0"/>
              <a:t>ub-</a:t>
            </a:r>
            <a:r>
              <a:rPr lang="en-GB" b="1" i="1" dirty="0" smtClean="0"/>
              <a:t>c</a:t>
            </a:r>
            <a:r>
              <a:rPr lang="en-GB" i="1" dirty="0"/>
              <a:t>ommittee on </a:t>
            </a:r>
            <a:r>
              <a:rPr lang="en-GB" b="1" i="1" dirty="0" smtClean="0"/>
              <a:t>O</a:t>
            </a:r>
            <a:r>
              <a:rPr lang="en-GB" i="1" dirty="0"/>
              <a:t>cean</a:t>
            </a:r>
            <a:r>
              <a:rPr lang="en-GB" b="1" i="1" dirty="0"/>
              <a:t> </a:t>
            </a:r>
            <a:r>
              <a:rPr lang="en-GB" b="1" i="1" dirty="0" smtClean="0"/>
              <a:t>M</a:t>
            </a:r>
            <a:r>
              <a:rPr lang="en-GB" i="1" dirty="0"/>
              <a:t>apping  </a:t>
            </a:r>
          </a:p>
        </p:txBody>
      </p:sp>
      <p:sp>
        <p:nvSpPr>
          <p:cNvPr id="96" name="Rectangle 95"/>
          <p:cNvSpPr/>
          <p:nvPr/>
        </p:nvSpPr>
        <p:spPr>
          <a:xfrm>
            <a:off x="0" y="5925597"/>
            <a:ext cx="3473566" cy="738664"/>
          </a:xfrm>
          <a:prstGeom prst="rect">
            <a:avLst/>
          </a:prstGeom>
        </p:spPr>
        <p:txBody>
          <a:bodyPr wrap="square">
            <a:spAutoFit/>
          </a:bodyPr>
          <a:lstStyle/>
          <a:p>
            <a:r>
              <a:rPr lang="en-GB" sz="2400" b="1" i="1" dirty="0"/>
              <a:t>SCUFN</a:t>
            </a:r>
            <a:r>
              <a:rPr lang="en-GB" i="1" dirty="0"/>
              <a:t> = </a:t>
            </a:r>
            <a:r>
              <a:rPr lang="en-GB" i="1" dirty="0" smtClean="0"/>
              <a:t> </a:t>
            </a:r>
            <a:r>
              <a:rPr lang="en-GB" b="1" i="1" dirty="0" smtClean="0"/>
              <a:t>S</a:t>
            </a:r>
            <a:r>
              <a:rPr lang="en-GB" i="1" dirty="0" smtClean="0"/>
              <a:t>ub-</a:t>
            </a:r>
            <a:r>
              <a:rPr lang="en-GB" b="1" i="1" dirty="0" smtClean="0"/>
              <a:t>c</a:t>
            </a:r>
            <a:r>
              <a:rPr lang="en-GB" i="1" dirty="0" smtClean="0"/>
              <a:t>ommittee </a:t>
            </a:r>
            <a:r>
              <a:rPr lang="en-GB" i="1" dirty="0"/>
              <a:t>on </a:t>
            </a:r>
            <a:r>
              <a:rPr lang="en-GB" b="1" i="1" dirty="0" smtClean="0"/>
              <a:t>U</a:t>
            </a:r>
            <a:r>
              <a:rPr lang="en-GB" i="1" dirty="0"/>
              <a:t>ndersea </a:t>
            </a:r>
            <a:r>
              <a:rPr lang="en-GB" b="1" i="1" dirty="0" smtClean="0"/>
              <a:t>F</a:t>
            </a:r>
            <a:r>
              <a:rPr lang="en-GB" i="1" dirty="0"/>
              <a:t>eature </a:t>
            </a:r>
            <a:r>
              <a:rPr lang="en-GB" b="1" i="1" dirty="0" smtClean="0"/>
              <a:t>N</a:t>
            </a:r>
            <a:r>
              <a:rPr lang="en-GB" i="1" dirty="0"/>
              <a:t>ames</a:t>
            </a:r>
            <a:endParaRPr lang="en-US" i="1" dirty="0"/>
          </a:p>
        </p:txBody>
      </p:sp>
      <p:sp>
        <p:nvSpPr>
          <p:cNvPr id="51" name="Rectangle 50"/>
          <p:cNvSpPr/>
          <p:nvPr/>
        </p:nvSpPr>
        <p:spPr>
          <a:xfrm>
            <a:off x="5883559" y="5792806"/>
            <a:ext cx="3473566" cy="830997"/>
          </a:xfrm>
          <a:prstGeom prst="rect">
            <a:avLst/>
          </a:prstGeom>
        </p:spPr>
        <p:txBody>
          <a:bodyPr wrap="square">
            <a:spAutoFit/>
          </a:bodyPr>
          <a:lstStyle/>
          <a:p>
            <a:r>
              <a:rPr lang="en-GB" sz="2400" b="1" i="1" dirty="0" smtClean="0"/>
              <a:t>Manages the project</a:t>
            </a:r>
          </a:p>
          <a:p>
            <a:r>
              <a:rPr lang="en-GB" sz="2400" b="1" i="1" dirty="0" smtClean="0"/>
              <a:t>Reports to GGC</a:t>
            </a:r>
            <a:endParaRPr lang="en-US" i="1" dirty="0"/>
          </a:p>
        </p:txBody>
      </p:sp>
      <p:cxnSp>
        <p:nvCxnSpPr>
          <p:cNvPr id="3" name="Curved Connector 2"/>
          <p:cNvCxnSpPr>
            <a:stCxn id="51" idx="0"/>
          </p:cNvCxnSpPr>
          <p:nvPr/>
        </p:nvCxnSpPr>
        <p:spPr>
          <a:xfrm rot="16200000" flipV="1">
            <a:off x="5905010" y="4077474"/>
            <a:ext cx="1003196" cy="2427468"/>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92344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1484784"/>
            <a:ext cx="8784976" cy="4401205"/>
          </a:xfrm>
          <a:prstGeom prst="rect">
            <a:avLst/>
          </a:prstGeom>
        </p:spPr>
        <p:txBody>
          <a:bodyPr wrap="square">
            <a:spAutoFit/>
          </a:bodyPr>
          <a:lstStyle/>
          <a:p>
            <a:endParaRPr lang="en-GB" sz="2000" dirty="0">
              <a:solidFill>
                <a:srgbClr val="333333"/>
              </a:solidFill>
              <a:latin typeface="Verdana" panose="020B0604030504040204" pitchFamily="34" charset="0"/>
            </a:endParaRPr>
          </a:p>
          <a:p>
            <a:r>
              <a:rPr lang="en-GB" sz="2000" dirty="0">
                <a:solidFill>
                  <a:srgbClr val="333333"/>
                </a:solidFill>
                <a:latin typeface="Verdana" panose="020B0604030504040204" pitchFamily="34" charset="0"/>
              </a:rPr>
              <a:t>‘… an open ended joint project of IHO - IOC managed by the GEBCO Guiding Committee (GGC)’</a:t>
            </a:r>
          </a:p>
          <a:p>
            <a:endParaRPr lang="en-GB" sz="2000" dirty="0" smtClean="0">
              <a:solidFill>
                <a:srgbClr val="333333"/>
              </a:solidFill>
              <a:latin typeface="Verdana" panose="020B0604030504040204" pitchFamily="34" charset="0"/>
            </a:endParaRPr>
          </a:p>
          <a:p>
            <a:endParaRPr lang="en-GB" sz="2000" dirty="0">
              <a:solidFill>
                <a:srgbClr val="333333"/>
              </a:solidFill>
              <a:latin typeface="Verdana" panose="020B0604030504040204" pitchFamily="34" charset="0"/>
            </a:endParaRPr>
          </a:p>
          <a:p>
            <a:r>
              <a:rPr lang="en-GB" sz="2000" dirty="0" smtClean="0">
                <a:solidFill>
                  <a:srgbClr val="333333"/>
                </a:solidFill>
                <a:latin typeface="Verdana" panose="020B0604030504040204" pitchFamily="34" charset="0"/>
              </a:rPr>
              <a:t>‘ </a:t>
            </a:r>
            <a:r>
              <a:rPr lang="en-GB" sz="2000" dirty="0">
                <a:solidFill>
                  <a:srgbClr val="333333"/>
                </a:solidFill>
                <a:latin typeface="Verdana" panose="020B0604030504040204" pitchFamily="34" charset="0"/>
              </a:rPr>
              <a:t>The </a:t>
            </a:r>
            <a:r>
              <a:rPr lang="en-GB" sz="2000" b="1" dirty="0">
                <a:solidFill>
                  <a:srgbClr val="333333"/>
                </a:solidFill>
                <a:latin typeface="Verdana" panose="020B0604030504040204" pitchFamily="34" charset="0"/>
              </a:rPr>
              <a:t>Ge</a:t>
            </a:r>
            <a:r>
              <a:rPr lang="en-GB" sz="2000" dirty="0">
                <a:solidFill>
                  <a:srgbClr val="333333"/>
                </a:solidFill>
                <a:latin typeface="Verdana" panose="020B0604030504040204" pitchFamily="34" charset="0"/>
              </a:rPr>
              <a:t>neral </a:t>
            </a:r>
            <a:r>
              <a:rPr lang="en-GB" sz="2000" b="1" dirty="0">
                <a:solidFill>
                  <a:srgbClr val="333333"/>
                </a:solidFill>
                <a:latin typeface="Verdana" panose="020B0604030504040204" pitchFamily="34" charset="0"/>
              </a:rPr>
              <a:t>B</a:t>
            </a:r>
            <a:r>
              <a:rPr lang="en-GB" sz="2000" dirty="0">
                <a:solidFill>
                  <a:srgbClr val="333333"/>
                </a:solidFill>
                <a:latin typeface="Verdana" panose="020B0604030504040204" pitchFamily="34" charset="0"/>
              </a:rPr>
              <a:t>athymetric </a:t>
            </a:r>
            <a:r>
              <a:rPr lang="en-GB" sz="2000" b="1" dirty="0">
                <a:solidFill>
                  <a:srgbClr val="333333"/>
                </a:solidFill>
                <a:latin typeface="Verdana" panose="020B0604030504040204" pitchFamily="34" charset="0"/>
              </a:rPr>
              <a:t>C</a:t>
            </a:r>
            <a:r>
              <a:rPr lang="en-GB" sz="2000" dirty="0">
                <a:solidFill>
                  <a:srgbClr val="333333"/>
                </a:solidFill>
                <a:latin typeface="Verdana" panose="020B0604030504040204" pitchFamily="34" charset="0"/>
              </a:rPr>
              <a:t>hart of the </a:t>
            </a:r>
            <a:r>
              <a:rPr lang="en-GB" sz="2000" b="1" dirty="0">
                <a:solidFill>
                  <a:srgbClr val="333333"/>
                </a:solidFill>
                <a:latin typeface="Verdana" panose="020B0604030504040204" pitchFamily="34" charset="0"/>
              </a:rPr>
              <a:t>O</a:t>
            </a:r>
            <a:r>
              <a:rPr lang="en-GB" sz="2000" dirty="0">
                <a:solidFill>
                  <a:srgbClr val="333333"/>
                </a:solidFill>
                <a:latin typeface="Verdana" panose="020B0604030504040204" pitchFamily="34" charset="0"/>
              </a:rPr>
              <a:t>cean</a:t>
            </a:r>
            <a:r>
              <a:rPr lang="en-GB" sz="2000" dirty="0" smtClean="0">
                <a:solidFill>
                  <a:srgbClr val="333333"/>
                </a:solidFill>
                <a:latin typeface="Verdana" panose="020B0604030504040204" pitchFamily="34" charset="0"/>
              </a:rPr>
              <a:t>’</a:t>
            </a:r>
          </a:p>
          <a:p>
            <a:endParaRPr lang="en-GB" sz="2000" dirty="0">
              <a:solidFill>
                <a:srgbClr val="333333"/>
              </a:solidFill>
              <a:latin typeface="Verdana" panose="020B0604030504040204" pitchFamily="34" charset="0"/>
            </a:endParaRPr>
          </a:p>
          <a:p>
            <a:endParaRPr lang="en-GB" sz="2000" dirty="0" smtClean="0">
              <a:solidFill>
                <a:srgbClr val="333333"/>
              </a:solidFill>
              <a:latin typeface="Verdana" panose="020B0604030504040204" pitchFamily="34" charset="0"/>
            </a:endParaRPr>
          </a:p>
          <a:p>
            <a:r>
              <a:rPr lang="en-GB" sz="2000" dirty="0" smtClean="0">
                <a:solidFill>
                  <a:srgbClr val="333333"/>
                </a:solidFill>
                <a:latin typeface="Verdana" panose="020B0604030504040204" pitchFamily="34" charset="0"/>
              </a:rPr>
              <a:t>‘… largely a </a:t>
            </a:r>
            <a:r>
              <a:rPr lang="en-GB" sz="2000" b="1" dirty="0">
                <a:solidFill>
                  <a:srgbClr val="333333"/>
                </a:solidFill>
                <a:latin typeface="Verdana" panose="020B0604030504040204" pitchFamily="34" charset="0"/>
              </a:rPr>
              <a:t>voluntary</a:t>
            </a:r>
            <a:r>
              <a:rPr lang="en-GB" sz="2000" dirty="0">
                <a:solidFill>
                  <a:srgbClr val="333333"/>
                </a:solidFill>
                <a:latin typeface="Verdana" panose="020B0604030504040204" pitchFamily="34" charset="0"/>
              </a:rPr>
              <a:t> </a:t>
            </a:r>
            <a:r>
              <a:rPr lang="en-GB" sz="2000" dirty="0" smtClean="0">
                <a:solidFill>
                  <a:srgbClr val="333333"/>
                </a:solidFill>
                <a:latin typeface="Verdana" panose="020B0604030504040204" pitchFamily="34" charset="0"/>
              </a:rPr>
              <a:t>community of international </a:t>
            </a:r>
            <a:r>
              <a:rPr lang="en-GB" sz="2000" b="1" dirty="0">
                <a:solidFill>
                  <a:srgbClr val="333333"/>
                </a:solidFill>
                <a:latin typeface="Verdana" panose="020B0604030504040204" pitchFamily="34" charset="0"/>
              </a:rPr>
              <a:t>collaborating community </a:t>
            </a:r>
            <a:r>
              <a:rPr lang="en-GB" sz="2000" dirty="0">
                <a:solidFill>
                  <a:srgbClr val="333333"/>
                </a:solidFill>
                <a:latin typeface="Verdana" panose="020B0604030504040204" pitchFamily="34" charset="0"/>
              </a:rPr>
              <a:t>of </a:t>
            </a:r>
            <a:r>
              <a:rPr lang="en-GB" sz="2000" b="1" dirty="0">
                <a:solidFill>
                  <a:srgbClr val="333333"/>
                </a:solidFill>
                <a:latin typeface="Verdana" panose="020B0604030504040204" pitchFamily="34" charset="0"/>
              </a:rPr>
              <a:t>scientists</a:t>
            </a:r>
            <a:r>
              <a:rPr lang="en-GB" sz="2000" dirty="0">
                <a:solidFill>
                  <a:srgbClr val="333333"/>
                </a:solidFill>
                <a:latin typeface="Verdana" panose="020B0604030504040204" pitchFamily="34" charset="0"/>
              </a:rPr>
              <a:t> and </a:t>
            </a:r>
            <a:r>
              <a:rPr lang="en-GB" sz="2000" b="1" dirty="0">
                <a:solidFill>
                  <a:srgbClr val="333333"/>
                </a:solidFill>
                <a:latin typeface="Verdana" panose="020B0604030504040204" pitchFamily="34" charset="0"/>
              </a:rPr>
              <a:t>hydrographers</a:t>
            </a:r>
            <a:r>
              <a:rPr lang="en-GB" sz="2000" dirty="0">
                <a:solidFill>
                  <a:srgbClr val="333333"/>
                </a:solidFill>
                <a:latin typeface="Verdana" panose="020B0604030504040204" pitchFamily="34" charset="0"/>
              </a:rPr>
              <a:t> with the support of their parent organizations</a:t>
            </a:r>
            <a:r>
              <a:rPr lang="en-GB" sz="2000" dirty="0" smtClean="0">
                <a:solidFill>
                  <a:srgbClr val="333333"/>
                </a:solidFill>
                <a:latin typeface="Verdana" panose="020B0604030504040204" pitchFamily="34" charset="0"/>
              </a:rPr>
              <a:t>.’</a:t>
            </a:r>
          </a:p>
          <a:p>
            <a:endParaRPr lang="en-GB" sz="2000" dirty="0">
              <a:solidFill>
                <a:srgbClr val="333333"/>
              </a:solidFill>
              <a:latin typeface="Verdana" panose="020B0604030504040204" pitchFamily="34" charset="0"/>
            </a:endParaRPr>
          </a:p>
          <a:p>
            <a:r>
              <a:rPr lang="en-GB" sz="2000" dirty="0" smtClean="0">
                <a:solidFill>
                  <a:srgbClr val="333333"/>
                </a:solidFill>
                <a:latin typeface="Verdana" panose="020B0604030504040204" pitchFamily="34" charset="0"/>
              </a:rPr>
              <a:t>‘…aiming </a:t>
            </a:r>
            <a:r>
              <a:rPr lang="en-GB" sz="2000" dirty="0">
                <a:solidFill>
                  <a:srgbClr val="333333"/>
                </a:solidFill>
                <a:latin typeface="Verdana" panose="020B0604030504040204" pitchFamily="34" charset="0"/>
              </a:rPr>
              <a:t>to provide the most authoritative, publicly-available </a:t>
            </a:r>
            <a:r>
              <a:rPr lang="en-GB" sz="2000" dirty="0" smtClean="0">
                <a:solidFill>
                  <a:srgbClr val="333333"/>
                </a:solidFill>
                <a:latin typeface="Verdana" panose="020B0604030504040204" pitchFamily="34" charset="0"/>
              </a:rPr>
              <a:t>bathymetric </a:t>
            </a:r>
            <a:r>
              <a:rPr lang="en-GB" sz="2000" dirty="0">
                <a:solidFill>
                  <a:srgbClr val="333333"/>
                </a:solidFill>
                <a:latin typeface="Verdana" panose="020B0604030504040204" pitchFamily="34" charset="0"/>
              </a:rPr>
              <a:t>data sets </a:t>
            </a:r>
            <a:r>
              <a:rPr lang="en-GB" sz="2000" dirty="0" smtClean="0">
                <a:solidFill>
                  <a:srgbClr val="333333"/>
                </a:solidFill>
                <a:latin typeface="Verdana" panose="020B0604030504040204" pitchFamily="34" charset="0"/>
              </a:rPr>
              <a:t>of </a:t>
            </a:r>
            <a:r>
              <a:rPr lang="en-GB" sz="2000" dirty="0">
                <a:solidFill>
                  <a:srgbClr val="333333"/>
                </a:solidFill>
                <a:latin typeface="Verdana" panose="020B0604030504040204" pitchFamily="34" charset="0"/>
              </a:rPr>
              <a:t>the world’s oceans</a:t>
            </a:r>
            <a:r>
              <a:rPr lang="en-GB" sz="2000" dirty="0" smtClean="0">
                <a:solidFill>
                  <a:srgbClr val="333333"/>
                </a:solidFill>
                <a:latin typeface="Verdana" panose="020B0604030504040204" pitchFamily="34" charset="0"/>
              </a:rPr>
              <a:t>.’</a:t>
            </a:r>
            <a:endParaRPr lang="en-US" sz="2000" dirty="0">
              <a:solidFill>
                <a:srgbClr val="333333"/>
              </a:solidFill>
              <a:latin typeface="Verdana" panose="020B0604030504040204" pitchFamily="34" charset="0"/>
            </a:endParaRPr>
          </a:p>
        </p:txBody>
      </p:sp>
      <p:sp>
        <p:nvSpPr>
          <p:cNvPr id="5" name="Title 1"/>
          <p:cNvSpPr txBox="1">
            <a:spLocks/>
          </p:cNvSpPr>
          <p:nvPr/>
        </p:nvSpPr>
        <p:spPr>
          <a:xfrm>
            <a:off x="1043608" y="0"/>
            <a:ext cx="5597820" cy="9144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ln>
                  <a:noFill/>
                </a:ln>
                <a:solidFill>
                  <a:schemeClr val="bg1"/>
                </a:solidFill>
                <a:latin typeface="+mj-lt"/>
                <a:ea typeface="+mj-ea"/>
                <a:cs typeface="+mj-cs"/>
              </a:defRPr>
            </a:lvl1pPr>
          </a:lstStyle>
          <a:p>
            <a:pPr algn="ctr" fontAlgn="base">
              <a:spcAft>
                <a:spcPct val="0"/>
              </a:spcAft>
            </a:pPr>
            <a:endParaRPr lang="en-US" sz="2000" dirty="0" smtClean="0">
              <a:ea typeface="+mn-ea"/>
              <a:cs typeface="+mn-cs"/>
            </a:endParaRPr>
          </a:p>
          <a:p>
            <a:pPr algn="ctr" fontAlgn="base">
              <a:spcAft>
                <a:spcPct val="0"/>
              </a:spcAft>
            </a:pPr>
            <a:r>
              <a:rPr lang="en-US" dirty="0" smtClean="0">
                <a:ea typeface="+mn-ea"/>
                <a:cs typeface="+mn-cs"/>
              </a:rPr>
              <a:t>GEBCO is</a:t>
            </a:r>
            <a:endParaRPr lang="en-US" dirty="0">
              <a:ea typeface="+mn-ea"/>
              <a:cs typeface="+mn-cs"/>
            </a:endParaRPr>
          </a:p>
        </p:txBody>
      </p:sp>
    </p:spTree>
    <p:extLst>
      <p:ext uri="{BB962C8B-B14F-4D97-AF65-F5344CB8AC3E}">
        <p14:creationId xmlns:p14="http://schemas.microsoft.com/office/powerpoint/2010/main" val="4944197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26"/>
          <p:cNvSpPr txBox="1">
            <a:spLocks noChangeArrowheads="1"/>
          </p:cNvSpPr>
          <p:nvPr/>
        </p:nvSpPr>
        <p:spPr bwMode="auto">
          <a:xfrm>
            <a:off x="5070792" y="4889349"/>
            <a:ext cx="25459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GB" altLang="en-US" i="1" dirty="0" smtClean="0"/>
              <a:t>Director + </a:t>
            </a:r>
            <a:r>
              <a:rPr lang="en-GB" altLang="en-US" i="1" dirty="0" err="1" smtClean="0"/>
              <a:t>Center</a:t>
            </a:r>
            <a:r>
              <a:rPr lang="en-GB" altLang="en-US" i="1" dirty="0" smtClean="0"/>
              <a:t> leads</a:t>
            </a:r>
          </a:p>
        </p:txBody>
      </p:sp>
      <p:cxnSp>
        <p:nvCxnSpPr>
          <p:cNvPr id="47" name="Elbow Connector 46"/>
          <p:cNvCxnSpPr>
            <a:stCxn id="43" idx="1"/>
            <a:endCxn id="8" idx="6"/>
          </p:cNvCxnSpPr>
          <p:nvPr/>
        </p:nvCxnSpPr>
        <p:spPr bwMode="auto">
          <a:xfrm rot="10800000">
            <a:off x="5192875" y="3022083"/>
            <a:ext cx="1579803" cy="974647"/>
          </a:xfrm>
          <a:prstGeom prst="bentConnector3">
            <a:avLst>
              <a:gd name="adj1" fmla="val 50000"/>
            </a:avLst>
          </a:prstGeom>
          <a:ln w="41275"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5" name="Elbow Connector 54"/>
          <p:cNvCxnSpPr>
            <a:stCxn id="46" idx="1"/>
            <a:endCxn id="8" idx="6"/>
          </p:cNvCxnSpPr>
          <p:nvPr/>
        </p:nvCxnSpPr>
        <p:spPr bwMode="auto">
          <a:xfrm rot="10800000">
            <a:off x="5192875" y="3022082"/>
            <a:ext cx="1592503" cy="581740"/>
          </a:xfrm>
          <a:prstGeom prst="bentConnector3">
            <a:avLst>
              <a:gd name="adj1" fmla="val 50000"/>
            </a:avLst>
          </a:prstGeom>
          <a:ln w="41275"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8" name="Elbow Connector 57"/>
          <p:cNvCxnSpPr>
            <a:stCxn id="45" idx="1"/>
            <a:endCxn id="8" idx="6"/>
          </p:cNvCxnSpPr>
          <p:nvPr/>
        </p:nvCxnSpPr>
        <p:spPr bwMode="auto">
          <a:xfrm rot="10800000">
            <a:off x="5192875" y="3022082"/>
            <a:ext cx="1592503" cy="195184"/>
          </a:xfrm>
          <a:prstGeom prst="bentConnector3">
            <a:avLst>
              <a:gd name="adj1" fmla="val 50000"/>
            </a:avLst>
          </a:prstGeom>
          <a:ln w="41275" cap="rnd">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19474" name="Group 41"/>
          <p:cNvGrpSpPr>
            <a:grpSpLocks/>
          </p:cNvGrpSpPr>
          <p:nvPr/>
        </p:nvGrpSpPr>
        <p:grpSpPr bwMode="auto">
          <a:xfrm>
            <a:off x="6772089" y="3053401"/>
            <a:ext cx="1197095" cy="1106648"/>
            <a:chOff x="7490872" y="2847780"/>
            <a:chExt cx="1419134" cy="1234843"/>
          </a:xfrm>
        </p:grpSpPr>
        <p:sp>
          <p:nvSpPr>
            <p:cNvPr id="43" name="Rounded Rectangle 42"/>
            <p:cNvSpPr/>
            <p:nvPr/>
          </p:nvSpPr>
          <p:spPr>
            <a:xfrm>
              <a:off x="7491569" y="3717929"/>
              <a:ext cx="1418992" cy="364908"/>
            </a:xfrm>
            <a:prstGeom prst="roundRect">
              <a:avLst>
                <a:gd name="adj" fmla="val 50000"/>
              </a:avLst>
            </a:prstGeom>
            <a:solidFill>
              <a:srgbClr val="467A8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b="1" dirty="0"/>
                <a:t>TSCOM</a:t>
              </a:r>
            </a:p>
          </p:txBody>
        </p:sp>
        <p:grpSp>
          <p:nvGrpSpPr>
            <p:cNvPr id="19535" name="Group 43"/>
            <p:cNvGrpSpPr>
              <a:grpSpLocks/>
            </p:cNvGrpSpPr>
            <p:nvPr/>
          </p:nvGrpSpPr>
          <p:grpSpPr bwMode="auto">
            <a:xfrm>
              <a:off x="7506800" y="2847780"/>
              <a:ext cx="1385680" cy="797244"/>
              <a:chOff x="7524327" y="2847385"/>
              <a:chExt cx="1385680" cy="797244"/>
            </a:xfrm>
          </p:grpSpPr>
          <p:sp>
            <p:nvSpPr>
              <p:cNvPr id="45" name="Rounded Rectangle 44"/>
              <p:cNvSpPr/>
              <p:nvPr/>
            </p:nvSpPr>
            <p:spPr>
              <a:xfrm>
                <a:off x="7524152" y="2847778"/>
                <a:ext cx="1388881" cy="364908"/>
              </a:xfrm>
              <a:prstGeom prst="roundRect">
                <a:avLst>
                  <a:gd name="adj" fmla="val 50000"/>
                </a:avLst>
              </a:prstGeom>
              <a:solidFill>
                <a:srgbClr val="467A8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b="1" dirty="0"/>
                  <a:t>SCRUM</a:t>
                </a:r>
              </a:p>
            </p:txBody>
          </p:sp>
          <p:sp>
            <p:nvSpPr>
              <p:cNvPr id="46" name="Rounded Rectangle 45"/>
              <p:cNvSpPr/>
              <p:nvPr/>
            </p:nvSpPr>
            <p:spPr>
              <a:xfrm>
                <a:off x="7524152" y="3278228"/>
                <a:ext cx="1388881" cy="366679"/>
              </a:xfrm>
              <a:prstGeom prst="roundRect">
                <a:avLst>
                  <a:gd name="adj" fmla="val 50000"/>
                </a:avLst>
              </a:prstGeom>
              <a:solidFill>
                <a:srgbClr val="467A8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b="1" dirty="0"/>
                  <a:t>SCUFN</a:t>
                </a:r>
              </a:p>
            </p:txBody>
          </p:sp>
        </p:grpSp>
      </p:grpSp>
      <p:grpSp>
        <p:nvGrpSpPr>
          <p:cNvPr id="19475" name="Group 100"/>
          <p:cNvGrpSpPr>
            <a:grpSpLocks noChangeAspect="1"/>
          </p:cNvGrpSpPr>
          <p:nvPr/>
        </p:nvGrpSpPr>
        <p:grpSpPr bwMode="auto">
          <a:xfrm>
            <a:off x="655184" y="3680233"/>
            <a:ext cx="1292225" cy="1339848"/>
            <a:chOff x="3376909" y="1136175"/>
            <a:chExt cx="1802028" cy="1801525"/>
          </a:xfrm>
        </p:grpSpPr>
        <p:sp>
          <p:nvSpPr>
            <p:cNvPr id="102" name="Oval 101"/>
            <p:cNvSpPr>
              <a:spLocks noChangeAspect="1"/>
            </p:cNvSpPr>
            <p:nvPr/>
          </p:nvSpPr>
          <p:spPr>
            <a:xfrm>
              <a:off x="3376909" y="1136175"/>
              <a:ext cx="1802028" cy="1801525"/>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grpSp>
          <p:nvGrpSpPr>
            <p:cNvPr id="19526" name="Group 102"/>
            <p:cNvGrpSpPr>
              <a:grpSpLocks/>
            </p:cNvGrpSpPr>
            <p:nvPr/>
          </p:nvGrpSpPr>
          <p:grpSpPr bwMode="auto">
            <a:xfrm>
              <a:off x="3770872" y="1376972"/>
              <a:ext cx="1027202" cy="755617"/>
              <a:chOff x="3622535" y="1694180"/>
              <a:chExt cx="1237226" cy="910114"/>
            </a:xfrm>
          </p:grpSpPr>
          <p:sp>
            <p:nvSpPr>
              <p:cNvPr id="105" name="Freeform 104"/>
              <p:cNvSpPr/>
              <p:nvPr/>
            </p:nvSpPr>
            <p:spPr>
              <a:xfrm>
                <a:off x="4438465" y="2239220"/>
                <a:ext cx="421296" cy="259666"/>
              </a:xfrm>
              <a:custGeom>
                <a:avLst/>
                <a:gdLst>
                  <a:gd name="connsiteX0" fmla="*/ 119269 w 626165"/>
                  <a:gd name="connsiteY0" fmla="*/ 0 h 496956"/>
                  <a:gd name="connsiteX1" fmla="*/ 0 w 626165"/>
                  <a:gd name="connsiteY1" fmla="*/ 496956 h 496956"/>
                  <a:gd name="connsiteX2" fmla="*/ 626165 w 626165"/>
                  <a:gd name="connsiteY2" fmla="*/ 496956 h 496956"/>
                  <a:gd name="connsiteX3" fmla="*/ 526774 w 626165"/>
                  <a:gd name="connsiteY3" fmla="*/ 19878 h 496956"/>
                  <a:gd name="connsiteX4" fmla="*/ 119269 w 626165"/>
                  <a:gd name="connsiteY4" fmla="*/ 0 h 496956"/>
                  <a:gd name="connsiteX0" fmla="*/ 119269 w 659725"/>
                  <a:gd name="connsiteY0" fmla="*/ 0 h 496956"/>
                  <a:gd name="connsiteX1" fmla="*/ 0 w 659725"/>
                  <a:gd name="connsiteY1" fmla="*/ 496956 h 496956"/>
                  <a:gd name="connsiteX2" fmla="*/ 626165 w 659725"/>
                  <a:gd name="connsiteY2" fmla="*/ 496956 h 496956"/>
                  <a:gd name="connsiteX3" fmla="*/ 526774 w 659725"/>
                  <a:gd name="connsiteY3" fmla="*/ 19878 h 496956"/>
                  <a:gd name="connsiteX4" fmla="*/ 119269 w 659725"/>
                  <a:gd name="connsiteY4" fmla="*/ 0 h 496956"/>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689087"/>
                  <a:gd name="connsiteY0" fmla="*/ 51699 h 548655"/>
                  <a:gd name="connsiteX1" fmla="*/ 29362 w 689087"/>
                  <a:gd name="connsiteY1" fmla="*/ 548655 h 548655"/>
                  <a:gd name="connsiteX2" fmla="*/ 655527 w 689087"/>
                  <a:gd name="connsiteY2" fmla="*/ 548655 h 548655"/>
                  <a:gd name="connsiteX3" fmla="*/ 556136 w 689087"/>
                  <a:gd name="connsiteY3" fmla="*/ 71577 h 548655"/>
                  <a:gd name="connsiteX4" fmla="*/ 148631 w 689087"/>
                  <a:gd name="connsiteY4" fmla="*/ 51699 h 548655"/>
                  <a:gd name="connsiteX0" fmla="*/ 148631 w 689087"/>
                  <a:gd name="connsiteY0" fmla="*/ 23116 h 520072"/>
                  <a:gd name="connsiteX1" fmla="*/ 29362 w 689087"/>
                  <a:gd name="connsiteY1" fmla="*/ 520072 h 520072"/>
                  <a:gd name="connsiteX2" fmla="*/ 655527 w 689087"/>
                  <a:gd name="connsiteY2" fmla="*/ 520072 h 520072"/>
                  <a:gd name="connsiteX3" fmla="*/ 556136 w 689087"/>
                  <a:gd name="connsiteY3" fmla="*/ 42994 h 520072"/>
                  <a:gd name="connsiteX4" fmla="*/ 148631 w 689087"/>
                  <a:gd name="connsiteY4" fmla="*/ 23116 h 520072"/>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717424"/>
                  <a:gd name="connsiteY0" fmla="*/ 0 h 496956"/>
                  <a:gd name="connsiteX1" fmla="*/ 29362 w 717424"/>
                  <a:gd name="connsiteY1" fmla="*/ 496956 h 496956"/>
                  <a:gd name="connsiteX2" fmla="*/ 655527 w 717424"/>
                  <a:gd name="connsiteY2" fmla="*/ 496956 h 496956"/>
                  <a:gd name="connsiteX3" fmla="*/ 556136 w 717424"/>
                  <a:gd name="connsiteY3" fmla="*/ 19878 h 496956"/>
                  <a:gd name="connsiteX4" fmla="*/ 148631 w 717424"/>
                  <a:gd name="connsiteY4" fmla="*/ 0 h 496956"/>
                  <a:gd name="connsiteX0" fmla="*/ 148631 w 764511"/>
                  <a:gd name="connsiteY0" fmla="*/ 0 h 496956"/>
                  <a:gd name="connsiteX1" fmla="*/ 29362 w 764511"/>
                  <a:gd name="connsiteY1" fmla="*/ 496956 h 496956"/>
                  <a:gd name="connsiteX2" fmla="*/ 655527 w 764511"/>
                  <a:gd name="connsiteY2" fmla="*/ 496956 h 496956"/>
                  <a:gd name="connsiteX3" fmla="*/ 556136 w 764511"/>
                  <a:gd name="connsiteY3" fmla="*/ 19878 h 496956"/>
                  <a:gd name="connsiteX4" fmla="*/ 148631 w 764511"/>
                  <a:gd name="connsiteY4" fmla="*/ 0 h 496956"/>
                  <a:gd name="connsiteX0" fmla="*/ 195740 w 811620"/>
                  <a:gd name="connsiteY0" fmla="*/ 0 h 496956"/>
                  <a:gd name="connsiteX1" fmla="*/ 76471 w 811620"/>
                  <a:gd name="connsiteY1" fmla="*/ 496956 h 496956"/>
                  <a:gd name="connsiteX2" fmla="*/ 702636 w 811620"/>
                  <a:gd name="connsiteY2" fmla="*/ 496956 h 496956"/>
                  <a:gd name="connsiteX3" fmla="*/ 603245 w 811620"/>
                  <a:gd name="connsiteY3" fmla="*/ 19878 h 496956"/>
                  <a:gd name="connsiteX4" fmla="*/ 195740 w 811620"/>
                  <a:gd name="connsiteY4" fmla="*/ 0 h 496956"/>
                  <a:gd name="connsiteX0" fmla="*/ 209459 w 825339"/>
                  <a:gd name="connsiteY0" fmla="*/ 0 h 496956"/>
                  <a:gd name="connsiteX1" fmla="*/ 90190 w 825339"/>
                  <a:gd name="connsiteY1" fmla="*/ 496956 h 496956"/>
                  <a:gd name="connsiteX2" fmla="*/ 716355 w 825339"/>
                  <a:gd name="connsiteY2" fmla="*/ 496956 h 496956"/>
                  <a:gd name="connsiteX3" fmla="*/ 616964 w 825339"/>
                  <a:gd name="connsiteY3" fmla="*/ 19878 h 496956"/>
                  <a:gd name="connsiteX4" fmla="*/ 209459 w 825339"/>
                  <a:gd name="connsiteY4" fmla="*/ 0 h 496956"/>
                  <a:gd name="connsiteX0" fmla="*/ 209459 w 838912"/>
                  <a:gd name="connsiteY0" fmla="*/ 0 h 506895"/>
                  <a:gd name="connsiteX1" fmla="*/ 90190 w 838912"/>
                  <a:gd name="connsiteY1" fmla="*/ 496956 h 506895"/>
                  <a:gd name="connsiteX2" fmla="*/ 736233 w 838912"/>
                  <a:gd name="connsiteY2" fmla="*/ 506895 h 506895"/>
                  <a:gd name="connsiteX3" fmla="*/ 616964 w 838912"/>
                  <a:gd name="connsiteY3" fmla="*/ 19878 h 506895"/>
                  <a:gd name="connsiteX4" fmla="*/ 209459 w 838912"/>
                  <a:gd name="connsiteY4" fmla="*/ 0 h 506895"/>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5199"/>
                  <a:gd name="connsiteY0" fmla="*/ 0 h 508862"/>
                  <a:gd name="connsiteX1" fmla="*/ 89579 w 835199"/>
                  <a:gd name="connsiteY1" fmla="*/ 508862 h 508862"/>
                  <a:gd name="connsiteX2" fmla="*/ 738004 w 835199"/>
                  <a:gd name="connsiteY2" fmla="*/ 506895 h 508862"/>
                  <a:gd name="connsiteX3" fmla="*/ 613973 w 835199"/>
                  <a:gd name="connsiteY3" fmla="*/ 7972 h 508862"/>
                  <a:gd name="connsiteX4" fmla="*/ 211230 w 83519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3171"/>
                  <a:gd name="connsiteY0" fmla="*/ 0 h 508862"/>
                  <a:gd name="connsiteX1" fmla="*/ 89579 w 833171"/>
                  <a:gd name="connsiteY1" fmla="*/ 508862 h 508862"/>
                  <a:gd name="connsiteX2" fmla="*/ 738004 w 833171"/>
                  <a:gd name="connsiteY2" fmla="*/ 506895 h 508862"/>
                  <a:gd name="connsiteX3" fmla="*/ 613973 w 833171"/>
                  <a:gd name="connsiteY3" fmla="*/ 7972 h 508862"/>
                  <a:gd name="connsiteX4" fmla="*/ 211230 w 833171"/>
                  <a:gd name="connsiteY4" fmla="*/ 0 h 508862"/>
                  <a:gd name="connsiteX0" fmla="*/ 211230 w 832302"/>
                  <a:gd name="connsiteY0" fmla="*/ 0 h 508862"/>
                  <a:gd name="connsiteX1" fmla="*/ 89579 w 832302"/>
                  <a:gd name="connsiteY1" fmla="*/ 508862 h 508862"/>
                  <a:gd name="connsiteX2" fmla="*/ 738004 w 832302"/>
                  <a:gd name="connsiteY2" fmla="*/ 506895 h 508862"/>
                  <a:gd name="connsiteX3" fmla="*/ 610904 w 832302"/>
                  <a:gd name="connsiteY3" fmla="*/ 7972 h 508862"/>
                  <a:gd name="connsiteX4" fmla="*/ 211230 w 832302"/>
                  <a:gd name="connsiteY4" fmla="*/ 0 h 508862"/>
                  <a:gd name="connsiteX0" fmla="*/ 211230 w 834527"/>
                  <a:gd name="connsiteY0" fmla="*/ 0 h 508862"/>
                  <a:gd name="connsiteX1" fmla="*/ 89579 w 834527"/>
                  <a:gd name="connsiteY1" fmla="*/ 508862 h 508862"/>
                  <a:gd name="connsiteX2" fmla="*/ 738004 w 834527"/>
                  <a:gd name="connsiteY2" fmla="*/ 506895 h 508862"/>
                  <a:gd name="connsiteX3" fmla="*/ 610904 w 834527"/>
                  <a:gd name="connsiteY3" fmla="*/ 7972 h 508862"/>
                  <a:gd name="connsiteX4" fmla="*/ 211230 w 834527"/>
                  <a:gd name="connsiteY4" fmla="*/ 0 h 50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527" h="508862">
                    <a:moveTo>
                      <a:pt x="211230" y="0"/>
                    </a:moveTo>
                    <a:cubicBezTo>
                      <a:pt x="53860" y="55701"/>
                      <a:pt x="-104235" y="247132"/>
                      <a:pt x="89579" y="508862"/>
                    </a:cubicBezTo>
                    <a:lnTo>
                      <a:pt x="738004" y="506895"/>
                    </a:lnTo>
                    <a:cubicBezTo>
                      <a:pt x="927987" y="296931"/>
                      <a:pt x="811956" y="36622"/>
                      <a:pt x="610904" y="7972"/>
                    </a:cubicBezTo>
                    <a:cubicBezTo>
                      <a:pt x="442871" y="73819"/>
                      <a:pt x="380506" y="71956"/>
                      <a:pt x="211230" y="0"/>
                    </a:cubicBezTo>
                    <a:close/>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06" name="Oval 105"/>
              <p:cNvSpPr/>
              <p:nvPr/>
            </p:nvSpPr>
            <p:spPr>
              <a:xfrm>
                <a:off x="4502461" y="1925565"/>
                <a:ext cx="295975" cy="295659"/>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07" name="Freeform 106"/>
              <p:cNvSpPr/>
              <p:nvPr/>
            </p:nvSpPr>
            <p:spPr>
              <a:xfrm>
                <a:off x="3622535" y="2241790"/>
                <a:ext cx="418631" cy="257094"/>
              </a:xfrm>
              <a:custGeom>
                <a:avLst/>
                <a:gdLst>
                  <a:gd name="connsiteX0" fmla="*/ 119269 w 626165"/>
                  <a:gd name="connsiteY0" fmla="*/ 0 h 496956"/>
                  <a:gd name="connsiteX1" fmla="*/ 0 w 626165"/>
                  <a:gd name="connsiteY1" fmla="*/ 496956 h 496956"/>
                  <a:gd name="connsiteX2" fmla="*/ 626165 w 626165"/>
                  <a:gd name="connsiteY2" fmla="*/ 496956 h 496956"/>
                  <a:gd name="connsiteX3" fmla="*/ 526774 w 626165"/>
                  <a:gd name="connsiteY3" fmla="*/ 19878 h 496956"/>
                  <a:gd name="connsiteX4" fmla="*/ 119269 w 626165"/>
                  <a:gd name="connsiteY4" fmla="*/ 0 h 496956"/>
                  <a:gd name="connsiteX0" fmla="*/ 119269 w 659725"/>
                  <a:gd name="connsiteY0" fmla="*/ 0 h 496956"/>
                  <a:gd name="connsiteX1" fmla="*/ 0 w 659725"/>
                  <a:gd name="connsiteY1" fmla="*/ 496956 h 496956"/>
                  <a:gd name="connsiteX2" fmla="*/ 626165 w 659725"/>
                  <a:gd name="connsiteY2" fmla="*/ 496956 h 496956"/>
                  <a:gd name="connsiteX3" fmla="*/ 526774 w 659725"/>
                  <a:gd name="connsiteY3" fmla="*/ 19878 h 496956"/>
                  <a:gd name="connsiteX4" fmla="*/ 119269 w 659725"/>
                  <a:gd name="connsiteY4" fmla="*/ 0 h 496956"/>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689087"/>
                  <a:gd name="connsiteY0" fmla="*/ 51699 h 548655"/>
                  <a:gd name="connsiteX1" fmla="*/ 29362 w 689087"/>
                  <a:gd name="connsiteY1" fmla="*/ 548655 h 548655"/>
                  <a:gd name="connsiteX2" fmla="*/ 655527 w 689087"/>
                  <a:gd name="connsiteY2" fmla="*/ 548655 h 548655"/>
                  <a:gd name="connsiteX3" fmla="*/ 556136 w 689087"/>
                  <a:gd name="connsiteY3" fmla="*/ 71577 h 548655"/>
                  <a:gd name="connsiteX4" fmla="*/ 148631 w 689087"/>
                  <a:gd name="connsiteY4" fmla="*/ 51699 h 548655"/>
                  <a:gd name="connsiteX0" fmla="*/ 148631 w 689087"/>
                  <a:gd name="connsiteY0" fmla="*/ 23116 h 520072"/>
                  <a:gd name="connsiteX1" fmla="*/ 29362 w 689087"/>
                  <a:gd name="connsiteY1" fmla="*/ 520072 h 520072"/>
                  <a:gd name="connsiteX2" fmla="*/ 655527 w 689087"/>
                  <a:gd name="connsiteY2" fmla="*/ 520072 h 520072"/>
                  <a:gd name="connsiteX3" fmla="*/ 556136 w 689087"/>
                  <a:gd name="connsiteY3" fmla="*/ 42994 h 520072"/>
                  <a:gd name="connsiteX4" fmla="*/ 148631 w 689087"/>
                  <a:gd name="connsiteY4" fmla="*/ 23116 h 520072"/>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717424"/>
                  <a:gd name="connsiteY0" fmla="*/ 0 h 496956"/>
                  <a:gd name="connsiteX1" fmla="*/ 29362 w 717424"/>
                  <a:gd name="connsiteY1" fmla="*/ 496956 h 496956"/>
                  <a:gd name="connsiteX2" fmla="*/ 655527 w 717424"/>
                  <a:gd name="connsiteY2" fmla="*/ 496956 h 496956"/>
                  <a:gd name="connsiteX3" fmla="*/ 556136 w 717424"/>
                  <a:gd name="connsiteY3" fmla="*/ 19878 h 496956"/>
                  <a:gd name="connsiteX4" fmla="*/ 148631 w 717424"/>
                  <a:gd name="connsiteY4" fmla="*/ 0 h 496956"/>
                  <a:gd name="connsiteX0" fmla="*/ 148631 w 764511"/>
                  <a:gd name="connsiteY0" fmla="*/ 0 h 496956"/>
                  <a:gd name="connsiteX1" fmla="*/ 29362 w 764511"/>
                  <a:gd name="connsiteY1" fmla="*/ 496956 h 496956"/>
                  <a:gd name="connsiteX2" fmla="*/ 655527 w 764511"/>
                  <a:gd name="connsiteY2" fmla="*/ 496956 h 496956"/>
                  <a:gd name="connsiteX3" fmla="*/ 556136 w 764511"/>
                  <a:gd name="connsiteY3" fmla="*/ 19878 h 496956"/>
                  <a:gd name="connsiteX4" fmla="*/ 148631 w 764511"/>
                  <a:gd name="connsiteY4" fmla="*/ 0 h 496956"/>
                  <a:gd name="connsiteX0" fmla="*/ 195740 w 811620"/>
                  <a:gd name="connsiteY0" fmla="*/ 0 h 496956"/>
                  <a:gd name="connsiteX1" fmla="*/ 76471 w 811620"/>
                  <a:gd name="connsiteY1" fmla="*/ 496956 h 496956"/>
                  <a:gd name="connsiteX2" fmla="*/ 702636 w 811620"/>
                  <a:gd name="connsiteY2" fmla="*/ 496956 h 496956"/>
                  <a:gd name="connsiteX3" fmla="*/ 603245 w 811620"/>
                  <a:gd name="connsiteY3" fmla="*/ 19878 h 496956"/>
                  <a:gd name="connsiteX4" fmla="*/ 195740 w 811620"/>
                  <a:gd name="connsiteY4" fmla="*/ 0 h 496956"/>
                  <a:gd name="connsiteX0" fmla="*/ 209459 w 825339"/>
                  <a:gd name="connsiteY0" fmla="*/ 0 h 496956"/>
                  <a:gd name="connsiteX1" fmla="*/ 90190 w 825339"/>
                  <a:gd name="connsiteY1" fmla="*/ 496956 h 496956"/>
                  <a:gd name="connsiteX2" fmla="*/ 716355 w 825339"/>
                  <a:gd name="connsiteY2" fmla="*/ 496956 h 496956"/>
                  <a:gd name="connsiteX3" fmla="*/ 616964 w 825339"/>
                  <a:gd name="connsiteY3" fmla="*/ 19878 h 496956"/>
                  <a:gd name="connsiteX4" fmla="*/ 209459 w 825339"/>
                  <a:gd name="connsiteY4" fmla="*/ 0 h 496956"/>
                  <a:gd name="connsiteX0" fmla="*/ 209459 w 838912"/>
                  <a:gd name="connsiteY0" fmla="*/ 0 h 506895"/>
                  <a:gd name="connsiteX1" fmla="*/ 90190 w 838912"/>
                  <a:gd name="connsiteY1" fmla="*/ 496956 h 506895"/>
                  <a:gd name="connsiteX2" fmla="*/ 736233 w 838912"/>
                  <a:gd name="connsiteY2" fmla="*/ 506895 h 506895"/>
                  <a:gd name="connsiteX3" fmla="*/ 616964 w 838912"/>
                  <a:gd name="connsiteY3" fmla="*/ 19878 h 506895"/>
                  <a:gd name="connsiteX4" fmla="*/ 209459 w 838912"/>
                  <a:gd name="connsiteY4" fmla="*/ 0 h 506895"/>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5199"/>
                  <a:gd name="connsiteY0" fmla="*/ 0 h 508862"/>
                  <a:gd name="connsiteX1" fmla="*/ 89579 w 835199"/>
                  <a:gd name="connsiteY1" fmla="*/ 508862 h 508862"/>
                  <a:gd name="connsiteX2" fmla="*/ 738004 w 835199"/>
                  <a:gd name="connsiteY2" fmla="*/ 506895 h 508862"/>
                  <a:gd name="connsiteX3" fmla="*/ 613973 w 835199"/>
                  <a:gd name="connsiteY3" fmla="*/ 7972 h 508862"/>
                  <a:gd name="connsiteX4" fmla="*/ 211230 w 83519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3171"/>
                  <a:gd name="connsiteY0" fmla="*/ 0 h 508862"/>
                  <a:gd name="connsiteX1" fmla="*/ 89579 w 833171"/>
                  <a:gd name="connsiteY1" fmla="*/ 508862 h 508862"/>
                  <a:gd name="connsiteX2" fmla="*/ 738004 w 833171"/>
                  <a:gd name="connsiteY2" fmla="*/ 506895 h 508862"/>
                  <a:gd name="connsiteX3" fmla="*/ 613973 w 833171"/>
                  <a:gd name="connsiteY3" fmla="*/ 7972 h 508862"/>
                  <a:gd name="connsiteX4" fmla="*/ 211230 w 833171"/>
                  <a:gd name="connsiteY4" fmla="*/ 0 h 508862"/>
                  <a:gd name="connsiteX0" fmla="*/ 211230 w 832302"/>
                  <a:gd name="connsiteY0" fmla="*/ 0 h 508862"/>
                  <a:gd name="connsiteX1" fmla="*/ 89579 w 832302"/>
                  <a:gd name="connsiteY1" fmla="*/ 508862 h 508862"/>
                  <a:gd name="connsiteX2" fmla="*/ 738004 w 832302"/>
                  <a:gd name="connsiteY2" fmla="*/ 506895 h 508862"/>
                  <a:gd name="connsiteX3" fmla="*/ 610904 w 832302"/>
                  <a:gd name="connsiteY3" fmla="*/ 7972 h 508862"/>
                  <a:gd name="connsiteX4" fmla="*/ 211230 w 832302"/>
                  <a:gd name="connsiteY4" fmla="*/ 0 h 508862"/>
                  <a:gd name="connsiteX0" fmla="*/ 211230 w 834527"/>
                  <a:gd name="connsiteY0" fmla="*/ 0 h 508862"/>
                  <a:gd name="connsiteX1" fmla="*/ 89579 w 834527"/>
                  <a:gd name="connsiteY1" fmla="*/ 508862 h 508862"/>
                  <a:gd name="connsiteX2" fmla="*/ 738004 w 834527"/>
                  <a:gd name="connsiteY2" fmla="*/ 506895 h 508862"/>
                  <a:gd name="connsiteX3" fmla="*/ 610904 w 834527"/>
                  <a:gd name="connsiteY3" fmla="*/ 7972 h 508862"/>
                  <a:gd name="connsiteX4" fmla="*/ 211230 w 834527"/>
                  <a:gd name="connsiteY4" fmla="*/ 0 h 50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527" h="508862">
                    <a:moveTo>
                      <a:pt x="211230" y="0"/>
                    </a:moveTo>
                    <a:cubicBezTo>
                      <a:pt x="53860" y="55701"/>
                      <a:pt x="-104235" y="247132"/>
                      <a:pt x="89579" y="508862"/>
                    </a:cubicBezTo>
                    <a:lnTo>
                      <a:pt x="738004" y="506895"/>
                    </a:lnTo>
                    <a:cubicBezTo>
                      <a:pt x="927987" y="296931"/>
                      <a:pt x="811956" y="36622"/>
                      <a:pt x="610904" y="7972"/>
                    </a:cubicBezTo>
                    <a:cubicBezTo>
                      <a:pt x="442871" y="73819"/>
                      <a:pt x="380506" y="71956"/>
                      <a:pt x="211230" y="0"/>
                    </a:cubicBezTo>
                    <a:close/>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08" name="Oval 107"/>
              <p:cNvSpPr/>
              <p:nvPr/>
            </p:nvSpPr>
            <p:spPr>
              <a:xfrm>
                <a:off x="3681196" y="1928138"/>
                <a:ext cx="295975" cy="293088"/>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09" name="Freeform 108"/>
              <p:cNvSpPr/>
              <p:nvPr/>
            </p:nvSpPr>
            <p:spPr>
              <a:xfrm>
                <a:off x="3918510" y="2120957"/>
                <a:ext cx="642609" cy="483337"/>
              </a:xfrm>
              <a:custGeom>
                <a:avLst/>
                <a:gdLst>
                  <a:gd name="connsiteX0" fmla="*/ 119269 w 626165"/>
                  <a:gd name="connsiteY0" fmla="*/ 0 h 496956"/>
                  <a:gd name="connsiteX1" fmla="*/ 0 w 626165"/>
                  <a:gd name="connsiteY1" fmla="*/ 496956 h 496956"/>
                  <a:gd name="connsiteX2" fmla="*/ 626165 w 626165"/>
                  <a:gd name="connsiteY2" fmla="*/ 496956 h 496956"/>
                  <a:gd name="connsiteX3" fmla="*/ 526774 w 626165"/>
                  <a:gd name="connsiteY3" fmla="*/ 19878 h 496956"/>
                  <a:gd name="connsiteX4" fmla="*/ 119269 w 626165"/>
                  <a:gd name="connsiteY4" fmla="*/ 0 h 496956"/>
                  <a:gd name="connsiteX0" fmla="*/ 119269 w 659725"/>
                  <a:gd name="connsiteY0" fmla="*/ 0 h 496956"/>
                  <a:gd name="connsiteX1" fmla="*/ 0 w 659725"/>
                  <a:gd name="connsiteY1" fmla="*/ 496956 h 496956"/>
                  <a:gd name="connsiteX2" fmla="*/ 626165 w 659725"/>
                  <a:gd name="connsiteY2" fmla="*/ 496956 h 496956"/>
                  <a:gd name="connsiteX3" fmla="*/ 526774 w 659725"/>
                  <a:gd name="connsiteY3" fmla="*/ 19878 h 496956"/>
                  <a:gd name="connsiteX4" fmla="*/ 119269 w 659725"/>
                  <a:gd name="connsiteY4" fmla="*/ 0 h 496956"/>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689087"/>
                  <a:gd name="connsiteY0" fmla="*/ 51699 h 548655"/>
                  <a:gd name="connsiteX1" fmla="*/ 29362 w 689087"/>
                  <a:gd name="connsiteY1" fmla="*/ 548655 h 548655"/>
                  <a:gd name="connsiteX2" fmla="*/ 655527 w 689087"/>
                  <a:gd name="connsiteY2" fmla="*/ 548655 h 548655"/>
                  <a:gd name="connsiteX3" fmla="*/ 556136 w 689087"/>
                  <a:gd name="connsiteY3" fmla="*/ 71577 h 548655"/>
                  <a:gd name="connsiteX4" fmla="*/ 148631 w 689087"/>
                  <a:gd name="connsiteY4" fmla="*/ 51699 h 548655"/>
                  <a:gd name="connsiteX0" fmla="*/ 148631 w 689087"/>
                  <a:gd name="connsiteY0" fmla="*/ 23116 h 520072"/>
                  <a:gd name="connsiteX1" fmla="*/ 29362 w 689087"/>
                  <a:gd name="connsiteY1" fmla="*/ 520072 h 520072"/>
                  <a:gd name="connsiteX2" fmla="*/ 655527 w 689087"/>
                  <a:gd name="connsiteY2" fmla="*/ 520072 h 520072"/>
                  <a:gd name="connsiteX3" fmla="*/ 556136 w 689087"/>
                  <a:gd name="connsiteY3" fmla="*/ 42994 h 520072"/>
                  <a:gd name="connsiteX4" fmla="*/ 148631 w 689087"/>
                  <a:gd name="connsiteY4" fmla="*/ 23116 h 520072"/>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717424"/>
                  <a:gd name="connsiteY0" fmla="*/ 0 h 496956"/>
                  <a:gd name="connsiteX1" fmla="*/ 29362 w 717424"/>
                  <a:gd name="connsiteY1" fmla="*/ 496956 h 496956"/>
                  <a:gd name="connsiteX2" fmla="*/ 655527 w 717424"/>
                  <a:gd name="connsiteY2" fmla="*/ 496956 h 496956"/>
                  <a:gd name="connsiteX3" fmla="*/ 556136 w 717424"/>
                  <a:gd name="connsiteY3" fmla="*/ 19878 h 496956"/>
                  <a:gd name="connsiteX4" fmla="*/ 148631 w 717424"/>
                  <a:gd name="connsiteY4" fmla="*/ 0 h 496956"/>
                  <a:gd name="connsiteX0" fmla="*/ 148631 w 764511"/>
                  <a:gd name="connsiteY0" fmla="*/ 0 h 496956"/>
                  <a:gd name="connsiteX1" fmla="*/ 29362 w 764511"/>
                  <a:gd name="connsiteY1" fmla="*/ 496956 h 496956"/>
                  <a:gd name="connsiteX2" fmla="*/ 655527 w 764511"/>
                  <a:gd name="connsiteY2" fmla="*/ 496956 h 496956"/>
                  <a:gd name="connsiteX3" fmla="*/ 556136 w 764511"/>
                  <a:gd name="connsiteY3" fmla="*/ 19878 h 496956"/>
                  <a:gd name="connsiteX4" fmla="*/ 148631 w 764511"/>
                  <a:gd name="connsiteY4" fmla="*/ 0 h 496956"/>
                  <a:gd name="connsiteX0" fmla="*/ 195740 w 811620"/>
                  <a:gd name="connsiteY0" fmla="*/ 0 h 496956"/>
                  <a:gd name="connsiteX1" fmla="*/ 76471 w 811620"/>
                  <a:gd name="connsiteY1" fmla="*/ 496956 h 496956"/>
                  <a:gd name="connsiteX2" fmla="*/ 702636 w 811620"/>
                  <a:gd name="connsiteY2" fmla="*/ 496956 h 496956"/>
                  <a:gd name="connsiteX3" fmla="*/ 603245 w 811620"/>
                  <a:gd name="connsiteY3" fmla="*/ 19878 h 496956"/>
                  <a:gd name="connsiteX4" fmla="*/ 195740 w 811620"/>
                  <a:gd name="connsiteY4" fmla="*/ 0 h 496956"/>
                  <a:gd name="connsiteX0" fmla="*/ 209459 w 825339"/>
                  <a:gd name="connsiteY0" fmla="*/ 0 h 496956"/>
                  <a:gd name="connsiteX1" fmla="*/ 90190 w 825339"/>
                  <a:gd name="connsiteY1" fmla="*/ 496956 h 496956"/>
                  <a:gd name="connsiteX2" fmla="*/ 716355 w 825339"/>
                  <a:gd name="connsiteY2" fmla="*/ 496956 h 496956"/>
                  <a:gd name="connsiteX3" fmla="*/ 616964 w 825339"/>
                  <a:gd name="connsiteY3" fmla="*/ 19878 h 496956"/>
                  <a:gd name="connsiteX4" fmla="*/ 209459 w 825339"/>
                  <a:gd name="connsiteY4" fmla="*/ 0 h 496956"/>
                  <a:gd name="connsiteX0" fmla="*/ 209459 w 838912"/>
                  <a:gd name="connsiteY0" fmla="*/ 0 h 506895"/>
                  <a:gd name="connsiteX1" fmla="*/ 90190 w 838912"/>
                  <a:gd name="connsiteY1" fmla="*/ 496956 h 506895"/>
                  <a:gd name="connsiteX2" fmla="*/ 736233 w 838912"/>
                  <a:gd name="connsiteY2" fmla="*/ 506895 h 506895"/>
                  <a:gd name="connsiteX3" fmla="*/ 616964 w 838912"/>
                  <a:gd name="connsiteY3" fmla="*/ 19878 h 506895"/>
                  <a:gd name="connsiteX4" fmla="*/ 209459 w 838912"/>
                  <a:gd name="connsiteY4" fmla="*/ 0 h 506895"/>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5199"/>
                  <a:gd name="connsiteY0" fmla="*/ 0 h 508862"/>
                  <a:gd name="connsiteX1" fmla="*/ 89579 w 835199"/>
                  <a:gd name="connsiteY1" fmla="*/ 508862 h 508862"/>
                  <a:gd name="connsiteX2" fmla="*/ 738004 w 835199"/>
                  <a:gd name="connsiteY2" fmla="*/ 506895 h 508862"/>
                  <a:gd name="connsiteX3" fmla="*/ 613973 w 835199"/>
                  <a:gd name="connsiteY3" fmla="*/ 7972 h 508862"/>
                  <a:gd name="connsiteX4" fmla="*/ 211230 w 83519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3171"/>
                  <a:gd name="connsiteY0" fmla="*/ 0 h 508862"/>
                  <a:gd name="connsiteX1" fmla="*/ 89579 w 833171"/>
                  <a:gd name="connsiteY1" fmla="*/ 508862 h 508862"/>
                  <a:gd name="connsiteX2" fmla="*/ 738004 w 833171"/>
                  <a:gd name="connsiteY2" fmla="*/ 506895 h 508862"/>
                  <a:gd name="connsiteX3" fmla="*/ 613973 w 833171"/>
                  <a:gd name="connsiteY3" fmla="*/ 7972 h 508862"/>
                  <a:gd name="connsiteX4" fmla="*/ 211230 w 833171"/>
                  <a:gd name="connsiteY4" fmla="*/ 0 h 508862"/>
                  <a:gd name="connsiteX0" fmla="*/ 211230 w 832302"/>
                  <a:gd name="connsiteY0" fmla="*/ 0 h 508862"/>
                  <a:gd name="connsiteX1" fmla="*/ 89579 w 832302"/>
                  <a:gd name="connsiteY1" fmla="*/ 508862 h 508862"/>
                  <a:gd name="connsiteX2" fmla="*/ 738004 w 832302"/>
                  <a:gd name="connsiteY2" fmla="*/ 506895 h 508862"/>
                  <a:gd name="connsiteX3" fmla="*/ 610904 w 832302"/>
                  <a:gd name="connsiteY3" fmla="*/ 7972 h 508862"/>
                  <a:gd name="connsiteX4" fmla="*/ 211230 w 832302"/>
                  <a:gd name="connsiteY4" fmla="*/ 0 h 508862"/>
                  <a:gd name="connsiteX0" fmla="*/ 211230 w 834527"/>
                  <a:gd name="connsiteY0" fmla="*/ 0 h 508862"/>
                  <a:gd name="connsiteX1" fmla="*/ 89579 w 834527"/>
                  <a:gd name="connsiteY1" fmla="*/ 508862 h 508862"/>
                  <a:gd name="connsiteX2" fmla="*/ 738004 w 834527"/>
                  <a:gd name="connsiteY2" fmla="*/ 506895 h 508862"/>
                  <a:gd name="connsiteX3" fmla="*/ 610904 w 834527"/>
                  <a:gd name="connsiteY3" fmla="*/ 7972 h 508862"/>
                  <a:gd name="connsiteX4" fmla="*/ 211230 w 834527"/>
                  <a:gd name="connsiteY4" fmla="*/ 0 h 508862"/>
                  <a:gd name="connsiteX0" fmla="*/ 211230 w 828716"/>
                  <a:gd name="connsiteY0" fmla="*/ 0 h 508862"/>
                  <a:gd name="connsiteX1" fmla="*/ 89579 w 828716"/>
                  <a:gd name="connsiteY1" fmla="*/ 508862 h 508862"/>
                  <a:gd name="connsiteX2" fmla="*/ 738004 w 828716"/>
                  <a:gd name="connsiteY2" fmla="*/ 506895 h 508862"/>
                  <a:gd name="connsiteX3" fmla="*/ 589864 w 828716"/>
                  <a:gd name="connsiteY3" fmla="*/ 3165 h 508862"/>
                  <a:gd name="connsiteX4" fmla="*/ 211230 w 828716"/>
                  <a:gd name="connsiteY4" fmla="*/ 0 h 508862"/>
                  <a:gd name="connsiteX0" fmla="*/ 239458 w 820127"/>
                  <a:gd name="connsiteY0" fmla="*/ 1640 h 505697"/>
                  <a:gd name="connsiteX1" fmla="*/ 80990 w 820127"/>
                  <a:gd name="connsiteY1" fmla="*/ 505697 h 505697"/>
                  <a:gd name="connsiteX2" fmla="*/ 729415 w 820127"/>
                  <a:gd name="connsiteY2" fmla="*/ 503730 h 505697"/>
                  <a:gd name="connsiteX3" fmla="*/ 581275 w 820127"/>
                  <a:gd name="connsiteY3" fmla="*/ 0 h 505697"/>
                  <a:gd name="connsiteX4" fmla="*/ 239458 w 820127"/>
                  <a:gd name="connsiteY4" fmla="*/ 1640 h 505697"/>
                  <a:gd name="connsiteX0" fmla="*/ 239458 w 816266"/>
                  <a:gd name="connsiteY0" fmla="*/ 1640 h 505697"/>
                  <a:gd name="connsiteX1" fmla="*/ 80990 w 816266"/>
                  <a:gd name="connsiteY1" fmla="*/ 505697 h 505697"/>
                  <a:gd name="connsiteX2" fmla="*/ 724156 w 816266"/>
                  <a:gd name="connsiteY2" fmla="*/ 479705 h 505697"/>
                  <a:gd name="connsiteX3" fmla="*/ 581275 w 816266"/>
                  <a:gd name="connsiteY3" fmla="*/ 0 h 505697"/>
                  <a:gd name="connsiteX4" fmla="*/ 239458 w 816266"/>
                  <a:gd name="connsiteY4" fmla="*/ 1640 h 505697"/>
                  <a:gd name="connsiteX0" fmla="*/ 235335 w 812143"/>
                  <a:gd name="connsiteY0" fmla="*/ 1640 h 481672"/>
                  <a:gd name="connsiteX1" fmla="*/ 82127 w 812143"/>
                  <a:gd name="connsiteY1" fmla="*/ 481672 h 481672"/>
                  <a:gd name="connsiteX2" fmla="*/ 720033 w 812143"/>
                  <a:gd name="connsiteY2" fmla="*/ 479705 h 481672"/>
                  <a:gd name="connsiteX3" fmla="*/ 577152 w 812143"/>
                  <a:gd name="connsiteY3" fmla="*/ 0 h 481672"/>
                  <a:gd name="connsiteX4" fmla="*/ 235335 w 812143"/>
                  <a:gd name="connsiteY4" fmla="*/ 1640 h 481672"/>
                  <a:gd name="connsiteX0" fmla="*/ 235335 w 810745"/>
                  <a:gd name="connsiteY0" fmla="*/ 0 h 480032"/>
                  <a:gd name="connsiteX1" fmla="*/ 82127 w 810745"/>
                  <a:gd name="connsiteY1" fmla="*/ 480032 h 480032"/>
                  <a:gd name="connsiteX2" fmla="*/ 720033 w 810745"/>
                  <a:gd name="connsiteY2" fmla="*/ 478065 h 480032"/>
                  <a:gd name="connsiteX3" fmla="*/ 571891 w 810745"/>
                  <a:gd name="connsiteY3" fmla="*/ 36800 h 480032"/>
                  <a:gd name="connsiteX4" fmla="*/ 235335 w 810745"/>
                  <a:gd name="connsiteY4" fmla="*/ 0 h 480032"/>
                  <a:gd name="connsiteX0" fmla="*/ 231238 w 811908"/>
                  <a:gd name="connsiteY0" fmla="*/ 0 h 456007"/>
                  <a:gd name="connsiteX1" fmla="*/ 83290 w 811908"/>
                  <a:gd name="connsiteY1" fmla="*/ 456007 h 456007"/>
                  <a:gd name="connsiteX2" fmla="*/ 721196 w 811908"/>
                  <a:gd name="connsiteY2" fmla="*/ 454040 h 456007"/>
                  <a:gd name="connsiteX3" fmla="*/ 573054 w 811908"/>
                  <a:gd name="connsiteY3" fmla="*/ 12775 h 456007"/>
                  <a:gd name="connsiteX4" fmla="*/ 231238 w 811908"/>
                  <a:gd name="connsiteY4" fmla="*/ 0 h 456007"/>
                  <a:gd name="connsiteX0" fmla="*/ 222373 w 814567"/>
                  <a:gd name="connsiteY0" fmla="*/ 0 h 445478"/>
                  <a:gd name="connsiteX1" fmla="*/ 85949 w 814567"/>
                  <a:gd name="connsiteY1" fmla="*/ 445478 h 445478"/>
                  <a:gd name="connsiteX2" fmla="*/ 723855 w 814567"/>
                  <a:gd name="connsiteY2" fmla="*/ 443511 h 445478"/>
                  <a:gd name="connsiteX3" fmla="*/ 575713 w 814567"/>
                  <a:gd name="connsiteY3" fmla="*/ 2246 h 445478"/>
                  <a:gd name="connsiteX4" fmla="*/ 222373 w 814567"/>
                  <a:gd name="connsiteY4" fmla="*/ 0 h 445478"/>
                  <a:gd name="connsiteX0" fmla="*/ 222373 w 816622"/>
                  <a:gd name="connsiteY0" fmla="*/ 0 h 445478"/>
                  <a:gd name="connsiteX1" fmla="*/ 85949 w 816622"/>
                  <a:gd name="connsiteY1" fmla="*/ 445478 h 445478"/>
                  <a:gd name="connsiteX2" fmla="*/ 723855 w 816622"/>
                  <a:gd name="connsiteY2" fmla="*/ 443511 h 445478"/>
                  <a:gd name="connsiteX3" fmla="*/ 583396 w 816622"/>
                  <a:gd name="connsiteY3" fmla="*/ 2246 h 445478"/>
                  <a:gd name="connsiteX4" fmla="*/ 222373 w 816622"/>
                  <a:gd name="connsiteY4" fmla="*/ 0 h 445478"/>
                  <a:gd name="connsiteX0" fmla="*/ 222373 w 811462"/>
                  <a:gd name="connsiteY0" fmla="*/ 0 h 445478"/>
                  <a:gd name="connsiteX1" fmla="*/ 85949 w 811462"/>
                  <a:gd name="connsiteY1" fmla="*/ 445478 h 445478"/>
                  <a:gd name="connsiteX2" fmla="*/ 723855 w 811462"/>
                  <a:gd name="connsiteY2" fmla="*/ 443511 h 445478"/>
                  <a:gd name="connsiteX3" fmla="*/ 583396 w 811462"/>
                  <a:gd name="connsiteY3" fmla="*/ 2246 h 445478"/>
                  <a:gd name="connsiteX4" fmla="*/ 222373 w 811462"/>
                  <a:gd name="connsiteY4" fmla="*/ 0 h 445478"/>
                  <a:gd name="connsiteX0" fmla="*/ 222373 w 811462"/>
                  <a:gd name="connsiteY0" fmla="*/ 0 h 445478"/>
                  <a:gd name="connsiteX1" fmla="*/ 85949 w 811462"/>
                  <a:gd name="connsiteY1" fmla="*/ 445478 h 445478"/>
                  <a:gd name="connsiteX2" fmla="*/ 723855 w 811462"/>
                  <a:gd name="connsiteY2" fmla="*/ 443511 h 445478"/>
                  <a:gd name="connsiteX3" fmla="*/ 583396 w 811462"/>
                  <a:gd name="connsiteY3" fmla="*/ 2246 h 445478"/>
                  <a:gd name="connsiteX4" fmla="*/ 222373 w 811462"/>
                  <a:gd name="connsiteY4" fmla="*/ 0 h 445478"/>
                  <a:gd name="connsiteX0" fmla="*/ 222373 w 811462"/>
                  <a:gd name="connsiteY0" fmla="*/ 0 h 445478"/>
                  <a:gd name="connsiteX1" fmla="*/ 85949 w 811462"/>
                  <a:gd name="connsiteY1" fmla="*/ 445478 h 445478"/>
                  <a:gd name="connsiteX2" fmla="*/ 723855 w 811462"/>
                  <a:gd name="connsiteY2" fmla="*/ 443511 h 445478"/>
                  <a:gd name="connsiteX3" fmla="*/ 583396 w 811462"/>
                  <a:gd name="connsiteY3" fmla="*/ 2246 h 445478"/>
                  <a:gd name="connsiteX4" fmla="*/ 222373 w 811462"/>
                  <a:gd name="connsiteY4" fmla="*/ 0 h 445478"/>
                  <a:gd name="connsiteX0" fmla="*/ 222373 w 811462"/>
                  <a:gd name="connsiteY0" fmla="*/ 0 h 445478"/>
                  <a:gd name="connsiteX1" fmla="*/ 85949 w 811462"/>
                  <a:gd name="connsiteY1" fmla="*/ 445478 h 445478"/>
                  <a:gd name="connsiteX2" fmla="*/ 723855 w 811462"/>
                  <a:gd name="connsiteY2" fmla="*/ 443511 h 445478"/>
                  <a:gd name="connsiteX3" fmla="*/ 583396 w 811462"/>
                  <a:gd name="connsiteY3" fmla="*/ 2246 h 445478"/>
                  <a:gd name="connsiteX4" fmla="*/ 222373 w 811462"/>
                  <a:gd name="connsiteY4" fmla="*/ 0 h 445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62" h="445478">
                    <a:moveTo>
                      <a:pt x="222373" y="0"/>
                    </a:moveTo>
                    <a:cubicBezTo>
                      <a:pt x="65003" y="55701"/>
                      <a:pt x="-107865" y="183748"/>
                      <a:pt x="85949" y="445478"/>
                    </a:cubicBezTo>
                    <a:lnTo>
                      <a:pt x="723855" y="443511"/>
                    </a:lnTo>
                    <a:cubicBezTo>
                      <a:pt x="913838" y="233547"/>
                      <a:pt x="761397" y="41425"/>
                      <a:pt x="583396" y="2246"/>
                    </a:cubicBezTo>
                    <a:cubicBezTo>
                      <a:pt x="441468" y="48973"/>
                      <a:pt x="361817" y="50104"/>
                      <a:pt x="222373" y="0"/>
                    </a:cubicBezTo>
                    <a:close/>
                  </a:path>
                </a:pathLst>
              </a:custGeom>
              <a:solidFill>
                <a:schemeClr val="bg1"/>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10" name="Oval 109"/>
              <p:cNvSpPr/>
              <p:nvPr/>
            </p:nvSpPr>
            <p:spPr>
              <a:xfrm>
                <a:off x="4019834" y="1694180"/>
                <a:ext cx="439960" cy="437060"/>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grpSp>
        <p:sp>
          <p:nvSpPr>
            <p:cNvPr id="19527" name="Rectangle 103"/>
            <p:cNvSpPr>
              <a:spLocks noChangeArrowheads="1"/>
            </p:cNvSpPr>
            <p:nvPr/>
          </p:nvSpPr>
          <p:spPr bwMode="auto">
            <a:xfrm>
              <a:off x="3593080" y="2054711"/>
              <a:ext cx="1326048" cy="703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GB" altLang="en-US" sz="1400" b="1" dirty="0">
                  <a:solidFill>
                    <a:schemeClr val="bg1"/>
                  </a:solidFill>
                </a:rPr>
                <a:t>Advisory</a:t>
              </a:r>
            </a:p>
            <a:p>
              <a:pPr algn="ctr" eaLnBrk="1" hangingPunct="1"/>
              <a:r>
                <a:rPr lang="en-GB" altLang="en-US" sz="1400" b="1" dirty="0">
                  <a:solidFill>
                    <a:schemeClr val="bg1"/>
                  </a:solidFill>
                </a:rPr>
                <a:t>Group</a:t>
              </a:r>
            </a:p>
          </p:txBody>
        </p:sp>
      </p:grpSp>
      <p:grpSp>
        <p:nvGrpSpPr>
          <p:cNvPr id="19479" name="Group 32"/>
          <p:cNvGrpSpPr>
            <a:grpSpLocks/>
          </p:cNvGrpSpPr>
          <p:nvPr/>
        </p:nvGrpSpPr>
        <p:grpSpPr bwMode="auto">
          <a:xfrm>
            <a:off x="1374020" y="2019622"/>
            <a:ext cx="1033463" cy="1073150"/>
            <a:chOff x="1453321" y="2935799"/>
            <a:chExt cx="1482642" cy="1481749"/>
          </a:xfrm>
        </p:grpSpPr>
        <p:pic>
          <p:nvPicPr>
            <p:cNvPr id="19510" name="Picture 3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12110" y="3238933"/>
              <a:ext cx="888260" cy="982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 name="Oval 98"/>
            <p:cNvSpPr>
              <a:spLocks noChangeAspect="1"/>
            </p:cNvSpPr>
            <p:nvPr/>
          </p:nvSpPr>
          <p:spPr>
            <a:xfrm>
              <a:off x="1453321" y="2935799"/>
              <a:ext cx="1482642" cy="1481749"/>
            </a:xfrm>
            <a:prstGeom prst="ellipse">
              <a:avLst/>
            </a:prstGeom>
            <a:solidFill>
              <a:srgbClr val="4F81BD">
                <a:alpha val="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grpSp>
        <p:nvGrpSpPr>
          <p:cNvPr id="19481" name="Group 1044"/>
          <p:cNvGrpSpPr>
            <a:grpSpLocks noChangeAspect="1"/>
          </p:cNvGrpSpPr>
          <p:nvPr/>
        </p:nvGrpSpPr>
        <p:grpSpPr bwMode="auto">
          <a:xfrm>
            <a:off x="3551291" y="2252938"/>
            <a:ext cx="1799370" cy="1538287"/>
            <a:chOff x="3456864" y="1574564"/>
            <a:chExt cx="2081301" cy="1714636"/>
          </a:xfrm>
        </p:grpSpPr>
        <p:sp>
          <p:nvSpPr>
            <p:cNvPr id="8" name="Oval 7"/>
            <p:cNvSpPr>
              <a:spLocks noChangeAspect="1"/>
            </p:cNvSpPr>
            <p:nvPr/>
          </p:nvSpPr>
          <p:spPr>
            <a:xfrm>
              <a:off x="3638777" y="1574564"/>
              <a:ext cx="1716879" cy="1714636"/>
            </a:xfrm>
            <a:prstGeom prst="ellipse">
              <a:avLst/>
            </a:prstGeom>
            <a:solidFill>
              <a:srgbClr val="467A8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grpSp>
          <p:nvGrpSpPr>
            <p:cNvPr id="19502" name="Group 5"/>
            <p:cNvGrpSpPr>
              <a:grpSpLocks/>
            </p:cNvGrpSpPr>
            <p:nvPr/>
          </p:nvGrpSpPr>
          <p:grpSpPr bwMode="auto">
            <a:xfrm>
              <a:off x="3982355" y="1699910"/>
              <a:ext cx="1031347" cy="758685"/>
              <a:chOff x="3877261" y="2083143"/>
              <a:chExt cx="1242220" cy="913808"/>
            </a:xfrm>
          </p:grpSpPr>
          <p:sp>
            <p:nvSpPr>
              <p:cNvPr id="16" name="Freeform 15"/>
              <p:cNvSpPr/>
              <p:nvPr/>
            </p:nvSpPr>
            <p:spPr>
              <a:xfrm>
                <a:off x="4696444" y="2631938"/>
                <a:ext cx="422430" cy="257885"/>
              </a:xfrm>
              <a:custGeom>
                <a:avLst/>
                <a:gdLst>
                  <a:gd name="connsiteX0" fmla="*/ 119269 w 626165"/>
                  <a:gd name="connsiteY0" fmla="*/ 0 h 496956"/>
                  <a:gd name="connsiteX1" fmla="*/ 0 w 626165"/>
                  <a:gd name="connsiteY1" fmla="*/ 496956 h 496956"/>
                  <a:gd name="connsiteX2" fmla="*/ 626165 w 626165"/>
                  <a:gd name="connsiteY2" fmla="*/ 496956 h 496956"/>
                  <a:gd name="connsiteX3" fmla="*/ 526774 w 626165"/>
                  <a:gd name="connsiteY3" fmla="*/ 19878 h 496956"/>
                  <a:gd name="connsiteX4" fmla="*/ 119269 w 626165"/>
                  <a:gd name="connsiteY4" fmla="*/ 0 h 496956"/>
                  <a:gd name="connsiteX0" fmla="*/ 119269 w 659725"/>
                  <a:gd name="connsiteY0" fmla="*/ 0 h 496956"/>
                  <a:gd name="connsiteX1" fmla="*/ 0 w 659725"/>
                  <a:gd name="connsiteY1" fmla="*/ 496956 h 496956"/>
                  <a:gd name="connsiteX2" fmla="*/ 626165 w 659725"/>
                  <a:gd name="connsiteY2" fmla="*/ 496956 h 496956"/>
                  <a:gd name="connsiteX3" fmla="*/ 526774 w 659725"/>
                  <a:gd name="connsiteY3" fmla="*/ 19878 h 496956"/>
                  <a:gd name="connsiteX4" fmla="*/ 119269 w 659725"/>
                  <a:gd name="connsiteY4" fmla="*/ 0 h 496956"/>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689087"/>
                  <a:gd name="connsiteY0" fmla="*/ 51699 h 548655"/>
                  <a:gd name="connsiteX1" fmla="*/ 29362 w 689087"/>
                  <a:gd name="connsiteY1" fmla="*/ 548655 h 548655"/>
                  <a:gd name="connsiteX2" fmla="*/ 655527 w 689087"/>
                  <a:gd name="connsiteY2" fmla="*/ 548655 h 548655"/>
                  <a:gd name="connsiteX3" fmla="*/ 556136 w 689087"/>
                  <a:gd name="connsiteY3" fmla="*/ 71577 h 548655"/>
                  <a:gd name="connsiteX4" fmla="*/ 148631 w 689087"/>
                  <a:gd name="connsiteY4" fmla="*/ 51699 h 548655"/>
                  <a:gd name="connsiteX0" fmla="*/ 148631 w 689087"/>
                  <a:gd name="connsiteY0" fmla="*/ 23116 h 520072"/>
                  <a:gd name="connsiteX1" fmla="*/ 29362 w 689087"/>
                  <a:gd name="connsiteY1" fmla="*/ 520072 h 520072"/>
                  <a:gd name="connsiteX2" fmla="*/ 655527 w 689087"/>
                  <a:gd name="connsiteY2" fmla="*/ 520072 h 520072"/>
                  <a:gd name="connsiteX3" fmla="*/ 556136 w 689087"/>
                  <a:gd name="connsiteY3" fmla="*/ 42994 h 520072"/>
                  <a:gd name="connsiteX4" fmla="*/ 148631 w 689087"/>
                  <a:gd name="connsiteY4" fmla="*/ 23116 h 520072"/>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717424"/>
                  <a:gd name="connsiteY0" fmla="*/ 0 h 496956"/>
                  <a:gd name="connsiteX1" fmla="*/ 29362 w 717424"/>
                  <a:gd name="connsiteY1" fmla="*/ 496956 h 496956"/>
                  <a:gd name="connsiteX2" fmla="*/ 655527 w 717424"/>
                  <a:gd name="connsiteY2" fmla="*/ 496956 h 496956"/>
                  <a:gd name="connsiteX3" fmla="*/ 556136 w 717424"/>
                  <a:gd name="connsiteY3" fmla="*/ 19878 h 496956"/>
                  <a:gd name="connsiteX4" fmla="*/ 148631 w 717424"/>
                  <a:gd name="connsiteY4" fmla="*/ 0 h 496956"/>
                  <a:gd name="connsiteX0" fmla="*/ 148631 w 764511"/>
                  <a:gd name="connsiteY0" fmla="*/ 0 h 496956"/>
                  <a:gd name="connsiteX1" fmla="*/ 29362 w 764511"/>
                  <a:gd name="connsiteY1" fmla="*/ 496956 h 496956"/>
                  <a:gd name="connsiteX2" fmla="*/ 655527 w 764511"/>
                  <a:gd name="connsiteY2" fmla="*/ 496956 h 496956"/>
                  <a:gd name="connsiteX3" fmla="*/ 556136 w 764511"/>
                  <a:gd name="connsiteY3" fmla="*/ 19878 h 496956"/>
                  <a:gd name="connsiteX4" fmla="*/ 148631 w 764511"/>
                  <a:gd name="connsiteY4" fmla="*/ 0 h 496956"/>
                  <a:gd name="connsiteX0" fmla="*/ 195740 w 811620"/>
                  <a:gd name="connsiteY0" fmla="*/ 0 h 496956"/>
                  <a:gd name="connsiteX1" fmla="*/ 76471 w 811620"/>
                  <a:gd name="connsiteY1" fmla="*/ 496956 h 496956"/>
                  <a:gd name="connsiteX2" fmla="*/ 702636 w 811620"/>
                  <a:gd name="connsiteY2" fmla="*/ 496956 h 496956"/>
                  <a:gd name="connsiteX3" fmla="*/ 603245 w 811620"/>
                  <a:gd name="connsiteY3" fmla="*/ 19878 h 496956"/>
                  <a:gd name="connsiteX4" fmla="*/ 195740 w 811620"/>
                  <a:gd name="connsiteY4" fmla="*/ 0 h 496956"/>
                  <a:gd name="connsiteX0" fmla="*/ 209459 w 825339"/>
                  <a:gd name="connsiteY0" fmla="*/ 0 h 496956"/>
                  <a:gd name="connsiteX1" fmla="*/ 90190 w 825339"/>
                  <a:gd name="connsiteY1" fmla="*/ 496956 h 496956"/>
                  <a:gd name="connsiteX2" fmla="*/ 716355 w 825339"/>
                  <a:gd name="connsiteY2" fmla="*/ 496956 h 496956"/>
                  <a:gd name="connsiteX3" fmla="*/ 616964 w 825339"/>
                  <a:gd name="connsiteY3" fmla="*/ 19878 h 496956"/>
                  <a:gd name="connsiteX4" fmla="*/ 209459 w 825339"/>
                  <a:gd name="connsiteY4" fmla="*/ 0 h 496956"/>
                  <a:gd name="connsiteX0" fmla="*/ 209459 w 838912"/>
                  <a:gd name="connsiteY0" fmla="*/ 0 h 506895"/>
                  <a:gd name="connsiteX1" fmla="*/ 90190 w 838912"/>
                  <a:gd name="connsiteY1" fmla="*/ 496956 h 506895"/>
                  <a:gd name="connsiteX2" fmla="*/ 736233 w 838912"/>
                  <a:gd name="connsiteY2" fmla="*/ 506895 h 506895"/>
                  <a:gd name="connsiteX3" fmla="*/ 616964 w 838912"/>
                  <a:gd name="connsiteY3" fmla="*/ 19878 h 506895"/>
                  <a:gd name="connsiteX4" fmla="*/ 209459 w 838912"/>
                  <a:gd name="connsiteY4" fmla="*/ 0 h 506895"/>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5199"/>
                  <a:gd name="connsiteY0" fmla="*/ 0 h 508862"/>
                  <a:gd name="connsiteX1" fmla="*/ 89579 w 835199"/>
                  <a:gd name="connsiteY1" fmla="*/ 508862 h 508862"/>
                  <a:gd name="connsiteX2" fmla="*/ 738004 w 835199"/>
                  <a:gd name="connsiteY2" fmla="*/ 506895 h 508862"/>
                  <a:gd name="connsiteX3" fmla="*/ 613973 w 835199"/>
                  <a:gd name="connsiteY3" fmla="*/ 7972 h 508862"/>
                  <a:gd name="connsiteX4" fmla="*/ 211230 w 83519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3171"/>
                  <a:gd name="connsiteY0" fmla="*/ 0 h 508862"/>
                  <a:gd name="connsiteX1" fmla="*/ 89579 w 833171"/>
                  <a:gd name="connsiteY1" fmla="*/ 508862 h 508862"/>
                  <a:gd name="connsiteX2" fmla="*/ 738004 w 833171"/>
                  <a:gd name="connsiteY2" fmla="*/ 506895 h 508862"/>
                  <a:gd name="connsiteX3" fmla="*/ 613973 w 833171"/>
                  <a:gd name="connsiteY3" fmla="*/ 7972 h 508862"/>
                  <a:gd name="connsiteX4" fmla="*/ 211230 w 833171"/>
                  <a:gd name="connsiteY4" fmla="*/ 0 h 508862"/>
                  <a:gd name="connsiteX0" fmla="*/ 211230 w 832302"/>
                  <a:gd name="connsiteY0" fmla="*/ 0 h 508862"/>
                  <a:gd name="connsiteX1" fmla="*/ 89579 w 832302"/>
                  <a:gd name="connsiteY1" fmla="*/ 508862 h 508862"/>
                  <a:gd name="connsiteX2" fmla="*/ 738004 w 832302"/>
                  <a:gd name="connsiteY2" fmla="*/ 506895 h 508862"/>
                  <a:gd name="connsiteX3" fmla="*/ 610904 w 832302"/>
                  <a:gd name="connsiteY3" fmla="*/ 7972 h 508862"/>
                  <a:gd name="connsiteX4" fmla="*/ 211230 w 832302"/>
                  <a:gd name="connsiteY4" fmla="*/ 0 h 508862"/>
                  <a:gd name="connsiteX0" fmla="*/ 211230 w 834527"/>
                  <a:gd name="connsiteY0" fmla="*/ 0 h 508862"/>
                  <a:gd name="connsiteX1" fmla="*/ 89579 w 834527"/>
                  <a:gd name="connsiteY1" fmla="*/ 508862 h 508862"/>
                  <a:gd name="connsiteX2" fmla="*/ 738004 w 834527"/>
                  <a:gd name="connsiteY2" fmla="*/ 506895 h 508862"/>
                  <a:gd name="connsiteX3" fmla="*/ 610904 w 834527"/>
                  <a:gd name="connsiteY3" fmla="*/ 7972 h 508862"/>
                  <a:gd name="connsiteX4" fmla="*/ 211230 w 834527"/>
                  <a:gd name="connsiteY4" fmla="*/ 0 h 50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527" h="508862">
                    <a:moveTo>
                      <a:pt x="211230" y="0"/>
                    </a:moveTo>
                    <a:cubicBezTo>
                      <a:pt x="53860" y="55701"/>
                      <a:pt x="-104235" y="247132"/>
                      <a:pt x="89579" y="508862"/>
                    </a:cubicBezTo>
                    <a:lnTo>
                      <a:pt x="738004" y="506895"/>
                    </a:lnTo>
                    <a:cubicBezTo>
                      <a:pt x="927987" y="296931"/>
                      <a:pt x="811956" y="36622"/>
                      <a:pt x="610904" y="7972"/>
                    </a:cubicBezTo>
                    <a:cubicBezTo>
                      <a:pt x="442871" y="73819"/>
                      <a:pt x="380506" y="71956"/>
                      <a:pt x="211230" y="0"/>
                    </a:cubicBezTo>
                    <a:close/>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7" name="Oval 16"/>
              <p:cNvSpPr/>
              <p:nvPr/>
            </p:nvSpPr>
            <p:spPr>
              <a:xfrm>
                <a:off x="4760582" y="2318638"/>
                <a:ext cx="296365" cy="294117"/>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4" name="Freeform 13"/>
              <p:cNvSpPr/>
              <p:nvPr/>
            </p:nvSpPr>
            <p:spPr>
              <a:xfrm>
                <a:off x="3873700" y="2634069"/>
                <a:ext cx="424642" cy="255754"/>
              </a:xfrm>
              <a:custGeom>
                <a:avLst/>
                <a:gdLst>
                  <a:gd name="connsiteX0" fmla="*/ 119269 w 626165"/>
                  <a:gd name="connsiteY0" fmla="*/ 0 h 496956"/>
                  <a:gd name="connsiteX1" fmla="*/ 0 w 626165"/>
                  <a:gd name="connsiteY1" fmla="*/ 496956 h 496956"/>
                  <a:gd name="connsiteX2" fmla="*/ 626165 w 626165"/>
                  <a:gd name="connsiteY2" fmla="*/ 496956 h 496956"/>
                  <a:gd name="connsiteX3" fmla="*/ 526774 w 626165"/>
                  <a:gd name="connsiteY3" fmla="*/ 19878 h 496956"/>
                  <a:gd name="connsiteX4" fmla="*/ 119269 w 626165"/>
                  <a:gd name="connsiteY4" fmla="*/ 0 h 496956"/>
                  <a:gd name="connsiteX0" fmla="*/ 119269 w 659725"/>
                  <a:gd name="connsiteY0" fmla="*/ 0 h 496956"/>
                  <a:gd name="connsiteX1" fmla="*/ 0 w 659725"/>
                  <a:gd name="connsiteY1" fmla="*/ 496956 h 496956"/>
                  <a:gd name="connsiteX2" fmla="*/ 626165 w 659725"/>
                  <a:gd name="connsiteY2" fmla="*/ 496956 h 496956"/>
                  <a:gd name="connsiteX3" fmla="*/ 526774 w 659725"/>
                  <a:gd name="connsiteY3" fmla="*/ 19878 h 496956"/>
                  <a:gd name="connsiteX4" fmla="*/ 119269 w 659725"/>
                  <a:gd name="connsiteY4" fmla="*/ 0 h 496956"/>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689087"/>
                  <a:gd name="connsiteY0" fmla="*/ 51699 h 548655"/>
                  <a:gd name="connsiteX1" fmla="*/ 29362 w 689087"/>
                  <a:gd name="connsiteY1" fmla="*/ 548655 h 548655"/>
                  <a:gd name="connsiteX2" fmla="*/ 655527 w 689087"/>
                  <a:gd name="connsiteY2" fmla="*/ 548655 h 548655"/>
                  <a:gd name="connsiteX3" fmla="*/ 556136 w 689087"/>
                  <a:gd name="connsiteY3" fmla="*/ 71577 h 548655"/>
                  <a:gd name="connsiteX4" fmla="*/ 148631 w 689087"/>
                  <a:gd name="connsiteY4" fmla="*/ 51699 h 548655"/>
                  <a:gd name="connsiteX0" fmla="*/ 148631 w 689087"/>
                  <a:gd name="connsiteY0" fmla="*/ 23116 h 520072"/>
                  <a:gd name="connsiteX1" fmla="*/ 29362 w 689087"/>
                  <a:gd name="connsiteY1" fmla="*/ 520072 h 520072"/>
                  <a:gd name="connsiteX2" fmla="*/ 655527 w 689087"/>
                  <a:gd name="connsiteY2" fmla="*/ 520072 h 520072"/>
                  <a:gd name="connsiteX3" fmla="*/ 556136 w 689087"/>
                  <a:gd name="connsiteY3" fmla="*/ 42994 h 520072"/>
                  <a:gd name="connsiteX4" fmla="*/ 148631 w 689087"/>
                  <a:gd name="connsiteY4" fmla="*/ 23116 h 520072"/>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717424"/>
                  <a:gd name="connsiteY0" fmla="*/ 0 h 496956"/>
                  <a:gd name="connsiteX1" fmla="*/ 29362 w 717424"/>
                  <a:gd name="connsiteY1" fmla="*/ 496956 h 496956"/>
                  <a:gd name="connsiteX2" fmla="*/ 655527 w 717424"/>
                  <a:gd name="connsiteY2" fmla="*/ 496956 h 496956"/>
                  <a:gd name="connsiteX3" fmla="*/ 556136 w 717424"/>
                  <a:gd name="connsiteY3" fmla="*/ 19878 h 496956"/>
                  <a:gd name="connsiteX4" fmla="*/ 148631 w 717424"/>
                  <a:gd name="connsiteY4" fmla="*/ 0 h 496956"/>
                  <a:gd name="connsiteX0" fmla="*/ 148631 w 764511"/>
                  <a:gd name="connsiteY0" fmla="*/ 0 h 496956"/>
                  <a:gd name="connsiteX1" fmla="*/ 29362 w 764511"/>
                  <a:gd name="connsiteY1" fmla="*/ 496956 h 496956"/>
                  <a:gd name="connsiteX2" fmla="*/ 655527 w 764511"/>
                  <a:gd name="connsiteY2" fmla="*/ 496956 h 496956"/>
                  <a:gd name="connsiteX3" fmla="*/ 556136 w 764511"/>
                  <a:gd name="connsiteY3" fmla="*/ 19878 h 496956"/>
                  <a:gd name="connsiteX4" fmla="*/ 148631 w 764511"/>
                  <a:gd name="connsiteY4" fmla="*/ 0 h 496956"/>
                  <a:gd name="connsiteX0" fmla="*/ 195740 w 811620"/>
                  <a:gd name="connsiteY0" fmla="*/ 0 h 496956"/>
                  <a:gd name="connsiteX1" fmla="*/ 76471 w 811620"/>
                  <a:gd name="connsiteY1" fmla="*/ 496956 h 496956"/>
                  <a:gd name="connsiteX2" fmla="*/ 702636 w 811620"/>
                  <a:gd name="connsiteY2" fmla="*/ 496956 h 496956"/>
                  <a:gd name="connsiteX3" fmla="*/ 603245 w 811620"/>
                  <a:gd name="connsiteY3" fmla="*/ 19878 h 496956"/>
                  <a:gd name="connsiteX4" fmla="*/ 195740 w 811620"/>
                  <a:gd name="connsiteY4" fmla="*/ 0 h 496956"/>
                  <a:gd name="connsiteX0" fmla="*/ 209459 w 825339"/>
                  <a:gd name="connsiteY0" fmla="*/ 0 h 496956"/>
                  <a:gd name="connsiteX1" fmla="*/ 90190 w 825339"/>
                  <a:gd name="connsiteY1" fmla="*/ 496956 h 496956"/>
                  <a:gd name="connsiteX2" fmla="*/ 716355 w 825339"/>
                  <a:gd name="connsiteY2" fmla="*/ 496956 h 496956"/>
                  <a:gd name="connsiteX3" fmla="*/ 616964 w 825339"/>
                  <a:gd name="connsiteY3" fmla="*/ 19878 h 496956"/>
                  <a:gd name="connsiteX4" fmla="*/ 209459 w 825339"/>
                  <a:gd name="connsiteY4" fmla="*/ 0 h 496956"/>
                  <a:gd name="connsiteX0" fmla="*/ 209459 w 838912"/>
                  <a:gd name="connsiteY0" fmla="*/ 0 h 506895"/>
                  <a:gd name="connsiteX1" fmla="*/ 90190 w 838912"/>
                  <a:gd name="connsiteY1" fmla="*/ 496956 h 506895"/>
                  <a:gd name="connsiteX2" fmla="*/ 736233 w 838912"/>
                  <a:gd name="connsiteY2" fmla="*/ 506895 h 506895"/>
                  <a:gd name="connsiteX3" fmla="*/ 616964 w 838912"/>
                  <a:gd name="connsiteY3" fmla="*/ 19878 h 506895"/>
                  <a:gd name="connsiteX4" fmla="*/ 209459 w 838912"/>
                  <a:gd name="connsiteY4" fmla="*/ 0 h 506895"/>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5199"/>
                  <a:gd name="connsiteY0" fmla="*/ 0 h 508862"/>
                  <a:gd name="connsiteX1" fmla="*/ 89579 w 835199"/>
                  <a:gd name="connsiteY1" fmla="*/ 508862 h 508862"/>
                  <a:gd name="connsiteX2" fmla="*/ 738004 w 835199"/>
                  <a:gd name="connsiteY2" fmla="*/ 506895 h 508862"/>
                  <a:gd name="connsiteX3" fmla="*/ 613973 w 835199"/>
                  <a:gd name="connsiteY3" fmla="*/ 7972 h 508862"/>
                  <a:gd name="connsiteX4" fmla="*/ 211230 w 83519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3171"/>
                  <a:gd name="connsiteY0" fmla="*/ 0 h 508862"/>
                  <a:gd name="connsiteX1" fmla="*/ 89579 w 833171"/>
                  <a:gd name="connsiteY1" fmla="*/ 508862 h 508862"/>
                  <a:gd name="connsiteX2" fmla="*/ 738004 w 833171"/>
                  <a:gd name="connsiteY2" fmla="*/ 506895 h 508862"/>
                  <a:gd name="connsiteX3" fmla="*/ 613973 w 833171"/>
                  <a:gd name="connsiteY3" fmla="*/ 7972 h 508862"/>
                  <a:gd name="connsiteX4" fmla="*/ 211230 w 833171"/>
                  <a:gd name="connsiteY4" fmla="*/ 0 h 508862"/>
                  <a:gd name="connsiteX0" fmla="*/ 211230 w 832302"/>
                  <a:gd name="connsiteY0" fmla="*/ 0 h 508862"/>
                  <a:gd name="connsiteX1" fmla="*/ 89579 w 832302"/>
                  <a:gd name="connsiteY1" fmla="*/ 508862 h 508862"/>
                  <a:gd name="connsiteX2" fmla="*/ 738004 w 832302"/>
                  <a:gd name="connsiteY2" fmla="*/ 506895 h 508862"/>
                  <a:gd name="connsiteX3" fmla="*/ 610904 w 832302"/>
                  <a:gd name="connsiteY3" fmla="*/ 7972 h 508862"/>
                  <a:gd name="connsiteX4" fmla="*/ 211230 w 832302"/>
                  <a:gd name="connsiteY4" fmla="*/ 0 h 508862"/>
                  <a:gd name="connsiteX0" fmla="*/ 211230 w 834527"/>
                  <a:gd name="connsiteY0" fmla="*/ 0 h 508862"/>
                  <a:gd name="connsiteX1" fmla="*/ 89579 w 834527"/>
                  <a:gd name="connsiteY1" fmla="*/ 508862 h 508862"/>
                  <a:gd name="connsiteX2" fmla="*/ 738004 w 834527"/>
                  <a:gd name="connsiteY2" fmla="*/ 506895 h 508862"/>
                  <a:gd name="connsiteX3" fmla="*/ 610904 w 834527"/>
                  <a:gd name="connsiteY3" fmla="*/ 7972 h 508862"/>
                  <a:gd name="connsiteX4" fmla="*/ 211230 w 834527"/>
                  <a:gd name="connsiteY4" fmla="*/ 0 h 50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527" h="508862">
                    <a:moveTo>
                      <a:pt x="211230" y="0"/>
                    </a:moveTo>
                    <a:cubicBezTo>
                      <a:pt x="53860" y="55701"/>
                      <a:pt x="-104235" y="247132"/>
                      <a:pt x="89579" y="508862"/>
                    </a:cubicBezTo>
                    <a:lnTo>
                      <a:pt x="738004" y="506895"/>
                    </a:lnTo>
                    <a:cubicBezTo>
                      <a:pt x="927987" y="296931"/>
                      <a:pt x="811956" y="36622"/>
                      <a:pt x="610904" y="7972"/>
                    </a:cubicBezTo>
                    <a:cubicBezTo>
                      <a:pt x="442871" y="73819"/>
                      <a:pt x="380506" y="71956"/>
                      <a:pt x="211230" y="0"/>
                    </a:cubicBezTo>
                    <a:close/>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5" name="Oval 14"/>
              <p:cNvSpPr/>
              <p:nvPr/>
            </p:nvSpPr>
            <p:spPr>
              <a:xfrm>
                <a:off x="3935627" y="2318638"/>
                <a:ext cx="298576" cy="296249"/>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2" name="Freeform 11"/>
              <p:cNvSpPr/>
              <p:nvPr/>
            </p:nvSpPr>
            <p:spPr>
              <a:xfrm>
                <a:off x="4172276" y="2510454"/>
                <a:ext cx="650233" cy="485933"/>
              </a:xfrm>
              <a:custGeom>
                <a:avLst/>
                <a:gdLst>
                  <a:gd name="connsiteX0" fmla="*/ 119269 w 626165"/>
                  <a:gd name="connsiteY0" fmla="*/ 0 h 496956"/>
                  <a:gd name="connsiteX1" fmla="*/ 0 w 626165"/>
                  <a:gd name="connsiteY1" fmla="*/ 496956 h 496956"/>
                  <a:gd name="connsiteX2" fmla="*/ 626165 w 626165"/>
                  <a:gd name="connsiteY2" fmla="*/ 496956 h 496956"/>
                  <a:gd name="connsiteX3" fmla="*/ 526774 w 626165"/>
                  <a:gd name="connsiteY3" fmla="*/ 19878 h 496956"/>
                  <a:gd name="connsiteX4" fmla="*/ 119269 w 626165"/>
                  <a:gd name="connsiteY4" fmla="*/ 0 h 496956"/>
                  <a:gd name="connsiteX0" fmla="*/ 119269 w 659725"/>
                  <a:gd name="connsiteY0" fmla="*/ 0 h 496956"/>
                  <a:gd name="connsiteX1" fmla="*/ 0 w 659725"/>
                  <a:gd name="connsiteY1" fmla="*/ 496956 h 496956"/>
                  <a:gd name="connsiteX2" fmla="*/ 626165 w 659725"/>
                  <a:gd name="connsiteY2" fmla="*/ 496956 h 496956"/>
                  <a:gd name="connsiteX3" fmla="*/ 526774 w 659725"/>
                  <a:gd name="connsiteY3" fmla="*/ 19878 h 496956"/>
                  <a:gd name="connsiteX4" fmla="*/ 119269 w 659725"/>
                  <a:gd name="connsiteY4" fmla="*/ 0 h 496956"/>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689087"/>
                  <a:gd name="connsiteY0" fmla="*/ 51699 h 548655"/>
                  <a:gd name="connsiteX1" fmla="*/ 29362 w 689087"/>
                  <a:gd name="connsiteY1" fmla="*/ 548655 h 548655"/>
                  <a:gd name="connsiteX2" fmla="*/ 655527 w 689087"/>
                  <a:gd name="connsiteY2" fmla="*/ 548655 h 548655"/>
                  <a:gd name="connsiteX3" fmla="*/ 556136 w 689087"/>
                  <a:gd name="connsiteY3" fmla="*/ 71577 h 548655"/>
                  <a:gd name="connsiteX4" fmla="*/ 148631 w 689087"/>
                  <a:gd name="connsiteY4" fmla="*/ 51699 h 548655"/>
                  <a:gd name="connsiteX0" fmla="*/ 148631 w 689087"/>
                  <a:gd name="connsiteY0" fmla="*/ 23116 h 520072"/>
                  <a:gd name="connsiteX1" fmla="*/ 29362 w 689087"/>
                  <a:gd name="connsiteY1" fmla="*/ 520072 h 520072"/>
                  <a:gd name="connsiteX2" fmla="*/ 655527 w 689087"/>
                  <a:gd name="connsiteY2" fmla="*/ 520072 h 520072"/>
                  <a:gd name="connsiteX3" fmla="*/ 556136 w 689087"/>
                  <a:gd name="connsiteY3" fmla="*/ 42994 h 520072"/>
                  <a:gd name="connsiteX4" fmla="*/ 148631 w 689087"/>
                  <a:gd name="connsiteY4" fmla="*/ 23116 h 520072"/>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717424"/>
                  <a:gd name="connsiteY0" fmla="*/ 0 h 496956"/>
                  <a:gd name="connsiteX1" fmla="*/ 29362 w 717424"/>
                  <a:gd name="connsiteY1" fmla="*/ 496956 h 496956"/>
                  <a:gd name="connsiteX2" fmla="*/ 655527 w 717424"/>
                  <a:gd name="connsiteY2" fmla="*/ 496956 h 496956"/>
                  <a:gd name="connsiteX3" fmla="*/ 556136 w 717424"/>
                  <a:gd name="connsiteY3" fmla="*/ 19878 h 496956"/>
                  <a:gd name="connsiteX4" fmla="*/ 148631 w 717424"/>
                  <a:gd name="connsiteY4" fmla="*/ 0 h 496956"/>
                  <a:gd name="connsiteX0" fmla="*/ 148631 w 764511"/>
                  <a:gd name="connsiteY0" fmla="*/ 0 h 496956"/>
                  <a:gd name="connsiteX1" fmla="*/ 29362 w 764511"/>
                  <a:gd name="connsiteY1" fmla="*/ 496956 h 496956"/>
                  <a:gd name="connsiteX2" fmla="*/ 655527 w 764511"/>
                  <a:gd name="connsiteY2" fmla="*/ 496956 h 496956"/>
                  <a:gd name="connsiteX3" fmla="*/ 556136 w 764511"/>
                  <a:gd name="connsiteY3" fmla="*/ 19878 h 496956"/>
                  <a:gd name="connsiteX4" fmla="*/ 148631 w 764511"/>
                  <a:gd name="connsiteY4" fmla="*/ 0 h 496956"/>
                  <a:gd name="connsiteX0" fmla="*/ 195740 w 811620"/>
                  <a:gd name="connsiteY0" fmla="*/ 0 h 496956"/>
                  <a:gd name="connsiteX1" fmla="*/ 76471 w 811620"/>
                  <a:gd name="connsiteY1" fmla="*/ 496956 h 496956"/>
                  <a:gd name="connsiteX2" fmla="*/ 702636 w 811620"/>
                  <a:gd name="connsiteY2" fmla="*/ 496956 h 496956"/>
                  <a:gd name="connsiteX3" fmla="*/ 603245 w 811620"/>
                  <a:gd name="connsiteY3" fmla="*/ 19878 h 496956"/>
                  <a:gd name="connsiteX4" fmla="*/ 195740 w 811620"/>
                  <a:gd name="connsiteY4" fmla="*/ 0 h 496956"/>
                  <a:gd name="connsiteX0" fmla="*/ 209459 w 825339"/>
                  <a:gd name="connsiteY0" fmla="*/ 0 h 496956"/>
                  <a:gd name="connsiteX1" fmla="*/ 90190 w 825339"/>
                  <a:gd name="connsiteY1" fmla="*/ 496956 h 496956"/>
                  <a:gd name="connsiteX2" fmla="*/ 716355 w 825339"/>
                  <a:gd name="connsiteY2" fmla="*/ 496956 h 496956"/>
                  <a:gd name="connsiteX3" fmla="*/ 616964 w 825339"/>
                  <a:gd name="connsiteY3" fmla="*/ 19878 h 496956"/>
                  <a:gd name="connsiteX4" fmla="*/ 209459 w 825339"/>
                  <a:gd name="connsiteY4" fmla="*/ 0 h 496956"/>
                  <a:gd name="connsiteX0" fmla="*/ 209459 w 838912"/>
                  <a:gd name="connsiteY0" fmla="*/ 0 h 506895"/>
                  <a:gd name="connsiteX1" fmla="*/ 90190 w 838912"/>
                  <a:gd name="connsiteY1" fmla="*/ 496956 h 506895"/>
                  <a:gd name="connsiteX2" fmla="*/ 736233 w 838912"/>
                  <a:gd name="connsiteY2" fmla="*/ 506895 h 506895"/>
                  <a:gd name="connsiteX3" fmla="*/ 616964 w 838912"/>
                  <a:gd name="connsiteY3" fmla="*/ 19878 h 506895"/>
                  <a:gd name="connsiteX4" fmla="*/ 209459 w 838912"/>
                  <a:gd name="connsiteY4" fmla="*/ 0 h 506895"/>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5199"/>
                  <a:gd name="connsiteY0" fmla="*/ 0 h 508862"/>
                  <a:gd name="connsiteX1" fmla="*/ 89579 w 835199"/>
                  <a:gd name="connsiteY1" fmla="*/ 508862 h 508862"/>
                  <a:gd name="connsiteX2" fmla="*/ 738004 w 835199"/>
                  <a:gd name="connsiteY2" fmla="*/ 506895 h 508862"/>
                  <a:gd name="connsiteX3" fmla="*/ 613973 w 835199"/>
                  <a:gd name="connsiteY3" fmla="*/ 7972 h 508862"/>
                  <a:gd name="connsiteX4" fmla="*/ 211230 w 83519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3171"/>
                  <a:gd name="connsiteY0" fmla="*/ 0 h 508862"/>
                  <a:gd name="connsiteX1" fmla="*/ 89579 w 833171"/>
                  <a:gd name="connsiteY1" fmla="*/ 508862 h 508862"/>
                  <a:gd name="connsiteX2" fmla="*/ 738004 w 833171"/>
                  <a:gd name="connsiteY2" fmla="*/ 506895 h 508862"/>
                  <a:gd name="connsiteX3" fmla="*/ 613973 w 833171"/>
                  <a:gd name="connsiteY3" fmla="*/ 7972 h 508862"/>
                  <a:gd name="connsiteX4" fmla="*/ 211230 w 833171"/>
                  <a:gd name="connsiteY4" fmla="*/ 0 h 508862"/>
                  <a:gd name="connsiteX0" fmla="*/ 211230 w 832302"/>
                  <a:gd name="connsiteY0" fmla="*/ 0 h 508862"/>
                  <a:gd name="connsiteX1" fmla="*/ 89579 w 832302"/>
                  <a:gd name="connsiteY1" fmla="*/ 508862 h 508862"/>
                  <a:gd name="connsiteX2" fmla="*/ 738004 w 832302"/>
                  <a:gd name="connsiteY2" fmla="*/ 506895 h 508862"/>
                  <a:gd name="connsiteX3" fmla="*/ 610904 w 832302"/>
                  <a:gd name="connsiteY3" fmla="*/ 7972 h 508862"/>
                  <a:gd name="connsiteX4" fmla="*/ 211230 w 832302"/>
                  <a:gd name="connsiteY4" fmla="*/ 0 h 508862"/>
                  <a:gd name="connsiteX0" fmla="*/ 211230 w 834527"/>
                  <a:gd name="connsiteY0" fmla="*/ 0 h 508862"/>
                  <a:gd name="connsiteX1" fmla="*/ 89579 w 834527"/>
                  <a:gd name="connsiteY1" fmla="*/ 508862 h 508862"/>
                  <a:gd name="connsiteX2" fmla="*/ 738004 w 834527"/>
                  <a:gd name="connsiteY2" fmla="*/ 506895 h 508862"/>
                  <a:gd name="connsiteX3" fmla="*/ 610904 w 834527"/>
                  <a:gd name="connsiteY3" fmla="*/ 7972 h 508862"/>
                  <a:gd name="connsiteX4" fmla="*/ 211230 w 834527"/>
                  <a:gd name="connsiteY4" fmla="*/ 0 h 508862"/>
                  <a:gd name="connsiteX0" fmla="*/ 211230 w 828716"/>
                  <a:gd name="connsiteY0" fmla="*/ 0 h 508862"/>
                  <a:gd name="connsiteX1" fmla="*/ 89579 w 828716"/>
                  <a:gd name="connsiteY1" fmla="*/ 508862 h 508862"/>
                  <a:gd name="connsiteX2" fmla="*/ 738004 w 828716"/>
                  <a:gd name="connsiteY2" fmla="*/ 506895 h 508862"/>
                  <a:gd name="connsiteX3" fmla="*/ 589864 w 828716"/>
                  <a:gd name="connsiteY3" fmla="*/ 3165 h 508862"/>
                  <a:gd name="connsiteX4" fmla="*/ 211230 w 828716"/>
                  <a:gd name="connsiteY4" fmla="*/ 0 h 508862"/>
                  <a:gd name="connsiteX0" fmla="*/ 239458 w 820127"/>
                  <a:gd name="connsiteY0" fmla="*/ 1640 h 505697"/>
                  <a:gd name="connsiteX1" fmla="*/ 80990 w 820127"/>
                  <a:gd name="connsiteY1" fmla="*/ 505697 h 505697"/>
                  <a:gd name="connsiteX2" fmla="*/ 729415 w 820127"/>
                  <a:gd name="connsiteY2" fmla="*/ 503730 h 505697"/>
                  <a:gd name="connsiteX3" fmla="*/ 581275 w 820127"/>
                  <a:gd name="connsiteY3" fmla="*/ 0 h 505697"/>
                  <a:gd name="connsiteX4" fmla="*/ 239458 w 820127"/>
                  <a:gd name="connsiteY4" fmla="*/ 1640 h 505697"/>
                  <a:gd name="connsiteX0" fmla="*/ 239458 w 816266"/>
                  <a:gd name="connsiteY0" fmla="*/ 1640 h 505697"/>
                  <a:gd name="connsiteX1" fmla="*/ 80990 w 816266"/>
                  <a:gd name="connsiteY1" fmla="*/ 505697 h 505697"/>
                  <a:gd name="connsiteX2" fmla="*/ 724156 w 816266"/>
                  <a:gd name="connsiteY2" fmla="*/ 479705 h 505697"/>
                  <a:gd name="connsiteX3" fmla="*/ 581275 w 816266"/>
                  <a:gd name="connsiteY3" fmla="*/ 0 h 505697"/>
                  <a:gd name="connsiteX4" fmla="*/ 239458 w 816266"/>
                  <a:gd name="connsiteY4" fmla="*/ 1640 h 505697"/>
                  <a:gd name="connsiteX0" fmla="*/ 235335 w 812143"/>
                  <a:gd name="connsiteY0" fmla="*/ 1640 h 481672"/>
                  <a:gd name="connsiteX1" fmla="*/ 82127 w 812143"/>
                  <a:gd name="connsiteY1" fmla="*/ 481672 h 481672"/>
                  <a:gd name="connsiteX2" fmla="*/ 720033 w 812143"/>
                  <a:gd name="connsiteY2" fmla="*/ 479705 h 481672"/>
                  <a:gd name="connsiteX3" fmla="*/ 577152 w 812143"/>
                  <a:gd name="connsiteY3" fmla="*/ 0 h 481672"/>
                  <a:gd name="connsiteX4" fmla="*/ 235335 w 812143"/>
                  <a:gd name="connsiteY4" fmla="*/ 1640 h 481672"/>
                  <a:gd name="connsiteX0" fmla="*/ 235335 w 810745"/>
                  <a:gd name="connsiteY0" fmla="*/ 0 h 480032"/>
                  <a:gd name="connsiteX1" fmla="*/ 82127 w 810745"/>
                  <a:gd name="connsiteY1" fmla="*/ 480032 h 480032"/>
                  <a:gd name="connsiteX2" fmla="*/ 720033 w 810745"/>
                  <a:gd name="connsiteY2" fmla="*/ 478065 h 480032"/>
                  <a:gd name="connsiteX3" fmla="*/ 571891 w 810745"/>
                  <a:gd name="connsiteY3" fmla="*/ 36800 h 480032"/>
                  <a:gd name="connsiteX4" fmla="*/ 235335 w 810745"/>
                  <a:gd name="connsiteY4" fmla="*/ 0 h 480032"/>
                  <a:gd name="connsiteX0" fmla="*/ 231238 w 811908"/>
                  <a:gd name="connsiteY0" fmla="*/ 0 h 456007"/>
                  <a:gd name="connsiteX1" fmla="*/ 83290 w 811908"/>
                  <a:gd name="connsiteY1" fmla="*/ 456007 h 456007"/>
                  <a:gd name="connsiteX2" fmla="*/ 721196 w 811908"/>
                  <a:gd name="connsiteY2" fmla="*/ 454040 h 456007"/>
                  <a:gd name="connsiteX3" fmla="*/ 573054 w 811908"/>
                  <a:gd name="connsiteY3" fmla="*/ 12775 h 456007"/>
                  <a:gd name="connsiteX4" fmla="*/ 231238 w 811908"/>
                  <a:gd name="connsiteY4" fmla="*/ 0 h 456007"/>
                  <a:gd name="connsiteX0" fmla="*/ 222373 w 814567"/>
                  <a:gd name="connsiteY0" fmla="*/ 0 h 445478"/>
                  <a:gd name="connsiteX1" fmla="*/ 85949 w 814567"/>
                  <a:gd name="connsiteY1" fmla="*/ 445478 h 445478"/>
                  <a:gd name="connsiteX2" fmla="*/ 723855 w 814567"/>
                  <a:gd name="connsiteY2" fmla="*/ 443511 h 445478"/>
                  <a:gd name="connsiteX3" fmla="*/ 575713 w 814567"/>
                  <a:gd name="connsiteY3" fmla="*/ 2246 h 445478"/>
                  <a:gd name="connsiteX4" fmla="*/ 222373 w 814567"/>
                  <a:gd name="connsiteY4" fmla="*/ 0 h 445478"/>
                  <a:gd name="connsiteX0" fmla="*/ 222373 w 816622"/>
                  <a:gd name="connsiteY0" fmla="*/ 0 h 445478"/>
                  <a:gd name="connsiteX1" fmla="*/ 85949 w 816622"/>
                  <a:gd name="connsiteY1" fmla="*/ 445478 h 445478"/>
                  <a:gd name="connsiteX2" fmla="*/ 723855 w 816622"/>
                  <a:gd name="connsiteY2" fmla="*/ 443511 h 445478"/>
                  <a:gd name="connsiteX3" fmla="*/ 583396 w 816622"/>
                  <a:gd name="connsiteY3" fmla="*/ 2246 h 445478"/>
                  <a:gd name="connsiteX4" fmla="*/ 222373 w 816622"/>
                  <a:gd name="connsiteY4" fmla="*/ 0 h 445478"/>
                  <a:gd name="connsiteX0" fmla="*/ 222373 w 811462"/>
                  <a:gd name="connsiteY0" fmla="*/ 0 h 445478"/>
                  <a:gd name="connsiteX1" fmla="*/ 85949 w 811462"/>
                  <a:gd name="connsiteY1" fmla="*/ 445478 h 445478"/>
                  <a:gd name="connsiteX2" fmla="*/ 723855 w 811462"/>
                  <a:gd name="connsiteY2" fmla="*/ 443511 h 445478"/>
                  <a:gd name="connsiteX3" fmla="*/ 583396 w 811462"/>
                  <a:gd name="connsiteY3" fmla="*/ 2246 h 445478"/>
                  <a:gd name="connsiteX4" fmla="*/ 222373 w 811462"/>
                  <a:gd name="connsiteY4" fmla="*/ 0 h 445478"/>
                  <a:gd name="connsiteX0" fmla="*/ 222373 w 811462"/>
                  <a:gd name="connsiteY0" fmla="*/ 0 h 445478"/>
                  <a:gd name="connsiteX1" fmla="*/ 85949 w 811462"/>
                  <a:gd name="connsiteY1" fmla="*/ 445478 h 445478"/>
                  <a:gd name="connsiteX2" fmla="*/ 723855 w 811462"/>
                  <a:gd name="connsiteY2" fmla="*/ 443511 h 445478"/>
                  <a:gd name="connsiteX3" fmla="*/ 583396 w 811462"/>
                  <a:gd name="connsiteY3" fmla="*/ 2246 h 445478"/>
                  <a:gd name="connsiteX4" fmla="*/ 222373 w 811462"/>
                  <a:gd name="connsiteY4" fmla="*/ 0 h 445478"/>
                  <a:gd name="connsiteX0" fmla="*/ 222373 w 811462"/>
                  <a:gd name="connsiteY0" fmla="*/ 0 h 445478"/>
                  <a:gd name="connsiteX1" fmla="*/ 85949 w 811462"/>
                  <a:gd name="connsiteY1" fmla="*/ 445478 h 445478"/>
                  <a:gd name="connsiteX2" fmla="*/ 723855 w 811462"/>
                  <a:gd name="connsiteY2" fmla="*/ 443511 h 445478"/>
                  <a:gd name="connsiteX3" fmla="*/ 583396 w 811462"/>
                  <a:gd name="connsiteY3" fmla="*/ 2246 h 445478"/>
                  <a:gd name="connsiteX4" fmla="*/ 222373 w 811462"/>
                  <a:gd name="connsiteY4" fmla="*/ 0 h 445478"/>
                  <a:gd name="connsiteX0" fmla="*/ 222373 w 811462"/>
                  <a:gd name="connsiteY0" fmla="*/ 0 h 445478"/>
                  <a:gd name="connsiteX1" fmla="*/ 85949 w 811462"/>
                  <a:gd name="connsiteY1" fmla="*/ 445478 h 445478"/>
                  <a:gd name="connsiteX2" fmla="*/ 723855 w 811462"/>
                  <a:gd name="connsiteY2" fmla="*/ 443511 h 445478"/>
                  <a:gd name="connsiteX3" fmla="*/ 583396 w 811462"/>
                  <a:gd name="connsiteY3" fmla="*/ 2246 h 445478"/>
                  <a:gd name="connsiteX4" fmla="*/ 222373 w 811462"/>
                  <a:gd name="connsiteY4" fmla="*/ 0 h 445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62" h="445478">
                    <a:moveTo>
                      <a:pt x="222373" y="0"/>
                    </a:moveTo>
                    <a:cubicBezTo>
                      <a:pt x="65003" y="55701"/>
                      <a:pt x="-107865" y="183748"/>
                      <a:pt x="85949" y="445478"/>
                    </a:cubicBezTo>
                    <a:lnTo>
                      <a:pt x="723855" y="443511"/>
                    </a:lnTo>
                    <a:cubicBezTo>
                      <a:pt x="913838" y="233547"/>
                      <a:pt x="761397" y="41425"/>
                      <a:pt x="583396" y="2246"/>
                    </a:cubicBezTo>
                    <a:cubicBezTo>
                      <a:pt x="441468" y="48973"/>
                      <a:pt x="361817" y="50104"/>
                      <a:pt x="222373" y="0"/>
                    </a:cubicBezTo>
                    <a:close/>
                  </a:path>
                </a:pathLst>
              </a:custGeom>
              <a:solidFill>
                <a:schemeClr val="bg1"/>
              </a:solidFill>
              <a:ln w="38100">
                <a:solidFill>
                  <a:srgbClr val="467A8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3" name="Oval 12"/>
              <p:cNvSpPr/>
              <p:nvPr/>
            </p:nvSpPr>
            <p:spPr>
              <a:xfrm>
                <a:off x="4276225" y="2084197"/>
                <a:ext cx="442335" cy="439045"/>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grpSp>
        <p:sp>
          <p:nvSpPr>
            <p:cNvPr id="19503" name="Rectangle 1032"/>
            <p:cNvSpPr>
              <a:spLocks noChangeArrowheads="1"/>
            </p:cNvSpPr>
            <p:nvPr/>
          </p:nvSpPr>
          <p:spPr bwMode="auto">
            <a:xfrm>
              <a:off x="3456864" y="2459516"/>
              <a:ext cx="2081301" cy="808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GB" altLang="en-US" sz="1400" b="1" dirty="0">
                  <a:solidFill>
                    <a:schemeClr val="bg1"/>
                  </a:solidFill>
                </a:rPr>
                <a:t>GEBCO Guiding</a:t>
              </a:r>
            </a:p>
            <a:p>
              <a:pPr algn="ctr" eaLnBrk="1" hangingPunct="1"/>
              <a:r>
                <a:rPr lang="en-GB" altLang="en-US" sz="1400" b="1" dirty="0">
                  <a:solidFill>
                    <a:schemeClr val="bg1"/>
                  </a:solidFill>
                </a:rPr>
                <a:t>Committee</a:t>
              </a:r>
            </a:p>
          </p:txBody>
        </p:sp>
      </p:grpSp>
      <p:sp>
        <p:nvSpPr>
          <p:cNvPr id="82" name="Title 1"/>
          <p:cNvSpPr txBox="1">
            <a:spLocks/>
          </p:cNvSpPr>
          <p:nvPr/>
        </p:nvSpPr>
        <p:spPr>
          <a:xfrm>
            <a:off x="1738811" y="139720"/>
            <a:ext cx="4737460" cy="68156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solidFill>
                  <a:schemeClr val="bg1"/>
                </a:solidFill>
              </a:rPr>
              <a:t>Seabed 2030 Operations</a:t>
            </a:r>
            <a:endParaRPr lang="en-US" sz="3600" b="1" dirty="0">
              <a:solidFill>
                <a:schemeClr val="bg1"/>
              </a:solidFill>
            </a:endParaRPr>
          </a:p>
        </p:txBody>
      </p:sp>
      <p:grpSp>
        <p:nvGrpSpPr>
          <p:cNvPr id="19508" name="Group 19507"/>
          <p:cNvGrpSpPr/>
          <p:nvPr/>
        </p:nvGrpSpPr>
        <p:grpSpPr>
          <a:xfrm>
            <a:off x="1149359" y="4177542"/>
            <a:ext cx="6680225" cy="2628666"/>
            <a:chOff x="1525904" y="3662416"/>
            <a:chExt cx="6680225" cy="2628666"/>
          </a:xfrm>
        </p:grpSpPr>
        <p:grpSp>
          <p:nvGrpSpPr>
            <p:cNvPr id="19476" name="Group 82"/>
            <p:cNvGrpSpPr>
              <a:grpSpLocks noChangeAspect="1"/>
            </p:cNvGrpSpPr>
            <p:nvPr/>
          </p:nvGrpSpPr>
          <p:grpSpPr bwMode="auto">
            <a:xfrm>
              <a:off x="4118804" y="3662416"/>
              <a:ext cx="1433512" cy="1224136"/>
              <a:chOff x="3694423" y="1734021"/>
              <a:chExt cx="1702147" cy="1400128"/>
            </a:xfrm>
          </p:grpSpPr>
          <p:sp>
            <p:nvSpPr>
              <p:cNvPr id="84" name="Oval 83"/>
              <p:cNvSpPr>
                <a:spLocks noChangeAspect="1"/>
              </p:cNvSpPr>
              <p:nvPr/>
            </p:nvSpPr>
            <p:spPr>
              <a:xfrm>
                <a:off x="3694423" y="1734021"/>
                <a:ext cx="1702147" cy="14001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grpSp>
            <p:nvGrpSpPr>
              <p:cNvPr id="19517" name="Group 84"/>
              <p:cNvGrpSpPr>
                <a:grpSpLocks/>
              </p:cNvGrpSpPr>
              <p:nvPr/>
            </p:nvGrpSpPr>
            <p:grpSpPr bwMode="auto">
              <a:xfrm>
                <a:off x="4011421" y="1800464"/>
                <a:ext cx="1031091" cy="757159"/>
                <a:chOff x="3912270" y="2204259"/>
                <a:chExt cx="1241912" cy="911971"/>
              </a:xfrm>
            </p:grpSpPr>
            <p:sp>
              <p:nvSpPr>
                <p:cNvPr id="87" name="Freeform 86"/>
                <p:cNvSpPr/>
                <p:nvPr/>
              </p:nvSpPr>
              <p:spPr>
                <a:xfrm>
                  <a:off x="4731885" y="2753189"/>
                  <a:ext cx="422297" cy="258064"/>
                </a:xfrm>
                <a:custGeom>
                  <a:avLst/>
                  <a:gdLst>
                    <a:gd name="connsiteX0" fmla="*/ 119269 w 626165"/>
                    <a:gd name="connsiteY0" fmla="*/ 0 h 496956"/>
                    <a:gd name="connsiteX1" fmla="*/ 0 w 626165"/>
                    <a:gd name="connsiteY1" fmla="*/ 496956 h 496956"/>
                    <a:gd name="connsiteX2" fmla="*/ 626165 w 626165"/>
                    <a:gd name="connsiteY2" fmla="*/ 496956 h 496956"/>
                    <a:gd name="connsiteX3" fmla="*/ 526774 w 626165"/>
                    <a:gd name="connsiteY3" fmla="*/ 19878 h 496956"/>
                    <a:gd name="connsiteX4" fmla="*/ 119269 w 626165"/>
                    <a:gd name="connsiteY4" fmla="*/ 0 h 496956"/>
                    <a:gd name="connsiteX0" fmla="*/ 119269 w 659725"/>
                    <a:gd name="connsiteY0" fmla="*/ 0 h 496956"/>
                    <a:gd name="connsiteX1" fmla="*/ 0 w 659725"/>
                    <a:gd name="connsiteY1" fmla="*/ 496956 h 496956"/>
                    <a:gd name="connsiteX2" fmla="*/ 626165 w 659725"/>
                    <a:gd name="connsiteY2" fmla="*/ 496956 h 496956"/>
                    <a:gd name="connsiteX3" fmla="*/ 526774 w 659725"/>
                    <a:gd name="connsiteY3" fmla="*/ 19878 h 496956"/>
                    <a:gd name="connsiteX4" fmla="*/ 119269 w 659725"/>
                    <a:gd name="connsiteY4" fmla="*/ 0 h 496956"/>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689087"/>
                    <a:gd name="connsiteY0" fmla="*/ 51699 h 548655"/>
                    <a:gd name="connsiteX1" fmla="*/ 29362 w 689087"/>
                    <a:gd name="connsiteY1" fmla="*/ 548655 h 548655"/>
                    <a:gd name="connsiteX2" fmla="*/ 655527 w 689087"/>
                    <a:gd name="connsiteY2" fmla="*/ 548655 h 548655"/>
                    <a:gd name="connsiteX3" fmla="*/ 556136 w 689087"/>
                    <a:gd name="connsiteY3" fmla="*/ 71577 h 548655"/>
                    <a:gd name="connsiteX4" fmla="*/ 148631 w 689087"/>
                    <a:gd name="connsiteY4" fmla="*/ 51699 h 548655"/>
                    <a:gd name="connsiteX0" fmla="*/ 148631 w 689087"/>
                    <a:gd name="connsiteY0" fmla="*/ 23116 h 520072"/>
                    <a:gd name="connsiteX1" fmla="*/ 29362 w 689087"/>
                    <a:gd name="connsiteY1" fmla="*/ 520072 h 520072"/>
                    <a:gd name="connsiteX2" fmla="*/ 655527 w 689087"/>
                    <a:gd name="connsiteY2" fmla="*/ 520072 h 520072"/>
                    <a:gd name="connsiteX3" fmla="*/ 556136 w 689087"/>
                    <a:gd name="connsiteY3" fmla="*/ 42994 h 520072"/>
                    <a:gd name="connsiteX4" fmla="*/ 148631 w 689087"/>
                    <a:gd name="connsiteY4" fmla="*/ 23116 h 520072"/>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717424"/>
                    <a:gd name="connsiteY0" fmla="*/ 0 h 496956"/>
                    <a:gd name="connsiteX1" fmla="*/ 29362 w 717424"/>
                    <a:gd name="connsiteY1" fmla="*/ 496956 h 496956"/>
                    <a:gd name="connsiteX2" fmla="*/ 655527 w 717424"/>
                    <a:gd name="connsiteY2" fmla="*/ 496956 h 496956"/>
                    <a:gd name="connsiteX3" fmla="*/ 556136 w 717424"/>
                    <a:gd name="connsiteY3" fmla="*/ 19878 h 496956"/>
                    <a:gd name="connsiteX4" fmla="*/ 148631 w 717424"/>
                    <a:gd name="connsiteY4" fmla="*/ 0 h 496956"/>
                    <a:gd name="connsiteX0" fmla="*/ 148631 w 764511"/>
                    <a:gd name="connsiteY0" fmla="*/ 0 h 496956"/>
                    <a:gd name="connsiteX1" fmla="*/ 29362 w 764511"/>
                    <a:gd name="connsiteY1" fmla="*/ 496956 h 496956"/>
                    <a:gd name="connsiteX2" fmla="*/ 655527 w 764511"/>
                    <a:gd name="connsiteY2" fmla="*/ 496956 h 496956"/>
                    <a:gd name="connsiteX3" fmla="*/ 556136 w 764511"/>
                    <a:gd name="connsiteY3" fmla="*/ 19878 h 496956"/>
                    <a:gd name="connsiteX4" fmla="*/ 148631 w 764511"/>
                    <a:gd name="connsiteY4" fmla="*/ 0 h 496956"/>
                    <a:gd name="connsiteX0" fmla="*/ 195740 w 811620"/>
                    <a:gd name="connsiteY0" fmla="*/ 0 h 496956"/>
                    <a:gd name="connsiteX1" fmla="*/ 76471 w 811620"/>
                    <a:gd name="connsiteY1" fmla="*/ 496956 h 496956"/>
                    <a:gd name="connsiteX2" fmla="*/ 702636 w 811620"/>
                    <a:gd name="connsiteY2" fmla="*/ 496956 h 496956"/>
                    <a:gd name="connsiteX3" fmla="*/ 603245 w 811620"/>
                    <a:gd name="connsiteY3" fmla="*/ 19878 h 496956"/>
                    <a:gd name="connsiteX4" fmla="*/ 195740 w 811620"/>
                    <a:gd name="connsiteY4" fmla="*/ 0 h 496956"/>
                    <a:gd name="connsiteX0" fmla="*/ 209459 w 825339"/>
                    <a:gd name="connsiteY0" fmla="*/ 0 h 496956"/>
                    <a:gd name="connsiteX1" fmla="*/ 90190 w 825339"/>
                    <a:gd name="connsiteY1" fmla="*/ 496956 h 496956"/>
                    <a:gd name="connsiteX2" fmla="*/ 716355 w 825339"/>
                    <a:gd name="connsiteY2" fmla="*/ 496956 h 496956"/>
                    <a:gd name="connsiteX3" fmla="*/ 616964 w 825339"/>
                    <a:gd name="connsiteY3" fmla="*/ 19878 h 496956"/>
                    <a:gd name="connsiteX4" fmla="*/ 209459 w 825339"/>
                    <a:gd name="connsiteY4" fmla="*/ 0 h 496956"/>
                    <a:gd name="connsiteX0" fmla="*/ 209459 w 838912"/>
                    <a:gd name="connsiteY0" fmla="*/ 0 h 506895"/>
                    <a:gd name="connsiteX1" fmla="*/ 90190 w 838912"/>
                    <a:gd name="connsiteY1" fmla="*/ 496956 h 506895"/>
                    <a:gd name="connsiteX2" fmla="*/ 736233 w 838912"/>
                    <a:gd name="connsiteY2" fmla="*/ 506895 h 506895"/>
                    <a:gd name="connsiteX3" fmla="*/ 616964 w 838912"/>
                    <a:gd name="connsiteY3" fmla="*/ 19878 h 506895"/>
                    <a:gd name="connsiteX4" fmla="*/ 209459 w 838912"/>
                    <a:gd name="connsiteY4" fmla="*/ 0 h 506895"/>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5199"/>
                    <a:gd name="connsiteY0" fmla="*/ 0 h 508862"/>
                    <a:gd name="connsiteX1" fmla="*/ 89579 w 835199"/>
                    <a:gd name="connsiteY1" fmla="*/ 508862 h 508862"/>
                    <a:gd name="connsiteX2" fmla="*/ 738004 w 835199"/>
                    <a:gd name="connsiteY2" fmla="*/ 506895 h 508862"/>
                    <a:gd name="connsiteX3" fmla="*/ 613973 w 835199"/>
                    <a:gd name="connsiteY3" fmla="*/ 7972 h 508862"/>
                    <a:gd name="connsiteX4" fmla="*/ 211230 w 83519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3171"/>
                    <a:gd name="connsiteY0" fmla="*/ 0 h 508862"/>
                    <a:gd name="connsiteX1" fmla="*/ 89579 w 833171"/>
                    <a:gd name="connsiteY1" fmla="*/ 508862 h 508862"/>
                    <a:gd name="connsiteX2" fmla="*/ 738004 w 833171"/>
                    <a:gd name="connsiteY2" fmla="*/ 506895 h 508862"/>
                    <a:gd name="connsiteX3" fmla="*/ 613973 w 833171"/>
                    <a:gd name="connsiteY3" fmla="*/ 7972 h 508862"/>
                    <a:gd name="connsiteX4" fmla="*/ 211230 w 833171"/>
                    <a:gd name="connsiteY4" fmla="*/ 0 h 508862"/>
                    <a:gd name="connsiteX0" fmla="*/ 211230 w 832302"/>
                    <a:gd name="connsiteY0" fmla="*/ 0 h 508862"/>
                    <a:gd name="connsiteX1" fmla="*/ 89579 w 832302"/>
                    <a:gd name="connsiteY1" fmla="*/ 508862 h 508862"/>
                    <a:gd name="connsiteX2" fmla="*/ 738004 w 832302"/>
                    <a:gd name="connsiteY2" fmla="*/ 506895 h 508862"/>
                    <a:gd name="connsiteX3" fmla="*/ 610904 w 832302"/>
                    <a:gd name="connsiteY3" fmla="*/ 7972 h 508862"/>
                    <a:gd name="connsiteX4" fmla="*/ 211230 w 832302"/>
                    <a:gd name="connsiteY4" fmla="*/ 0 h 508862"/>
                    <a:gd name="connsiteX0" fmla="*/ 211230 w 834527"/>
                    <a:gd name="connsiteY0" fmla="*/ 0 h 508862"/>
                    <a:gd name="connsiteX1" fmla="*/ 89579 w 834527"/>
                    <a:gd name="connsiteY1" fmla="*/ 508862 h 508862"/>
                    <a:gd name="connsiteX2" fmla="*/ 738004 w 834527"/>
                    <a:gd name="connsiteY2" fmla="*/ 506895 h 508862"/>
                    <a:gd name="connsiteX3" fmla="*/ 610904 w 834527"/>
                    <a:gd name="connsiteY3" fmla="*/ 7972 h 508862"/>
                    <a:gd name="connsiteX4" fmla="*/ 211230 w 834527"/>
                    <a:gd name="connsiteY4" fmla="*/ 0 h 50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527" h="508862">
                      <a:moveTo>
                        <a:pt x="211230" y="0"/>
                      </a:moveTo>
                      <a:cubicBezTo>
                        <a:pt x="53860" y="55701"/>
                        <a:pt x="-104235" y="247132"/>
                        <a:pt x="89579" y="508862"/>
                      </a:cubicBezTo>
                      <a:lnTo>
                        <a:pt x="738004" y="506895"/>
                      </a:lnTo>
                      <a:cubicBezTo>
                        <a:pt x="927987" y="296931"/>
                        <a:pt x="811956" y="36622"/>
                        <a:pt x="610904" y="7972"/>
                      </a:cubicBezTo>
                      <a:cubicBezTo>
                        <a:pt x="442871" y="73819"/>
                        <a:pt x="380506" y="71956"/>
                        <a:pt x="211230" y="0"/>
                      </a:cubicBezTo>
                      <a:close/>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88" name="Oval 87"/>
                <p:cNvSpPr/>
                <p:nvPr/>
              </p:nvSpPr>
              <p:spPr>
                <a:xfrm>
                  <a:off x="4795458" y="2438264"/>
                  <a:ext cx="297422" cy="295245"/>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89" name="Freeform 88"/>
                <p:cNvSpPr/>
                <p:nvPr/>
              </p:nvSpPr>
              <p:spPr>
                <a:xfrm>
                  <a:off x="3912270" y="2755378"/>
                  <a:ext cx="422295" cy="258064"/>
                </a:xfrm>
                <a:custGeom>
                  <a:avLst/>
                  <a:gdLst>
                    <a:gd name="connsiteX0" fmla="*/ 119269 w 626165"/>
                    <a:gd name="connsiteY0" fmla="*/ 0 h 496956"/>
                    <a:gd name="connsiteX1" fmla="*/ 0 w 626165"/>
                    <a:gd name="connsiteY1" fmla="*/ 496956 h 496956"/>
                    <a:gd name="connsiteX2" fmla="*/ 626165 w 626165"/>
                    <a:gd name="connsiteY2" fmla="*/ 496956 h 496956"/>
                    <a:gd name="connsiteX3" fmla="*/ 526774 w 626165"/>
                    <a:gd name="connsiteY3" fmla="*/ 19878 h 496956"/>
                    <a:gd name="connsiteX4" fmla="*/ 119269 w 626165"/>
                    <a:gd name="connsiteY4" fmla="*/ 0 h 496956"/>
                    <a:gd name="connsiteX0" fmla="*/ 119269 w 659725"/>
                    <a:gd name="connsiteY0" fmla="*/ 0 h 496956"/>
                    <a:gd name="connsiteX1" fmla="*/ 0 w 659725"/>
                    <a:gd name="connsiteY1" fmla="*/ 496956 h 496956"/>
                    <a:gd name="connsiteX2" fmla="*/ 626165 w 659725"/>
                    <a:gd name="connsiteY2" fmla="*/ 496956 h 496956"/>
                    <a:gd name="connsiteX3" fmla="*/ 526774 w 659725"/>
                    <a:gd name="connsiteY3" fmla="*/ 19878 h 496956"/>
                    <a:gd name="connsiteX4" fmla="*/ 119269 w 659725"/>
                    <a:gd name="connsiteY4" fmla="*/ 0 h 496956"/>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689087"/>
                    <a:gd name="connsiteY0" fmla="*/ 51699 h 548655"/>
                    <a:gd name="connsiteX1" fmla="*/ 29362 w 689087"/>
                    <a:gd name="connsiteY1" fmla="*/ 548655 h 548655"/>
                    <a:gd name="connsiteX2" fmla="*/ 655527 w 689087"/>
                    <a:gd name="connsiteY2" fmla="*/ 548655 h 548655"/>
                    <a:gd name="connsiteX3" fmla="*/ 556136 w 689087"/>
                    <a:gd name="connsiteY3" fmla="*/ 71577 h 548655"/>
                    <a:gd name="connsiteX4" fmla="*/ 148631 w 689087"/>
                    <a:gd name="connsiteY4" fmla="*/ 51699 h 548655"/>
                    <a:gd name="connsiteX0" fmla="*/ 148631 w 689087"/>
                    <a:gd name="connsiteY0" fmla="*/ 23116 h 520072"/>
                    <a:gd name="connsiteX1" fmla="*/ 29362 w 689087"/>
                    <a:gd name="connsiteY1" fmla="*/ 520072 h 520072"/>
                    <a:gd name="connsiteX2" fmla="*/ 655527 w 689087"/>
                    <a:gd name="connsiteY2" fmla="*/ 520072 h 520072"/>
                    <a:gd name="connsiteX3" fmla="*/ 556136 w 689087"/>
                    <a:gd name="connsiteY3" fmla="*/ 42994 h 520072"/>
                    <a:gd name="connsiteX4" fmla="*/ 148631 w 689087"/>
                    <a:gd name="connsiteY4" fmla="*/ 23116 h 520072"/>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717424"/>
                    <a:gd name="connsiteY0" fmla="*/ 0 h 496956"/>
                    <a:gd name="connsiteX1" fmla="*/ 29362 w 717424"/>
                    <a:gd name="connsiteY1" fmla="*/ 496956 h 496956"/>
                    <a:gd name="connsiteX2" fmla="*/ 655527 w 717424"/>
                    <a:gd name="connsiteY2" fmla="*/ 496956 h 496956"/>
                    <a:gd name="connsiteX3" fmla="*/ 556136 w 717424"/>
                    <a:gd name="connsiteY3" fmla="*/ 19878 h 496956"/>
                    <a:gd name="connsiteX4" fmla="*/ 148631 w 717424"/>
                    <a:gd name="connsiteY4" fmla="*/ 0 h 496956"/>
                    <a:gd name="connsiteX0" fmla="*/ 148631 w 764511"/>
                    <a:gd name="connsiteY0" fmla="*/ 0 h 496956"/>
                    <a:gd name="connsiteX1" fmla="*/ 29362 w 764511"/>
                    <a:gd name="connsiteY1" fmla="*/ 496956 h 496956"/>
                    <a:gd name="connsiteX2" fmla="*/ 655527 w 764511"/>
                    <a:gd name="connsiteY2" fmla="*/ 496956 h 496956"/>
                    <a:gd name="connsiteX3" fmla="*/ 556136 w 764511"/>
                    <a:gd name="connsiteY3" fmla="*/ 19878 h 496956"/>
                    <a:gd name="connsiteX4" fmla="*/ 148631 w 764511"/>
                    <a:gd name="connsiteY4" fmla="*/ 0 h 496956"/>
                    <a:gd name="connsiteX0" fmla="*/ 195740 w 811620"/>
                    <a:gd name="connsiteY0" fmla="*/ 0 h 496956"/>
                    <a:gd name="connsiteX1" fmla="*/ 76471 w 811620"/>
                    <a:gd name="connsiteY1" fmla="*/ 496956 h 496956"/>
                    <a:gd name="connsiteX2" fmla="*/ 702636 w 811620"/>
                    <a:gd name="connsiteY2" fmla="*/ 496956 h 496956"/>
                    <a:gd name="connsiteX3" fmla="*/ 603245 w 811620"/>
                    <a:gd name="connsiteY3" fmla="*/ 19878 h 496956"/>
                    <a:gd name="connsiteX4" fmla="*/ 195740 w 811620"/>
                    <a:gd name="connsiteY4" fmla="*/ 0 h 496956"/>
                    <a:gd name="connsiteX0" fmla="*/ 209459 w 825339"/>
                    <a:gd name="connsiteY0" fmla="*/ 0 h 496956"/>
                    <a:gd name="connsiteX1" fmla="*/ 90190 w 825339"/>
                    <a:gd name="connsiteY1" fmla="*/ 496956 h 496956"/>
                    <a:gd name="connsiteX2" fmla="*/ 716355 w 825339"/>
                    <a:gd name="connsiteY2" fmla="*/ 496956 h 496956"/>
                    <a:gd name="connsiteX3" fmla="*/ 616964 w 825339"/>
                    <a:gd name="connsiteY3" fmla="*/ 19878 h 496956"/>
                    <a:gd name="connsiteX4" fmla="*/ 209459 w 825339"/>
                    <a:gd name="connsiteY4" fmla="*/ 0 h 496956"/>
                    <a:gd name="connsiteX0" fmla="*/ 209459 w 838912"/>
                    <a:gd name="connsiteY0" fmla="*/ 0 h 506895"/>
                    <a:gd name="connsiteX1" fmla="*/ 90190 w 838912"/>
                    <a:gd name="connsiteY1" fmla="*/ 496956 h 506895"/>
                    <a:gd name="connsiteX2" fmla="*/ 736233 w 838912"/>
                    <a:gd name="connsiteY2" fmla="*/ 506895 h 506895"/>
                    <a:gd name="connsiteX3" fmla="*/ 616964 w 838912"/>
                    <a:gd name="connsiteY3" fmla="*/ 19878 h 506895"/>
                    <a:gd name="connsiteX4" fmla="*/ 209459 w 838912"/>
                    <a:gd name="connsiteY4" fmla="*/ 0 h 506895"/>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5199"/>
                    <a:gd name="connsiteY0" fmla="*/ 0 h 508862"/>
                    <a:gd name="connsiteX1" fmla="*/ 89579 w 835199"/>
                    <a:gd name="connsiteY1" fmla="*/ 508862 h 508862"/>
                    <a:gd name="connsiteX2" fmla="*/ 738004 w 835199"/>
                    <a:gd name="connsiteY2" fmla="*/ 506895 h 508862"/>
                    <a:gd name="connsiteX3" fmla="*/ 613973 w 835199"/>
                    <a:gd name="connsiteY3" fmla="*/ 7972 h 508862"/>
                    <a:gd name="connsiteX4" fmla="*/ 211230 w 83519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3171"/>
                    <a:gd name="connsiteY0" fmla="*/ 0 h 508862"/>
                    <a:gd name="connsiteX1" fmla="*/ 89579 w 833171"/>
                    <a:gd name="connsiteY1" fmla="*/ 508862 h 508862"/>
                    <a:gd name="connsiteX2" fmla="*/ 738004 w 833171"/>
                    <a:gd name="connsiteY2" fmla="*/ 506895 h 508862"/>
                    <a:gd name="connsiteX3" fmla="*/ 613973 w 833171"/>
                    <a:gd name="connsiteY3" fmla="*/ 7972 h 508862"/>
                    <a:gd name="connsiteX4" fmla="*/ 211230 w 833171"/>
                    <a:gd name="connsiteY4" fmla="*/ 0 h 508862"/>
                    <a:gd name="connsiteX0" fmla="*/ 211230 w 832302"/>
                    <a:gd name="connsiteY0" fmla="*/ 0 h 508862"/>
                    <a:gd name="connsiteX1" fmla="*/ 89579 w 832302"/>
                    <a:gd name="connsiteY1" fmla="*/ 508862 h 508862"/>
                    <a:gd name="connsiteX2" fmla="*/ 738004 w 832302"/>
                    <a:gd name="connsiteY2" fmla="*/ 506895 h 508862"/>
                    <a:gd name="connsiteX3" fmla="*/ 610904 w 832302"/>
                    <a:gd name="connsiteY3" fmla="*/ 7972 h 508862"/>
                    <a:gd name="connsiteX4" fmla="*/ 211230 w 832302"/>
                    <a:gd name="connsiteY4" fmla="*/ 0 h 508862"/>
                    <a:gd name="connsiteX0" fmla="*/ 211230 w 834527"/>
                    <a:gd name="connsiteY0" fmla="*/ 0 h 508862"/>
                    <a:gd name="connsiteX1" fmla="*/ 89579 w 834527"/>
                    <a:gd name="connsiteY1" fmla="*/ 508862 h 508862"/>
                    <a:gd name="connsiteX2" fmla="*/ 738004 w 834527"/>
                    <a:gd name="connsiteY2" fmla="*/ 506895 h 508862"/>
                    <a:gd name="connsiteX3" fmla="*/ 610904 w 834527"/>
                    <a:gd name="connsiteY3" fmla="*/ 7972 h 508862"/>
                    <a:gd name="connsiteX4" fmla="*/ 211230 w 834527"/>
                    <a:gd name="connsiteY4" fmla="*/ 0 h 50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527" h="508862">
                      <a:moveTo>
                        <a:pt x="211230" y="0"/>
                      </a:moveTo>
                      <a:cubicBezTo>
                        <a:pt x="53860" y="55701"/>
                        <a:pt x="-104235" y="247132"/>
                        <a:pt x="89579" y="508862"/>
                      </a:cubicBezTo>
                      <a:lnTo>
                        <a:pt x="738004" y="506895"/>
                      </a:lnTo>
                      <a:cubicBezTo>
                        <a:pt x="927987" y="296931"/>
                        <a:pt x="811956" y="36622"/>
                        <a:pt x="610904" y="7972"/>
                      </a:cubicBezTo>
                      <a:cubicBezTo>
                        <a:pt x="442871" y="73819"/>
                        <a:pt x="380506" y="71956"/>
                        <a:pt x="211230" y="0"/>
                      </a:cubicBezTo>
                      <a:close/>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90" name="Oval 89"/>
                <p:cNvSpPr/>
                <p:nvPr/>
              </p:nvSpPr>
              <p:spPr>
                <a:xfrm>
                  <a:off x="3973572" y="2438264"/>
                  <a:ext cx="297422" cy="297430"/>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91" name="Freeform 90"/>
                <p:cNvSpPr/>
                <p:nvPr/>
              </p:nvSpPr>
              <p:spPr>
                <a:xfrm>
                  <a:off x="4207423" y="2630721"/>
                  <a:ext cx="651605" cy="485509"/>
                </a:xfrm>
                <a:custGeom>
                  <a:avLst/>
                  <a:gdLst>
                    <a:gd name="connsiteX0" fmla="*/ 119269 w 626165"/>
                    <a:gd name="connsiteY0" fmla="*/ 0 h 496956"/>
                    <a:gd name="connsiteX1" fmla="*/ 0 w 626165"/>
                    <a:gd name="connsiteY1" fmla="*/ 496956 h 496956"/>
                    <a:gd name="connsiteX2" fmla="*/ 626165 w 626165"/>
                    <a:gd name="connsiteY2" fmla="*/ 496956 h 496956"/>
                    <a:gd name="connsiteX3" fmla="*/ 526774 w 626165"/>
                    <a:gd name="connsiteY3" fmla="*/ 19878 h 496956"/>
                    <a:gd name="connsiteX4" fmla="*/ 119269 w 626165"/>
                    <a:gd name="connsiteY4" fmla="*/ 0 h 496956"/>
                    <a:gd name="connsiteX0" fmla="*/ 119269 w 659725"/>
                    <a:gd name="connsiteY0" fmla="*/ 0 h 496956"/>
                    <a:gd name="connsiteX1" fmla="*/ 0 w 659725"/>
                    <a:gd name="connsiteY1" fmla="*/ 496956 h 496956"/>
                    <a:gd name="connsiteX2" fmla="*/ 626165 w 659725"/>
                    <a:gd name="connsiteY2" fmla="*/ 496956 h 496956"/>
                    <a:gd name="connsiteX3" fmla="*/ 526774 w 659725"/>
                    <a:gd name="connsiteY3" fmla="*/ 19878 h 496956"/>
                    <a:gd name="connsiteX4" fmla="*/ 119269 w 659725"/>
                    <a:gd name="connsiteY4" fmla="*/ 0 h 496956"/>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689087"/>
                    <a:gd name="connsiteY0" fmla="*/ 51699 h 548655"/>
                    <a:gd name="connsiteX1" fmla="*/ 29362 w 689087"/>
                    <a:gd name="connsiteY1" fmla="*/ 548655 h 548655"/>
                    <a:gd name="connsiteX2" fmla="*/ 655527 w 689087"/>
                    <a:gd name="connsiteY2" fmla="*/ 548655 h 548655"/>
                    <a:gd name="connsiteX3" fmla="*/ 556136 w 689087"/>
                    <a:gd name="connsiteY3" fmla="*/ 71577 h 548655"/>
                    <a:gd name="connsiteX4" fmla="*/ 148631 w 689087"/>
                    <a:gd name="connsiteY4" fmla="*/ 51699 h 548655"/>
                    <a:gd name="connsiteX0" fmla="*/ 148631 w 689087"/>
                    <a:gd name="connsiteY0" fmla="*/ 23116 h 520072"/>
                    <a:gd name="connsiteX1" fmla="*/ 29362 w 689087"/>
                    <a:gd name="connsiteY1" fmla="*/ 520072 h 520072"/>
                    <a:gd name="connsiteX2" fmla="*/ 655527 w 689087"/>
                    <a:gd name="connsiteY2" fmla="*/ 520072 h 520072"/>
                    <a:gd name="connsiteX3" fmla="*/ 556136 w 689087"/>
                    <a:gd name="connsiteY3" fmla="*/ 42994 h 520072"/>
                    <a:gd name="connsiteX4" fmla="*/ 148631 w 689087"/>
                    <a:gd name="connsiteY4" fmla="*/ 23116 h 520072"/>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717424"/>
                    <a:gd name="connsiteY0" fmla="*/ 0 h 496956"/>
                    <a:gd name="connsiteX1" fmla="*/ 29362 w 717424"/>
                    <a:gd name="connsiteY1" fmla="*/ 496956 h 496956"/>
                    <a:gd name="connsiteX2" fmla="*/ 655527 w 717424"/>
                    <a:gd name="connsiteY2" fmla="*/ 496956 h 496956"/>
                    <a:gd name="connsiteX3" fmla="*/ 556136 w 717424"/>
                    <a:gd name="connsiteY3" fmla="*/ 19878 h 496956"/>
                    <a:gd name="connsiteX4" fmla="*/ 148631 w 717424"/>
                    <a:gd name="connsiteY4" fmla="*/ 0 h 496956"/>
                    <a:gd name="connsiteX0" fmla="*/ 148631 w 764511"/>
                    <a:gd name="connsiteY0" fmla="*/ 0 h 496956"/>
                    <a:gd name="connsiteX1" fmla="*/ 29362 w 764511"/>
                    <a:gd name="connsiteY1" fmla="*/ 496956 h 496956"/>
                    <a:gd name="connsiteX2" fmla="*/ 655527 w 764511"/>
                    <a:gd name="connsiteY2" fmla="*/ 496956 h 496956"/>
                    <a:gd name="connsiteX3" fmla="*/ 556136 w 764511"/>
                    <a:gd name="connsiteY3" fmla="*/ 19878 h 496956"/>
                    <a:gd name="connsiteX4" fmla="*/ 148631 w 764511"/>
                    <a:gd name="connsiteY4" fmla="*/ 0 h 496956"/>
                    <a:gd name="connsiteX0" fmla="*/ 195740 w 811620"/>
                    <a:gd name="connsiteY0" fmla="*/ 0 h 496956"/>
                    <a:gd name="connsiteX1" fmla="*/ 76471 w 811620"/>
                    <a:gd name="connsiteY1" fmla="*/ 496956 h 496956"/>
                    <a:gd name="connsiteX2" fmla="*/ 702636 w 811620"/>
                    <a:gd name="connsiteY2" fmla="*/ 496956 h 496956"/>
                    <a:gd name="connsiteX3" fmla="*/ 603245 w 811620"/>
                    <a:gd name="connsiteY3" fmla="*/ 19878 h 496956"/>
                    <a:gd name="connsiteX4" fmla="*/ 195740 w 811620"/>
                    <a:gd name="connsiteY4" fmla="*/ 0 h 496956"/>
                    <a:gd name="connsiteX0" fmla="*/ 209459 w 825339"/>
                    <a:gd name="connsiteY0" fmla="*/ 0 h 496956"/>
                    <a:gd name="connsiteX1" fmla="*/ 90190 w 825339"/>
                    <a:gd name="connsiteY1" fmla="*/ 496956 h 496956"/>
                    <a:gd name="connsiteX2" fmla="*/ 716355 w 825339"/>
                    <a:gd name="connsiteY2" fmla="*/ 496956 h 496956"/>
                    <a:gd name="connsiteX3" fmla="*/ 616964 w 825339"/>
                    <a:gd name="connsiteY3" fmla="*/ 19878 h 496956"/>
                    <a:gd name="connsiteX4" fmla="*/ 209459 w 825339"/>
                    <a:gd name="connsiteY4" fmla="*/ 0 h 496956"/>
                    <a:gd name="connsiteX0" fmla="*/ 209459 w 838912"/>
                    <a:gd name="connsiteY0" fmla="*/ 0 h 506895"/>
                    <a:gd name="connsiteX1" fmla="*/ 90190 w 838912"/>
                    <a:gd name="connsiteY1" fmla="*/ 496956 h 506895"/>
                    <a:gd name="connsiteX2" fmla="*/ 736233 w 838912"/>
                    <a:gd name="connsiteY2" fmla="*/ 506895 h 506895"/>
                    <a:gd name="connsiteX3" fmla="*/ 616964 w 838912"/>
                    <a:gd name="connsiteY3" fmla="*/ 19878 h 506895"/>
                    <a:gd name="connsiteX4" fmla="*/ 209459 w 838912"/>
                    <a:gd name="connsiteY4" fmla="*/ 0 h 506895"/>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5199"/>
                    <a:gd name="connsiteY0" fmla="*/ 0 h 508862"/>
                    <a:gd name="connsiteX1" fmla="*/ 89579 w 835199"/>
                    <a:gd name="connsiteY1" fmla="*/ 508862 h 508862"/>
                    <a:gd name="connsiteX2" fmla="*/ 738004 w 835199"/>
                    <a:gd name="connsiteY2" fmla="*/ 506895 h 508862"/>
                    <a:gd name="connsiteX3" fmla="*/ 613973 w 835199"/>
                    <a:gd name="connsiteY3" fmla="*/ 7972 h 508862"/>
                    <a:gd name="connsiteX4" fmla="*/ 211230 w 83519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3171"/>
                    <a:gd name="connsiteY0" fmla="*/ 0 h 508862"/>
                    <a:gd name="connsiteX1" fmla="*/ 89579 w 833171"/>
                    <a:gd name="connsiteY1" fmla="*/ 508862 h 508862"/>
                    <a:gd name="connsiteX2" fmla="*/ 738004 w 833171"/>
                    <a:gd name="connsiteY2" fmla="*/ 506895 h 508862"/>
                    <a:gd name="connsiteX3" fmla="*/ 613973 w 833171"/>
                    <a:gd name="connsiteY3" fmla="*/ 7972 h 508862"/>
                    <a:gd name="connsiteX4" fmla="*/ 211230 w 833171"/>
                    <a:gd name="connsiteY4" fmla="*/ 0 h 508862"/>
                    <a:gd name="connsiteX0" fmla="*/ 211230 w 832302"/>
                    <a:gd name="connsiteY0" fmla="*/ 0 h 508862"/>
                    <a:gd name="connsiteX1" fmla="*/ 89579 w 832302"/>
                    <a:gd name="connsiteY1" fmla="*/ 508862 h 508862"/>
                    <a:gd name="connsiteX2" fmla="*/ 738004 w 832302"/>
                    <a:gd name="connsiteY2" fmla="*/ 506895 h 508862"/>
                    <a:gd name="connsiteX3" fmla="*/ 610904 w 832302"/>
                    <a:gd name="connsiteY3" fmla="*/ 7972 h 508862"/>
                    <a:gd name="connsiteX4" fmla="*/ 211230 w 832302"/>
                    <a:gd name="connsiteY4" fmla="*/ 0 h 508862"/>
                    <a:gd name="connsiteX0" fmla="*/ 211230 w 834527"/>
                    <a:gd name="connsiteY0" fmla="*/ 0 h 508862"/>
                    <a:gd name="connsiteX1" fmla="*/ 89579 w 834527"/>
                    <a:gd name="connsiteY1" fmla="*/ 508862 h 508862"/>
                    <a:gd name="connsiteX2" fmla="*/ 738004 w 834527"/>
                    <a:gd name="connsiteY2" fmla="*/ 506895 h 508862"/>
                    <a:gd name="connsiteX3" fmla="*/ 610904 w 834527"/>
                    <a:gd name="connsiteY3" fmla="*/ 7972 h 508862"/>
                    <a:gd name="connsiteX4" fmla="*/ 211230 w 834527"/>
                    <a:gd name="connsiteY4" fmla="*/ 0 h 508862"/>
                    <a:gd name="connsiteX0" fmla="*/ 211230 w 828716"/>
                    <a:gd name="connsiteY0" fmla="*/ 0 h 508862"/>
                    <a:gd name="connsiteX1" fmla="*/ 89579 w 828716"/>
                    <a:gd name="connsiteY1" fmla="*/ 508862 h 508862"/>
                    <a:gd name="connsiteX2" fmla="*/ 738004 w 828716"/>
                    <a:gd name="connsiteY2" fmla="*/ 506895 h 508862"/>
                    <a:gd name="connsiteX3" fmla="*/ 589864 w 828716"/>
                    <a:gd name="connsiteY3" fmla="*/ 3165 h 508862"/>
                    <a:gd name="connsiteX4" fmla="*/ 211230 w 828716"/>
                    <a:gd name="connsiteY4" fmla="*/ 0 h 508862"/>
                    <a:gd name="connsiteX0" fmla="*/ 239458 w 820127"/>
                    <a:gd name="connsiteY0" fmla="*/ 1640 h 505697"/>
                    <a:gd name="connsiteX1" fmla="*/ 80990 w 820127"/>
                    <a:gd name="connsiteY1" fmla="*/ 505697 h 505697"/>
                    <a:gd name="connsiteX2" fmla="*/ 729415 w 820127"/>
                    <a:gd name="connsiteY2" fmla="*/ 503730 h 505697"/>
                    <a:gd name="connsiteX3" fmla="*/ 581275 w 820127"/>
                    <a:gd name="connsiteY3" fmla="*/ 0 h 505697"/>
                    <a:gd name="connsiteX4" fmla="*/ 239458 w 820127"/>
                    <a:gd name="connsiteY4" fmla="*/ 1640 h 505697"/>
                    <a:gd name="connsiteX0" fmla="*/ 239458 w 816266"/>
                    <a:gd name="connsiteY0" fmla="*/ 1640 h 505697"/>
                    <a:gd name="connsiteX1" fmla="*/ 80990 w 816266"/>
                    <a:gd name="connsiteY1" fmla="*/ 505697 h 505697"/>
                    <a:gd name="connsiteX2" fmla="*/ 724156 w 816266"/>
                    <a:gd name="connsiteY2" fmla="*/ 479705 h 505697"/>
                    <a:gd name="connsiteX3" fmla="*/ 581275 w 816266"/>
                    <a:gd name="connsiteY3" fmla="*/ 0 h 505697"/>
                    <a:gd name="connsiteX4" fmla="*/ 239458 w 816266"/>
                    <a:gd name="connsiteY4" fmla="*/ 1640 h 505697"/>
                    <a:gd name="connsiteX0" fmla="*/ 235335 w 812143"/>
                    <a:gd name="connsiteY0" fmla="*/ 1640 h 481672"/>
                    <a:gd name="connsiteX1" fmla="*/ 82127 w 812143"/>
                    <a:gd name="connsiteY1" fmla="*/ 481672 h 481672"/>
                    <a:gd name="connsiteX2" fmla="*/ 720033 w 812143"/>
                    <a:gd name="connsiteY2" fmla="*/ 479705 h 481672"/>
                    <a:gd name="connsiteX3" fmla="*/ 577152 w 812143"/>
                    <a:gd name="connsiteY3" fmla="*/ 0 h 481672"/>
                    <a:gd name="connsiteX4" fmla="*/ 235335 w 812143"/>
                    <a:gd name="connsiteY4" fmla="*/ 1640 h 481672"/>
                    <a:gd name="connsiteX0" fmla="*/ 235335 w 810745"/>
                    <a:gd name="connsiteY0" fmla="*/ 0 h 480032"/>
                    <a:gd name="connsiteX1" fmla="*/ 82127 w 810745"/>
                    <a:gd name="connsiteY1" fmla="*/ 480032 h 480032"/>
                    <a:gd name="connsiteX2" fmla="*/ 720033 w 810745"/>
                    <a:gd name="connsiteY2" fmla="*/ 478065 h 480032"/>
                    <a:gd name="connsiteX3" fmla="*/ 571891 w 810745"/>
                    <a:gd name="connsiteY3" fmla="*/ 36800 h 480032"/>
                    <a:gd name="connsiteX4" fmla="*/ 235335 w 810745"/>
                    <a:gd name="connsiteY4" fmla="*/ 0 h 480032"/>
                    <a:gd name="connsiteX0" fmla="*/ 231238 w 811908"/>
                    <a:gd name="connsiteY0" fmla="*/ 0 h 456007"/>
                    <a:gd name="connsiteX1" fmla="*/ 83290 w 811908"/>
                    <a:gd name="connsiteY1" fmla="*/ 456007 h 456007"/>
                    <a:gd name="connsiteX2" fmla="*/ 721196 w 811908"/>
                    <a:gd name="connsiteY2" fmla="*/ 454040 h 456007"/>
                    <a:gd name="connsiteX3" fmla="*/ 573054 w 811908"/>
                    <a:gd name="connsiteY3" fmla="*/ 12775 h 456007"/>
                    <a:gd name="connsiteX4" fmla="*/ 231238 w 811908"/>
                    <a:gd name="connsiteY4" fmla="*/ 0 h 456007"/>
                    <a:gd name="connsiteX0" fmla="*/ 222373 w 814567"/>
                    <a:gd name="connsiteY0" fmla="*/ 0 h 445478"/>
                    <a:gd name="connsiteX1" fmla="*/ 85949 w 814567"/>
                    <a:gd name="connsiteY1" fmla="*/ 445478 h 445478"/>
                    <a:gd name="connsiteX2" fmla="*/ 723855 w 814567"/>
                    <a:gd name="connsiteY2" fmla="*/ 443511 h 445478"/>
                    <a:gd name="connsiteX3" fmla="*/ 575713 w 814567"/>
                    <a:gd name="connsiteY3" fmla="*/ 2246 h 445478"/>
                    <a:gd name="connsiteX4" fmla="*/ 222373 w 814567"/>
                    <a:gd name="connsiteY4" fmla="*/ 0 h 445478"/>
                    <a:gd name="connsiteX0" fmla="*/ 222373 w 816622"/>
                    <a:gd name="connsiteY0" fmla="*/ 0 h 445478"/>
                    <a:gd name="connsiteX1" fmla="*/ 85949 w 816622"/>
                    <a:gd name="connsiteY1" fmla="*/ 445478 h 445478"/>
                    <a:gd name="connsiteX2" fmla="*/ 723855 w 816622"/>
                    <a:gd name="connsiteY2" fmla="*/ 443511 h 445478"/>
                    <a:gd name="connsiteX3" fmla="*/ 583396 w 816622"/>
                    <a:gd name="connsiteY3" fmla="*/ 2246 h 445478"/>
                    <a:gd name="connsiteX4" fmla="*/ 222373 w 816622"/>
                    <a:gd name="connsiteY4" fmla="*/ 0 h 445478"/>
                    <a:gd name="connsiteX0" fmla="*/ 222373 w 811462"/>
                    <a:gd name="connsiteY0" fmla="*/ 0 h 445478"/>
                    <a:gd name="connsiteX1" fmla="*/ 85949 w 811462"/>
                    <a:gd name="connsiteY1" fmla="*/ 445478 h 445478"/>
                    <a:gd name="connsiteX2" fmla="*/ 723855 w 811462"/>
                    <a:gd name="connsiteY2" fmla="*/ 443511 h 445478"/>
                    <a:gd name="connsiteX3" fmla="*/ 583396 w 811462"/>
                    <a:gd name="connsiteY3" fmla="*/ 2246 h 445478"/>
                    <a:gd name="connsiteX4" fmla="*/ 222373 w 811462"/>
                    <a:gd name="connsiteY4" fmla="*/ 0 h 445478"/>
                    <a:gd name="connsiteX0" fmla="*/ 222373 w 811462"/>
                    <a:gd name="connsiteY0" fmla="*/ 0 h 445478"/>
                    <a:gd name="connsiteX1" fmla="*/ 85949 w 811462"/>
                    <a:gd name="connsiteY1" fmla="*/ 445478 h 445478"/>
                    <a:gd name="connsiteX2" fmla="*/ 723855 w 811462"/>
                    <a:gd name="connsiteY2" fmla="*/ 443511 h 445478"/>
                    <a:gd name="connsiteX3" fmla="*/ 583396 w 811462"/>
                    <a:gd name="connsiteY3" fmla="*/ 2246 h 445478"/>
                    <a:gd name="connsiteX4" fmla="*/ 222373 w 811462"/>
                    <a:gd name="connsiteY4" fmla="*/ 0 h 445478"/>
                    <a:gd name="connsiteX0" fmla="*/ 222373 w 811462"/>
                    <a:gd name="connsiteY0" fmla="*/ 0 h 445478"/>
                    <a:gd name="connsiteX1" fmla="*/ 85949 w 811462"/>
                    <a:gd name="connsiteY1" fmla="*/ 445478 h 445478"/>
                    <a:gd name="connsiteX2" fmla="*/ 723855 w 811462"/>
                    <a:gd name="connsiteY2" fmla="*/ 443511 h 445478"/>
                    <a:gd name="connsiteX3" fmla="*/ 583396 w 811462"/>
                    <a:gd name="connsiteY3" fmla="*/ 2246 h 445478"/>
                    <a:gd name="connsiteX4" fmla="*/ 222373 w 811462"/>
                    <a:gd name="connsiteY4" fmla="*/ 0 h 445478"/>
                    <a:gd name="connsiteX0" fmla="*/ 222373 w 811462"/>
                    <a:gd name="connsiteY0" fmla="*/ 0 h 445478"/>
                    <a:gd name="connsiteX1" fmla="*/ 85949 w 811462"/>
                    <a:gd name="connsiteY1" fmla="*/ 445478 h 445478"/>
                    <a:gd name="connsiteX2" fmla="*/ 723855 w 811462"/>
                    <a:gd name="connsiteY2" fmla="*/ 443511 h 445478"/>
                    <a:gd name="connsiteX3" fmla="*/ 583396 w 811462"/>
                    <a:gd name="connsiteY3" fmla="*/ 2246 h 445478"/>
                    <a:gd name="connsiteX4" fmla="*/ 222373 w 811462"/>
                    <a:gd name="connsiteY4" fmla="*/ 0 h 445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62" h="445478">
                      <a:moveTo>
                        <a:pt x="222373" y="0"/>
                      </a:moveTo>
                      <a:cubicBezTo>
                        <a:pt x="65003" y="55701"/>
                        <a:pt x="-107865" y="183748"/>
                        <a:pt x="85949" y="445478"/>
                      </a:cubicBezTo>
                      <a:lnTo>
                        <a:pt x="723855" y="443511"/>
                      </a:lnTo>
                      <a:cubicBezTo>
                        <a:pt x="913838" y="233547"/>
                        <a:pt x="761397" y="41425"/>
                        <a:pt x="583396" y="2246"/>
                      </a:cubicBezTo>
                      <a:cubicBezTo>
                        <a:pt x="441468" y="48973"/>
                        <a:pt x="361817" y="50104"/>
                        <a:pt x="222373" y="0"/>
                      </a:cubicBezTo>
                      <a:close/>
                    </a:path>
                  </a:pathLst>
                </a:cu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92" name="Oval 91"/>
                <p:cNvSpPr/>
                <p:nvPr/>
              </p:nvSpPr>
              <p:spPr>
                <a:xfrm>
                  <a:off x="4311861" y="2204259"/>
                  <a:ext cx="442729" cy="439583"/>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grpSp>
          <p:sp>
            <p:nvSpPr>
              <p:cNvPr id="19518" name="Rectangle 85"/>
              <p:cNvSpPr>
                <a:spLocks noChangeArrowheads="1"/>
              </p:cNvSpPr>
              <p:nvPr/>
            </p:nvSpPr>
            <p:spPr bwMode="auto">
              <a:xfrm>
                <a:off x="3754917" y="2557625"/>
                <a:ext cx="1539699" cy="35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GB" altLang="en-US" sz="1400" b="1" dirty="0" smtClean="0">
                    <a:solidFill>
                      <a:schemeClr val="bg1"/>
                    </a:solidFill>
                  </a:rPr>
                  <a:t>Project Team</a:t>
                </a:r>
                <a:endParaRPr lang="en-GB" altLang="en-US" sz="1400" b="1" dirty="0">
                  <a:solidFill>
                    <a:schemeClr val="bg1"/>
                  </a:solidFill>
                </a:endParaRPr>
              </a:p>
            </p:txBody>
          </p:sp>
        </p:grpSp>
        <p:grpSp>
          <p:nvGrpSpPr>
            <p:cNvPr id="19477" name="Group 35"/>
            <p:cNvGrpSpPr>
              <a:grpSpLocks/>
            </p:cNvGrpSpPr>
            <p:nvPr/>
          </p:nvGrpSpPr>
          <p:grpSpPr bwMode="auto">
            <a:xfrm>
              <a:off x="5508872" y="5345289"/>
              <a:ext cx="1332754" cy="916409"/>
              <a:chOff x="6702445" y="5532242"/>
              <a:chExt cx="1091809" cy="775385"/>
            </a:xfrm>
          </p:grpSpPr>
          <p:sp>
            <p:nvSpPr>
              <p:cNvPr id="117" name="Oval 116"/>
              <p:cNvSpPr>
                <a:spLocks noChangeAspect="1"/>
              </p:cNvSpPr>
              <p:nvPr/>
            </p:nvSpPr>
            <p:spPr>
              <a:xfrm>
                <a:off x="6837890" y="5532242"/>
                <a:ext cx="820920" cy="775385"/>
              </a:xfrm>
              <a:prstGeom prst="ellipse">
                <a:avLst/>
              </a:prstGeom>
              <a:solidFill>
                <a:srgbClr val="11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9515" name="Rectangle 117"/>
              <p:cNvSpPr>
                <a:spLocks noChangeArrowheads="1"/>
              </p:cNvSpPr>
              <p:nvPr/>
            </p:nvSpPr>
            <p:spPr bwMode="auto">
              <a:xfrm>
                <a:off x="6702445" y="5733534"/>
                <a:ext cx="1091809" cy="286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GB" altLang="en-US" sz="1100" b="1" dirty="0">
                    <a:solidFill>
                      <a:schemeClr val="bg1"/>
                    </a:solidFill>
                  </a:rPr>
                  <a:t>Southern</a:t>
                </a:r>
                <a:br>
                  <a:rPr lang="en-GB" altLang="en-US" sz="1100" b="1" dirty="0">
                    <a:solidFill>
                      <a:schemeClr val="bg1"/>
                    </a:solidFill>
                  </a:rPr>
                </a:br>
                <a:r>
                  <a:rPr lang="en-GB" altLang="en-US" sz="1100" b="1" dirty="0" smtClean="0">
                    <a:solidFill>
                      <a:schemeClr val="bg1"/>
                    </a:solidFill>
                  </a:rPr>
                  <a:t>Ocean</a:t>
                </a:r>
                <a:endParaRPr lang="en-GB" altLang="en-US" sz="1100" b="1" dirty="0">
                  <a:solidFill>
                    <a:schemeClr val="bg1"/>
                  </a:solidFill>
                </a:endParaRPr>
              </a:p>
            </p:txBody>
          </p:sp>
        </p:grpSp>
        <p:grpSp>
          <p:nvGrpSpPr>
            <p:cNvPr id="19478" name="Group 34"/>
            <p:cNvGrpSpPr>
              <a:grpSpLocks/>
            </p:cNvGrpSpPr>
            <p:nvPr/>
          </p:nvGrpSpPr>
          <p:grpSpPr bwMode="auto">
            <a:xfrm>
              <a:off x="4148513" y="5351086"/>
              <a:ext cx="1323812" cy="939996"/>
              <a:chOff x="5214184" y="4516214"/>
              <a:chExt cx="1091809" cy="779562"/>
            </a:xfrm>
          </p:grpSpPr>
          <p:sp>
            <p:nvSpPr>
              <p:cNvPr id="119" name="Oval 118"/>
              <p:cNvSpPr>
                <a:spLocks noChangeAspect="1"/>
              </p:cNvSpPr>
              <p:nvPr/>
            </p:nvSpPr>
            <p:spPr>
              <a:xfrm>
                <a:off x="5375771" y="4516214"/>
                <a:ext cx="824227" cy="779562"/>
              </a:xfrm>
              <a:prstGeom prst="ellipse">
                <a:avLst/>
              </a:prstGeom>
              <a:solidFill>
                <a:srgbClr val="0069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9513" name="Rectangle 119"/>
              <p:cNvSpPr>
                <a:spLocks noChangeArrowheads="1"/>
              </p:cNvSpPr>
              <p:nvPr/>
            </p:nvSpPr>
            <p:spPr bwMode="auto">
              <a:xfrm>
                <a:off x="5214184" y="4732873"/>
                <a:ext cx="1091809" cy="280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GB" altLang="en-US" sz="1100" b="1" dirty="0" smtClean="0">
                    <a:solidFill>
                      <a:schemeClr val="bg1"/>
                    </a:solidFill>
                  </a:rPr>
                  <a:t>Global </a:t>
                </a:r>
              </a:p>
              <a:p>
                <a:pPr algn="ctr" eaLnBrk="1" hangingPunct="1"/>
                <a:r>
                  <a:rPr lang="en-GB" altLang="en-US" sz="1100" b="1" dirty="0" err="1" smtClean="0">
                    <a:solidFill>
                      <a:schemeClr val="bg1"/>
                    </a:solidFill>
                  </a:rPr>
                  <a:t>Center</a:t>
                </a:r>
                <a:endParaRPr lang="en-GB" altLang="en-US" sz="1100" b="1" dirty="0">
                  <a:solidFill>
                    <a:schemeClr val="bg1"/>
                  </a:solidFill>
                </a:endParaRPr>
              </a:p>
            </p:txBody>
          </p:sp>
        </p:grpSp>
        <p:grpSp>
          <p:nvGrpSpPr>
            <p:cNvPr id="19483" name="Group 160"/>
            <p:cNvGrpSpPr>
              <a:grpSpLocks/>
            </p:cNvGrpSpPr>
            <p:nvPr/>
          </p:nvGrpSpPr>
          <p:grpSpPr bwMode="auto">
            <a:xfrm>
              <a:off x="6870390" y="5351086"/>
              <a:ext cx="1335739" cy="915615"/>
              <a:chOff x="6687292" y="5524414"/>
              <a:chExt cx="1091809" cy="781039"/>
            </a:xfrm>
          </p:grpSpPr>
          <p:sp>
            <p:nvSpPr>
              <p:cNvPr id="162" name="Oval 161"/>
              <p:cNvSpPr>
                <a:spLocks noChangeAspect="1"/>
              </p:cNvSpPr>
              <p:nvPr/>
            </p:nvSpPr>
            <p:spPr>
              <a:xfrm>
                <a:off x="6806431" y="5524414"/>
                <a:ext cx="826408" cy="781039"/>
              </a:xfrm>
              <a:prstGeom prst="ellipse">
                <a:avLst/>
              </a:prstGeom>
              <a:solidFill>
                <a:srgbClr val="11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9491" name="Rectangle 162"/>
              <p:cNvSpPr>
                <a:spLocks noChangeArrowheads="1"/>
              </p:cNvSpPr>
              <p:nvPr/>
            </p:nvSpPr>
            <p:spPr bwMode="auto">
              <a:xfrm>
                <a:off x="6687292" y="5745823"/>
                <a:ext cx="1091809" cy="288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GB" altLang="en-US" sz="1100" b="1" dirty="0" smtClean="0">
                    <a:solidFill>
                      <a:schemeClr val="bg1"/>
                    </a:solidFill>
                  </a:rPr>
                  <a:t>South &amp; West</a:t>
                </a:r>
                <a:r>
                  <a:rPr lang="en-GB" altLang="en-US" sz="1100" b="1" dirty="0">
                    <a:solidFill>
                      <a:schemeClr val="bg1"/>
                    </a:solidFill>
                  </a:rPr>
                  <a:t/>
                </a:r>
                <a:br>
                  <a:rPr lang="en-GB" altLang="en-US" sz="1100" b="1" dirty="0">
                    <a:solidFill>
                      <a:schemeClr val="bg1"/>
                    </a:solidFill>
                  </a:rPr>
                </a:br>
                <a:r>
                  <a:rPr lang="en-GB" altLang="en-US" sz="1100" b="1" dirty="0" smtClean="0">
                    <a:solidFill>
                      <a:schemeClr val="bg1"/>
                    </a:solidFill>
                  </a:rPr>
                  <a:t>Pacific</a:t>
                </a:r>
                <a:endParaRPr lang="en-GB" altLang="en-US" sz="1100" b="1" dirty="0">
                  <a:solidFill>
                    <a:schemeClr val="bg1"/>
                  </a:solidFill>
                </a:endParaRPr>
              </a:p>
            </p:txBody>
          </p:sp>
        </p:grpSp>
        <p:grpSp>
          <p:nvGrpSpPr>
            <p:cNvPr id="19484" name="Group 163"/>
            <p:cNvGrpSpPr>
              <a:grpSpLocks/>
            </p:cNvGrpSpPr>
            <p:nvPr/>
          </p:nvGrpSpPr>
          <p:grpSpPr bwMode="auto">
            <a:xfrm>
              <a:off x="1525904" y="5336280"/>
              <a:ext cx="1335737" cy="917812"/>
              <a:chOff x="7299252" y="5543812"/>
              <a:chExt cx="1091809" cy="782912"/>
            </a:xfrm>
          </p:grpSpPr>
          <p:sp>
            <p:nvSpPr>
              <p:cNvPr id="165" name="Oval 164"/>
              <p:cNvSpPr>
                <a:spLocks noChangeAspect="1"/>
              </p:cNvSpPr>
              <p:nvPr/>
            </p:nvSpPr>
            <p:spPr>
              <a:xfrm>
                <a:off x="7431552" y="5543812"/>
                <a:ext cx="827211" cy="782912"/>
              </a:xfrm>
              <a:prstGeom prst="ellipse">
                <a:avLst/>
              </a:prstGeom>
              <a:solidFill>
                <a:srgbClr val="11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9489" name="Rectangle 165"/>
              <p:cNvSpPr>
                <a:spLocks noChangeArrowheads="1"/>
              </p:cNvSpPr>
              <p:nvPr/>
            </p:nvSpPr>
            <p:spPr bwMode="auto">
              <a:xfrm>
                <a:off x="7299252" y="5710722"/>
                <a:ext cx="1091809" cy="288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GB" altLang="en-US" sz="1100" b="1" dirty="0" smtClean="0">
                    <a:solidFill>
                      <a:schemeClr val="bg1"/>
                    </a:solidFill>
                  </a:rPr>
                  <a:t>N Pacific &amp;</a:t>
                </a:r>
                <a:br>
                  <a:rPr lang="en-GB" altLang="en-US" sz="1100" b="1" dirty="0" smtClean="0">
                    <a:solidFill>
                      <a:schemeClr val="bg1"/>
                    </a:solidFill>
                  </a:rPr>
                </a:br>
                <a:r>
                  <a:rPr lang="en-GB" altLang="en-US" sz="1100" b="1" dirty="0" smtClean="0">
                    <a:solidFill>
                      <a:schemeClr val="bg1"/>
                    </a:solidFill>
                  </a:rPr>
                  <a:t>Arctic Ocean</a:t>
                </a:r>
              </a:p>
            </p:txBody>
          </p:sp>
        </p:grpSp>
        <p:grpSp>
          <p:nvGrpSpPr>
            <p:cNvPr id="19485" name="Group 166"/>
            <p:cNvGrpSpPr>
              <a:grpSpLocks/>
            </p:cNvGrpSpPr>
            <p:nvPr/>
          </p:nvGrpSpPr>
          <p:grpSpPr bwMode="auto">
            <a:xfrm>
              <a:off x="2845636" y="5331083"/>
              <a:ext cx="1337229" cy="926906"/>
              <a:chOff x="7296543" y="5487640"/>
              <a:chExt cx="1091809" cy="790668"/>
            </a:xfrm>
          </p:grpSpPr>
          <p:sp>
            <p:nvSpPr>
              <p:cNvPr id="168" name="Oval 167"/>
              <p:cNvSpPr>
                <a:spLocks noChangeAspect="1"/>
              </p:cNvSpPr>
              <p:nvPr/>
            </p:nvSpPr>
            <p:spPr>
              <a:xfrm>
                <a:off x="7424083" y="5487640"/>
                <a:ext cx="836732" cy="790668"/>
              </a:xfrm>
              <a:prstGeom prst="ellipse">
                <a:avLst/>
              </a:prstGeom>
              <a:solidFill>
                <a:srgbClr val="11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9487" name="Rectangle 168"/>
              <p:cNvSpPr>
                <a:spLocks noChangeArrowheads="1"/>
              </p:cNvSpPr>
              <p:nvPr/>
            </p:nvSpPr>
            <p:spPr bwMode="auto">
              <a:xfrm>
                <a:off x="7296543" y="5702233"/>
                <a:ext cx="1091809" cy="288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GB" altLang="en-US" sz="1100" b="1" dirty="0" smtClean="0">
                    <a:solidFill>
                      <a:schemeClr val="bg1"/>
                    </a:solidFill>
                  </a:rPr>
                  <a:t>Atlantic &amp;</a:t>
                </a:r>
                <a:r>
                  <a:rPr lang="en-GB" altLang="en-US" sz="1100" b="1" dirty="0">
                    <a:solidFill>
                      <a:schemeClr val="bg1"/>
                    </a:solidFill>
                  </a:rPr>
                  <a:t/>
                </a:r>
                <a:br>
                  <a:rPr lang="en-GB" altLang="en-US" sz="1100" b="1" dirty="0">
                    <a:solidFill>
                      <a:schemeClr val="bg1"/>
                    </a:solidFill>
                  </a:rPr>
                </a:br>
                <a:r>
                  <a:rPr lang="en-GB" altLang="en-US" sz="1100" b="1" dirty="0">
                    <a:solidFill>
                      <a:schemeClr val="bg1"/>
                    </a:solidFill>
                  </a:rPr>
                  <a:t>Indian </a:t>
                </a:r>
                <a:r>
                  <a:rPr lang="en-GB" altLang="en-US" sz="1100" b="1" dirty="0" smtClean="0">
                    <a:solidFill>
                      <a:schemeClr val="bg1"/>
                    </a:solidFill>
                  </a:rPr>
                  <a:t>Ocean</a:t>
                </a:r>
                <a:endParaRPr lang="en-GB" altLang="en-US" sz="1100" b="1" dirty="0">
                  <a:solidFill>
                    <a:schemeClr val="bg1"/>
                  </a:solidFill>
                </a:endParaRPr>
              </a:p>
            </p:txBody>
          </p:sp>
        </p:grpSp>
        <p:cxnSp>
          <p:nvCxnSpPr>
            <p:cNvPr id="113" name="Straight Connector 112"/>
            <p:cNvCxnSpPr/>
            <p:nvPr/>
          </p:nvCxnSpPr>
          <p:spPr bwMode="auto">
            <a:xfrm flipH="1">
              <a:off x="2193773" y="5124243"/>
              <a:ext cx="5332313" cy="3196"/>
            </a:xfrm>
            <a:prstGeom prst="line">
              <a:avLst/>
            </a:prstGeom>
            <a:ln w="41275" cap="rnd">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bwMode="auto">
            <a:xfrm>
              <a:off x="2193772" y="5131087"/>
              <a:ext cx="1" cy="185366"/>
            </a:xfrm>
            <a:prstGeom prst="line">
              <a:avLst/>
            </a:prstGeom>
            <a:ln w="41275" cap="rnd">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bwMode="auto">
            <a:xfrm>
              <a:off x="3514250" y="5131087"/>
              <a:ext cx="1" cy="185366"/>
            </a:xfrm>
            <a:prstGeom prst="line">
              <a:avLst/>
            </a:prstGeom>
            <a:ln w="41275" cap="rnd">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bwMode="auto">
            <a:xfrm>
              <a:off x="4835560" y="5130891"/>
              <a:ext cx="0" cy="200192"/>
            </a:xfrm>
            <a:prstGeom prst="line">
              <a:avLst/>
            </a:prstGeom>
            <a:ln w="41275" cap="rnd">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bwMode="auto">
            <a:xfrm>
              <a:off x="6165021" y="5124243"/>
              <a:ext cx="0" cy="200192"/>
            </a:xfrm>
            <a:prstGeom prst="line">
              <a:avLst/>
            </a:prstGeom>
            <a:ln w="41275" cap="rnd">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bwMode="auto">
            <a:xfrm>
              <a:off x="7526086" y="5130891"/>
              <a:ext cx="0" cy="200192"/>
            </a:xfrm>
            <a:prstGeom prst="line">
              <a:avLst/>
            </a:prstGeom>
            <a:ln w="41275" cap="rnd">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bwMode="auto">
            <a:xfrm>
              <a:off x="4838063" y="4903703"/>
              <a:ext cx="0" cy="200192"/>
            </a:xfrm>
            <a:prstGeom prst="line">
              <a:avLst/>
            </a:prstGeom>
            <a:ln w="41275" cap="rnd">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grpSp>
      <p:cxnSp>
        <p:nvCxnSpPr>
          <p:cNvPr id="135" name="Straight Connector 134"/>
          <p:cNvCxnSpPr/>
          <p:nvPr/>
        </p:nvCxnSpPr>
        <p:spPr bwMode="auto">
          <a:xfrm>
            <a:off x="4447459" y="3805296"/>
            <a:ext cx="7034" cy="354753"/>
          </a:xfrm>
          <a:prstGeom prst="line">
            <a:avLst/>
          </a:prstGeom>
          <a:ln w="41275"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1" name="Elbow Connector 150"/>
          <p:cNvCxnSpPr>
            <a:stCxn id="84" idx="2"/>
          </p:cNvCxnSpPr>
          <p:nvPr/>
        </p:nvCxnSpPr>
        <p:spPr>
          <a:xfrm rot="10800000">
            <a:off x="1973941" y="4380898"/>
            <a:ext cx="1768318" cy="408712"/>
          </a:xfrm>
          <a:prstGeom prst="bentConnector3">
            <a:avLst>
              <a:gd name="adj1" fmla="val 50000"/>
            </a:avLst>
          </a:prstGeom>
          <a:ln w="41275" cap="rnd">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52" name="Elbow Connector 151"/>
          <p:cNvCxnSpPr/>
          <p:nvPr/>
        </p:nvCxnSpPr>
        <p:spPr>
          <a:xfrm flipH="1">
            <a:off x="5187646" y="3213471"/>
            <a:ext cx="2781181" cy="1572344"/>
          </a:xfrm>
          <a:prstGeom prst="bentConnector3">
            <a:avLst>
              <a:gd name="adj1" fmla="val -5918"/>
            </a:avLst>
          </a:prstGeom>
          <a:ln w="41275" cap="rnd">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56" name="Elbow Connector 155"/>
          <p:cNvCxnSpPr>
            <a:stCxn id="84" idx="1"/>
          </p:cNvCxnSpPr>
          <p:nvPr/>
        </p:nvCxnSpPr>
        <p:spPr>
          <a:xfrm rot="16200000" flipV="1">
            <a:off x="2309605" y="2714225"/>
            <a:ext cx="1762457" cy="1522719"/>
          </a:xfrm>
          <a:prstGeom prst="bentConnector3">
            <a:avLst>
              <a:gd name="adj1" fmla="val 37800"/>
            </a:avLst>
          </a:prstGeom>
          <a:ln w="41275" cap="rnd">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bwMode="auto">
          <a:xfrm flipH="1">
            <a:off x="7985695" y="3993900"/>
            <a:ext cx="144016" cy="358"/>
          </a:xfrm>
          <a:prstGeom prst="line">
            <a:avLst/>
          </a:prstGeom>
          <a:ln w="41275" cap="rnd">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bwMode="auto">
          <a:xfrm flipH="1">
            <a:off x="7977240" y="3603464"/>
            <a:ext cx="144016" cy="358"/>
          </a:xfrm>
          <a:prstGeom prst="line">
            <a:avLst/>
          </a:prstGeom>
          <a:ln w="41275" cap="rnd">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10749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26"/>
          <p:cNvSpPr txBox="1">
            <a:spLocks noChangeArrowheads="1"/>
          </p:cNvSpPr>
          <p:nvPr/>
        </p:nvSpPr>
        <p:spPr bwMode="auto">
          <a:xfrm>
            <a:off x="5649115" y="3873754"/>
            <a:ext cx="25459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GB" altLang="en-US" i="1" dirty="0" smtClean="0"/>
              <a:t>Director + </a:t>
            </a:r>
            <a:r>
              <a:rPr lang="en-GB" altLang="en-US" i="1" dirty="0" err="1" smtClean="0"/>
              <a:t>Center</a:t>
            </a:r>
            <a:r>
              <a:rPr lang="en-GB" altLang="en-US" i="1" dirty="0" smtClean="0"/>
              <a:t> leads</a:t>
            </a:r>
          </a:p>
        </p:txBody>
      </p:sp>
      <p:sp>
        <p:nvSpPr>
          <p:cNvPr id="82" name="Title 1"/>
          <p:cNvSpPr txBox="1">
            <a:spLocks/>
          </p:cNvSpPr>
          <p:nvPr/>
        </p:nvSpPr>
        <p:spPr>
          <a:xfrm>
            <a:off x="1738811" y="139720"/>
            <a:ext cx="4737460" cy="68156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solidFill>
                  <a:schemeClr val="bg1"/>
                </a:solidFill>
              </a:rPr>
              <a:t>Seabed 2030 Operations</a:t>
            </a:r>
            <a:endParaRPr lang="en-US" sz="3600" b="1" dirty="0">
              <a:solidFill>
                <a:schemeClr val="bg1"/>
              </a:solidFill>
            </a:endParaRPr>
          </a:p>
        </p:txBody>
      </p:sp>
      <p:grpSp>
        <p:nvGrpSpPr>
          <p:cNvPr id="19508" name="Group 19507"/>
          <p:cNvGrpSpPr/>
          <p:nvPr/>
        </p:nvGrpSpPr>
        <p:grpSpPr>
          <a:xfrm>
            <a:off x="1149359" y="3497756"/>
            <a:ext cx="6680225" cy="2628666"/>
            <a:chOff x="1525904" y="3662416"/>
            <a:chExt cx="6680225" cy="2628666"/>
          </a:xfrm>
        </p:grpSpPr>
        <p:grpSp>
          <p:nvGrpSpPr>
            <p:cNvPr id="19476" name="Group 82"/>
            <p:cNvGrpSpPr>
              <a:grpSpLocks noChangeAspect="1"/>
            </p:cNvGrpSpPr>
            <p:nvPr/>
          </p:nvGrpSpPr>
          <p:grpSpPr bwMode="auto">
            <a:xfrm>
              <a:off x="4118804" y="3662416"/>
              <a:ext cx="1433512" cy="1224136"/>
              <a:chOff x="3694423" y="1734021"/>
              <a:chExt cx="1702147" cy="1400128"/>
            </a:xfrm>
          </p:grpSpPr>
          <p:sp>
            <p:nvSpPr>
              <p:cNvPr id="84" name="Oval 83"/>
              <p:cNvSpPr>
                <a:spLocks noChangeAspect="1"/>
              </p:cNvSpPr>
              <p:nvPr/>
            </p:nvSpPr>
            <p:spPr>
              <a:xfrm>
                <a:off x="3694423" y="1734021"/>
                <a:ext cx="1702147" cy="14001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grpSp>
            <p:nvGrpSpPr>
              <p:cNvPr id="19517" name="Group 84"/>
              <p:cNvGrpSpPr>
                <a:grpSpLocks/>
              </p:cNvGrpSpPr>
              <p:nvPr/>
            </p:nvGrpSpPr>
            <p:grpSpPr bwMode="auto">
              <a:xfrm>
                <a:off x="4011421" y="1800464"/>
                <a:ext cx="1031091" cy="757159"/>
                <a:chOff x="3912270" y="2204259"/>
                <a:chExt cx="1241912" cy="911971"/>
              </a:xfrm>
            </p:grpSpPr>
            <p:sp>
              <p:nvSpPr>
                <p:cNvPr id="87" name="Freeform 86"/>
                <p:cNvSpPr/>
                <p:nvPr/>
              </p:nvSpPr>
              <p:spPr>
                <a:xfrm>
                  <a:off x="4731885" y="2753189"/>
                  <a:ext cx="422297" cy="258064"/>
                </a:xfrm>
                <a:custGeom>
                  <a:avLst/>
                  <a:gdLst>
                    <a:gd name="connsiteX0" fmla="*/ 119269 w 626165"/>
                    <a:gd name="connsiteY0" fmla="*/ 0 h 496956"/>
                    <a:gd name="connsiteX1" fmla="*/ 0 w 626165"/>
                    <a:gd name="connsiteY1" fmla="*/ 496956 h 496956"/>
                    <a:gd name="connsiteX2" fmla="*/ 626165 w 626165"/>
                    <a:gd name="connsiteY2" fmla="*/ 496956 h 496956"/>
                    <a:gd name="connsiteX3" fmla="*/ 526774 w 626165"/>
                    <a:gd name="connsiteY3" fmla="*/ 19878 h 496956"/>
                    <a:gd name="connsiteX4" fmla="*/ 119269 w 626165"/>
                    <a:gd name="connsiteY4" fmla="*/ 0 h 496956"/>
                    <a:gd name="connsiteX0" fmla="*/ 119269 w 659725"/>
                    <a:gd name="connsiteY0" fmla="*/ 0 h 496956"/>
                    <a:gd name="connsiteX1" fmla="*/ 0 w 659725"/>
                    <a:gd name="connsiteY1" fmla="*/ 496956 h 496956"/>
                    <a:gd name="connsiteX2" fmla="*/ 626165 w 659725"/>
                    <a:gd name="connsiteY2" fmla="*/ 496956 h 496956"/>
                    <a:gd name="connsiteX3" fmla="*/ 526774 w 659725"/>
                    <a:gd name="connsiteY3" fmla="*/ 19878 h 496956"/>
                    <a:gd name="connsiteX4" fmla="*/ 119269 w 659725"/>
                    <a:gd name="connsiteY4" fmla="*/ 0 h 496956"/>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689087"/>
                    <a:gd name="connsiteY0" fmla="*/ 51699 h 548655"/>
                    <a:gd name="connsiteX1" fmla="*/ 29362 w 689087"/>
                    <a:gd name="connsiteY1" fmla="*/ 548655 h 548655"/>
                    <a:gd name="connsiteX2" fmla="*/ 655527 w 689087"/>
                    <a:gd name="connsiteY2" fmla="*/ 548655 h 548655"/>
                    <a:gd name="connsiteX3" fmla="*/ 556136 w 689087"/>
                    <a:gd name="connsiteY3" fmla="*/ 71577 h 548655"/>
                    <a:gd name="connsiteX4" fmla="*/ 148631 w 689087"/>
                    <a:gd name="connsiteY4" fmla="*/ 51699 h 548655"/>
                    <a:gd name="connsiteX0" fmla="*/ 148631 w 689087"/>
                    <a:gd name="connsiteY0" fmla="*/ 23116 h 520072"/>
                    <a:gd name="connsiteX1" fmla="*/ 29362 w 689087"/>
                    <a:gd name="connsiteY1" fmla="*/ 520072 h 520072"/>
                    <a:gd name="connsiteX2" fmla="*/ 655527 w 689087"/>
                    <a:gd name="connsiteY2" fmla="*/ 520072 h 520072"/>
                    <a:gd name="connsiteX3" fmla="*/ 556136 w 689087"/>
                    <a:gd name="connsiteY3" fmla="*/ 42994 h 520072"/>
                    <a:gd name="connsiteX4" fmla="*/ 148631 w 689087"/>
                    <a:gd name="connsiteY4" fmla="*/ 23116 h 520072"/>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717424"/>
                    <a:gd name="connsiteY0" fmla="*/ 0 h 496956"/>
                    <a:gd name="connsiteX1" fmla="*/ 29362 w 717424"/>
                    <a:gd name="connsiteY1" fmla="*/ 496956 h 496956"/>
                    <a:gd name="connsiteX2" fmla="*/ 655527 w 717424"/>
                    <a:gd name="connsiteY2" fmla="*/ 496956 h 496956"/>
                    <a:gd name="connsiteX3" fmla="*/ 556136 w 717424"/>
                    <a:gd name="connsiteY3" fmla="*/ 19878 h 496956"/>
                    <a:gd name="connsiteX4" fmla="*/ 148631 w 717424"/>
                    <a:gd name="connsiteY4" fmla="*/ 0 h 496956"/>
                    <a:gd name="connsiteX0" fmla="*/ 148631 w 764511"/>
                    <a:gd name="connsiteY0" fmla="*/ 0 h 496956"/>
                    <a:gd name="connsiteX1" fmla="*/ 29362 w 764511"/>
                    <a:gd name="connsiteY1" fmla="*/ 496956 h 496956"/>
                    <a:gd name="connsiteX2" fmla="*/ 655527 w 764511"/>
                    <a:gd name="connsiteY2" fmla="*/ 496956 h 496956"/>
                    <a:gd name="connsiteX3" fmla="*/ 556136 w 764511"/>
                    <a:gd name="connsiteY3" fmla="*/ 19878 h 496956"/>
                    <a:gd name="connsiteX4" fmla="*/ 148631 w 764511"/>
                    <a:gd name="connsiteY4" fmla="*/ 0 h 496956"/>
                    <a:gd name="connsiteX0" fmla="*/ 195740 w 811620"/>
                    <a:gd name="connsiteY0" fmla="*/ 0 h 496956"/>
                    <a:gd name="connsiteX1" fmla="*/ 76471 w 811620"/>
                    <a:gd name="connsiteY1" fmla="*/ 496956 h 496956"/>
                    <a:gd name="connsiteX2" fmla="*/ 702636 w 811620"/>
                    <a:gd name="connsiteY2" fmla="*/ 496956 h 496956"/>
                    <a:gd name="connsiteX3" fmla="*/ 603245 w 811620"/>
                    <a:gd name="connsiteY3" fmla="*/ 19878 h 496956"/>
                    <a:gd name="connsiteX4" fmla="*/ 195740 w 811620"/>
                    <a:gd name="connsiteY4" fmla="*/ 0 h 496956"/>
                    <a:gd name="connsiteX0" fmla="*/ 209459 w 825339"/>
                    <a:gd name="connsiteY0" fmla="*/ 0 h 496956"/>
                    <a:gd name="connsiteX1" fmla="*/ 90190 w 825339"/>
                    <a:gd name="connsiteY1" fmla="*/ 496956 h 496956"/>
                    <a:gd name="connsiteX2" fmla="*/ 716355 w 825339"/>
                    <a:gd name="connsiteY2" fmla="*/ 496956 h 496956"/>
                    <a:gd name="connsiteX3" fmla="*/ 616964 w 825339"/>
                    <a:gd name="connsiteY3" fmla="*/ 19878 h 496956"/>
                    <a:gd name="connsiteX4" fmla="*/ 209459 w 825339"/>
                    <a:gd name="connsiteY4" fmla="*/ 0 h 496956"/>
                    <a:gd name="connsiteX0" fmla="*/ 209459 w 838912"/>
                    <a:gd name="connsiteY0" fmla="*/ 0 h 506895"/>
                    <a:gd name="connsiteX1" fmla="*/ 90190 w 838912"/>
                    <a:gd name="connsiteY1" fmla="*/ 496956 h 506895"/>
                    <a:gd name="connsiteX2" fmla="*/ 736233 w 838912"/>
                    <a:gd name="connsiteY2" fmla="*/ 506895 h 506895"/>
                    <a:gd name="connsiteX3" fmla="*/ 616964 w 838912"/>
                    <a:gd name="connsiteY3" fmla="*/ 19878 h 506895"/>
                    <a:gd name="connsiteX4" fmla="*/ 209459 w 838912"/>
                    <a:gd name="connsiteY4" fmla="*/ 0 h 506895"/>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5199"/>
                    <a:gd name="connsiteY0" fmla="*/ 0 h 508862"/>
                    <a:gd name="connsiteX1" fmla="*/ 89579 w 835199"/>
                    <a:gd name="connsiteY1" fmla="*/ 508862 h 508862"/>
                    <a:gd name="connsiteX2" fmla="*/ 738004 w 835199"/>
                    <a:gd name="connsiteY2" fmla="*/ 506895 h 508862"/>
                    <a:gd name="connsiteX3" fmla="*/ 613973 w 835199"/>
                    <a:gd name="connsiteY3" fmla="*/ 7972 h 508862"/>
                    <a:gd name="connsiteX4" fmla="*/ 211230 w 83519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3171"/>
                    <a:gd name="connsiteY0" fmla="*/ 0 h 508862"/>
                    <a:gd name="connsiteX1" fmla="*/ 89579 w 833171"/>
                    <a:gd name="connsiteY1" fmla="*/ 508862 h 508862"/>
                    <a:gd name="connsiteX2" fmla="*/ 738004 w 833171"/>
                    <a:gd name="connsiteY2" fmla="*/ 506895 h 508862"/>
                    <a:gd name="connsiteX3" fmla="*/ 613973 w 833171"/>
                    <a:gd name="connsiteY3" fmla="*/ 7972 h 508862"/>
                    <a:gd name="connsiteX4" fmla="*/ 211230 w 833171"/>
                    <a:gd name="connsiteY4" fmla="*/ 0 h 508862"/>
                    <a:gd name="connsiteX0" fmla="*/ 211230 w 832302"/>
                    <a:gd name="connsiteY0" fmla="*/ 0 h 508862"/>
                    <a:gd name="connsiteX1" fmla="*/ 89579 w 832302"/>
                    <a:gd name="connsiteY1" fmla="*/ 508862 h 508862"/>
                    <a:gd name="connsiteX2" fmla="*/ 738004 w 832302"/>
                    <a:gd name="connsiteY2" fmla="*/ 506895 h 508862"/>
                    <a:gd name="connsiteX3" fmla="*/ 610904 w 832302"/>
                    <a:gd name="connsiteY3" fmla="*/ 7972 h 508862"/>
                    <a:gd name="connsiteX4" fmla="*/ 211230 w 832302"/>
                    <a:gd name="connsiteY4" fmla="*/ 0 h 508862"/>
                    <a:gd name="connsiteX0" fmla="*/ 211230 w 834527"/>
                    <a:gd name="connsiteY0" fmla="*/ 0 h 508862"/>
                    <a:gd name="connsiteX1" fmla="*/ 89579 w 834527"/>
                    <a:gd name="connsiteY1" fmla="*/ 508862 h 508862"/>
                    <a:gd name="connsiteX2" fmla="*/ 738004 w 834527"/>
                    <a:gd name="connsiteY2" fmla="*/ 506895 h 508862"/>
                    <a:gd name="connsiteX3" fmla="*/ 610904 w 834527"/>
                    <a:gd name="connsiteY3" fmla="*/ 7972 h 508862"/>
                    <a:gd name="connsiteX4" fmla="*/ 211230 w 834527"/>
                    <a:gd name="connsiteY4" fmla="*/ 0 h 50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527" h="508862">
                      <a:moveTo>
                        <a:pt x="211230" y="0"/>
                      </a:moveTo>
                      <a:cubicBezTo>
                        <a:pt x="53860" y="55701"/>
                        <a:pt x="-104235" y="247132"/>
                        <a:pt x="89579" y="508862"/>
                      </a:cubicBezTo>
                      <a:lnTo>
                        <a:pt x="738004" y="506895"/>
                      </a:lnTo>
                      <a:cubicBezTo>
                        <a:pt x="927987" y="296931"/>
                        <a:pt x="811956" y="36622"/>
                        <a:pt x="610904" y="7972"/>
                      </a:cubicBezTo>
                      <a:cubicBezTo>
                        <a:pt x="442871" y="73819"/>
                        <a:pt x="380506" y="71956"/>
                        <a:pt x="211230" y="0"/>
                      </a:cubicBezTo>
                      <a:close/>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88" name="Oval 87"/>
                <p:cNvSpPr/>
                <p:nvPr/>
              </p:nvSpPr>
              <p:spPr>
                <a:xfrm>
                  <a:off x="4795458" y="2438264"/>
                  <a:ext cx="297422" cy="295245"/>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89" name="Freeform 88"/>
                <p:cNvSpPr/>
                <p:nvPr/>
              </p:nvSpPr>
              <p:spPr>
                <a:xfrm>
                  <a:off x="3912270" y="2755378"/>
                  <a:ext cx="422295" cy="258064"/>
                </a:xfrm>
                <a:custGeom>
                  <a:avLst/>
                  <a:gdLst>
                    <a:gd name="connsiteX0" fmla="*/ 119269 w 626165"/>
                    <a:gd name="connsiteY0" fmla="*/ 0 h 496956"/>
                    <a:gd name="connsiteX1" fmla="*/ 0 w 626165"/>
                    <a:gd name="connsiteY1" fmla="*/ 496956 h 496956"/>
                    <a:gd name="connsiteX2" fmla="*/ 626165 w 626165"/>
                    <a:gd name="connsiteY2" fmla="*/ 496956 h 496956"/>
                    <a:gd name="connsiteX3" fmla="*/ 526774 w 626165"/>
                    <a:gd name="connsiteY3" fmla="*/ 19878 h 496956"/>
                    <a:gd name="connsiteX4" fmla="*/ 119269 w 626165"/>
                    <a:gd name="connsiteY4" fmla="*/ 0 h 496956"/>
                    <a:gd name="connsiteX0" fmla="*/ 119269 w 659725"/>
                    <a:gd name="connsiteY0" fmla="*/ 0 h 496956"/>
                    <a:gd name="connsiteX1" fmla="*/ 0 w 659725"/>
                    <a:gd name="connsiteY1" fmla="*/ 496956 h 496956"/>
                    <a:gd name="connsiteX2" fmla="*/ 626165 w 659725"/>
                    <a:gd name="connsiteY2" fmla="*/ 496956 h 496956"/>
                    <a:gd name="connsiteX3" fmla="*/ 526774 w 659725"/>
                    <a:gd name="connsiteY3" fmla="*/ 19878 h 496956"/>
                    <a:gd name="connsiteX4" fmla="*/ 119269 w 659725"/>
                    <a:gd name="connsiteY4" fmla="*/ 0 h 496956"/>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689087"/>
                    <a:gd name="connsiteY0" fmla="*/ 51699 h 548655"/>
                    <a:gd name="connsiteX1" fmla="*/ 29362 w 689087"/>
                    <a:gd name="connsiteY1" fmla="*/ 548655 h 548655"/>
                    <a:gd name="connsiteX2" fmla="*/ 655527 w 689087"/>
                    <a:gd name="connsiteY2" fmla="*/ 548655 h 548655"/>
                    <a:gd name="connsiteX3" fmla="*/ 556136 w 689087"/>
                    <a:gd name="connsiteY3" fmla="*/ 71577 h 548655"/>
                    <a:gd name="connsiteX4" fmla="*/ 148631 w 689087"/>
                    <a:gd name="connsiteY4" fmla="*/ 51699 h 548655"/>
                    <a:gd name="connsiteX0" fmla="*/ 148631 w 689087"/>
                    <a:gd name="connsiteY0" fmla="*/ 23116 h 520072"/>
                    <a:gd name="connsiteX1" fmla="*/ 29362 w 689087"/>
                    <a:gd name="connsiteY1" fmla="*/ 520072 h 520072"/>
                    <a:gd name="connsiteX2" fmla="*/ 655527 w 689087"/>
                    <a:gd name="connsiteY2" fmla="*/ 520072 h 520072"/>
                    <a:gd name="connsiteX3" fmla="*/ 556136 w 689087"/>
                    <a:gd name="connsiteY3" fmla="*/ 42994 h 520072"/>
                    <a:gd name="connsiteX4" fmla="*/ 148631 w 689087"/>
                    <a:gd name="connsiteY4" fmla="*/ 23116 h 520072"/>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717424"/>
                    <a:gd name="connsiteY0" fmla="*/ 0 h 496956"/>
                    <a:gd name="connsiteX1" fmla="*/ 29362 w 717424"/>
                    <a:gd name="connsiteY1" fmla="*/ 496956 h 496956"/>
                    <a:gd name="connsiteX2" fmla="*/ 655527 w 717424"/>
                    <a:gd name="connsiteY2" fmla="*/ 496956 h 496956"/>
                    <a:gd name="connsiteX3" fmla="*/ 556136 w 717424"/>
                    <a:gd name="connsiteY3" fmla="*/ 19878 h 496956"/>
                    <a:gd name="connsiteX4" fmla="*/ 148631 w 717424"/>
                    <a:gd name="connsiteY4" fmla="*/ 0 h 496956"/>
                    <a:gd name="connsiteX0" fmla="*/ 148631 w 764511"/>
                    <a:gd name="connsiteY0" fmla="*/ 0 h 496956"/>
                    <a:gd name="connsiteX1" fmla="*/ 29362 w 764511"/>
                    <a:gd name="connsiteY1" fmla="*/ 496956 h 496956"/>
                    <a:gd name="connsiteX2" fmla="*/ 655527 w 764511"/>
                    <a:gd name="connsiteY2" fmla="*/ 496956 h 496956"/>
                    <a:gd name="connsiteX3" fmla="*/ 556136 w 764511"/>
                    <a:gd name="connsiteY3" fmla="*/ 19878 h 496956"/>
                    <a:gd name="connsiteX4" fmla="*/ 148631 w 764511"/>
                    <a:gd name="connsiteY4" fmla="*/ 0 h 496956"/>
                    <a:gd name="connsiteX0" fmla="*/ 195740 w 811620"/>
                    <a:gd name="connsiteY0" fmla="*/ 0 h 496956"/>
                    <a:gd name="connsiteX1" fmla="*/ 76471 w 811620"/>
                    <a:gd name="connsiteY1" fmla="*/ 496956 h 496956"/>
                    <a:gd name="connsiteX2" fmla="*/ 702636 w 811620"/>
                    <a:gd name="connsiteY2" fmla="*/ 496956 h 496956"/>
                    <a:gd name="connsiteX3" fmla="*/ 603245 w 811620"/>
                    <a:gd name="connsiteY3" fmla="*/ 19878 h 496956"/>
                    <a:gd name="connsiteX4" fmla="*/ 195740 w 811620"/>
                    <a:gd name="connsiteY4" fmla="*/ 0 h 496956"/>
                    <a:gd name="connsiteX0" fmla="*/ 209459 w 825339"/>
                    <a:gd name="connsiteY0" fmla="*/ 0 h 496956"/>
                    <a:gd name="connsiteX1" fmla="*/ 90190 w 825339"/>
                    <a:gd name="connsiteY1" fmla="*/ 496956 h 496956"/>
                    <a:gd name="connsiteX2" fmla="*/ 716355 w 825339"/>
                    <a:gd name="connsiteY2" fmla="*/ 496956 h 496956"/>
                    <a:gd name="connsiteX3" fmla="*/ 616964 w 825339"/>
                    <a:gd name="connsiteY3" fmla="*/ 19878 h 496956"/>
                    <a:gd name="connsiteX4" fmla="*/ 209459 w 825339"/>
                    <a:gd name="connsiteY4" fmla="*/ 0 h 496956"/>
                    <a:gd name="connsiteX0" fmla="*/ 209459 w 838912"/>
                    <a:gd name="connsiteY0" fmla="*/ 0 h 506895"/>
                    <a:gd name="connsiteX1" fmla="*/ 90190 w 838912"/>
                    <a:gd name="connsiteY1" fmla="*/ 496956 h 506895"/>
                    <a:gd name="connsiteX2" fmla="*/ 736233 w 838912"/>
                    <a:gd name="connsiteY2" fmla="*/ 506895 h 506895"/>
                    <a:gd name="connsiteX3" fmla="*/ 616964 w 838912"/>
                    <a:gd name="connsiteY3" fmla="*/ 19878 h 506895"/>
                    <a:gd name="connsiteX4" fmla="*/ 209459 w 838912"/>
                    <a:gd name="connsiteY4" fmla="*/ 0 h 506895"/>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5199"/>
                    <a:gd name="connsiteY0" fmla="*/ 0 h 508862"/>
                    <a:gd name="connsiteX1" fmla="*/ 89579 w 835199"/>
                    <a:gd name="connsiteY1" fmla="*/ 508862 h 508862"/>
                    <a:gd name="connsiteX2" fmla="*/ 738004 w 835199"/>
                    <a:gd name="connsiteY2" fmla="*/ 506895 h 508862"/>
                    <a:gd name="connsiteX3" fmla="*/ 613973 w 835199"/>
                    <a:gd name="connsiteY3" fmla="*/ 7972 h 508862"/>
                    <a:gd name="connsiteX4" fmla="*/ 211230 w 83519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3171"/>
                    <a:gd name="connsiteY0" fmla="*/ 0 h 508862"/>
                    <a:gd name="connsiteX1" fmla="*/ 89579 w 833171"/>
                    <a:gd name="connsiteY1" fmla="*/ 508862 h 508862"/>
                    <a:gd name="connsiteX2" fmla="*/ 738004 w 833171"/>
                    <a:gd name="connsiteY2" fmla="*/ 506895 h 508862"/>
                    <a:gd name="connsiteX3" fmla="*/ 613973 w 833171"/>
                    <a:gd name="connsiteY3" fmla="*/ 7972 h 508862"/>
                    <a:gd name="connsiteX4" fmla="*/ 211230 w 833171"/>
                    <a:gd name="connsiteY4" fmla="*/ 0 h 508862"/>
                    <a:gd name="connsiteX0" fmla="*/ 211230 w 832302"/>
                    <a:gd name="connsiteY0" fmla="*/ 0 h 508862"/>
                    <a:gd name="connsiteX1" fmla="*/ 89579 w 832302"/>
                    <a:gd name="connsiteY1" fmla="*/ 508862 h 508862"/>
                    <a:gd name="connsiteX2" fmla="*/ 738004 w 832302"/>
                    <a:gd name="connsiteY2" fmla="*/ 506895 h 508862"/>
                    <a:gd name="connsiteX3" fmla="*/ 610904 w 832302"/>
                    <a:gd name="connsiteY3" fmla="*/ 7972 h 508862"/>
                    <a:gd name="connsiteX4" fmla="*/ 211230 w 832302"/>
                    <a:gd name="connsiteY4" fmla="*/ 0 h 508862"/>
                    <a:gd name="connsiteX0" fmla="*/ 211230 w 834527"/>
                    <a:gd name="connsiteY0" fmla="*/ 0 h 508862"/>
                    <a:gd name="connsiteX1" fmla="*/ 89579 w 834527"/>
                    <a:gd name="connsiteY1" fmla="*/ 508862 h 508862"/>
                    <a:gd name="connsiteX2" fmla="*/ 738004 w 834527"/>
                    <a:gd name="connsiteY2" fmla="*/ 506895 h 508862"/>
                    <a:gd name="connsiteX3" fmla="*/ 610904 w 834527"/>
                    <a:gd name="connsiteY3" fmla="*/ 7972 h 508862"/>
                    <a:gd name="connsiteX4" fmla="*/ 211230 w 834527"/>
                    <a:gd name="connsiteY4" fmla="*/ 0 h 50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527" h="508862">
                      <a:moveTo>
                        <a:pt x="211230" y="0"/>
                      </a:moveTo>
                      <a:cubicBezTo>
                        <a:pt x="53860" y="55701"/>
                        <a:pt x="-104235" y="247132"/>
                        <a:pt x="89579" y="508862"/>
                      </a:cubicBezTo>
                      <a:lnTo>
                        <a:pt x="738004" y="506895"/>
                      </a:lnTo>
                      <a:cubicBezTo>
                        <a:pt x="927987" y="296931"/>
                        <a:pt x="811956" y="36622"/>
                        <a:pt x="610904" y="7972"/>
                      </a:cubicBezTo>
                      <a:cubicBezTo>
                        <a:pt x="442871" y="73819"/>
                        <a:pt x="380506" y="71956"/>
                        <a:pt x="211230" y="0"/>
                      </a:cubicBezTo>
                      <a:close/>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90" name="Oval 89"/>
                <p:cNvSpPr/>
                <p:nvPr/>
              </p:nvSpPr>
              <p:spPr>
                <a:xfrm>
                  <a:off x="3973572" y="2438264"/>
                  <a:ext cx="297422" cy="297430"/>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91" name="Freeform 90"/>
                <p:cNvSpPr/>
                <p:nvPr/>
              </p:nvSpPr>
              <p:spPr>
                <a:xfrm>
                  <a:off x="4207423" y="2630721"/>
                  <a:ext cx="651605" cy="485509"/>
                </a:xfrm>
                <a:custGeom>
                  <a:avLst/>
                  <a:gdLst>
                    <a:gd name="connsiteX0" fmla="*/ 119269 w 626165"/>
                    <a:gd name="connsiteY0" fmla="*/ 0 h 496956"/>
                    <a:gd name="connsiteX1" fmla="*/ 0 w 626165"/>
                    <a:gd name="connsiteY1" fmla="*/ 496956 h 496956"/>
                    <a:gd name="connsiteX2" fmla="*/ 626165 w 626165"/>
                    <a:gd name="connsiteY2" fmla="*/ 496956 h 496956"/>
                    <a:gd name="connsiteX3" fmla="*/ 526774 w 626165"/>
                    <a:gd name="connsiteY3" fmla="*/ 19878 h 496956"/>
                    <a:gd name="connsiteX4" fmla="*/ 119269 w 626165"/>
                    <a:gd name="connsiteY4" fmla="*/ 0 h 496956"/>
                    <a:gd name="connsiteX0" fmla="*/ 119269 w 659725"/>
                    <a:gd name="connsiteY0" fmla="*/ 0 h 496956"/>
                    <a:gd name="connsiteX1" fmla="*/ 0 w 659725"/>
                    <a:gd name="connsiteY1" fmla="*/ 496956 h 496956"/>
                    <a:gd name="connsiteX2" fmla="*/ 626165 w 659725"/>
                    <a:gd name="connsiteY2" fmla="*/ 496956 h 496956"/>
                    <a:gd name="connsiteX3" fmla="*/ 526774 w 659725"/>
                    <a:gd name="connsiteY3" fmla="*/ 19878 h 496956"/>
                    <a:gd name="connsiteX4" fmla="*/ 119269 w 659725"/>
                    <a:gd name="connsiteY4" fmla="*/ 0 h 496956"/>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689087"/>
                    <a:gd name="connsiteY0" fmla="*/ 51699 h 548655"/>
                    <a:gd name="connsiteX1" fmla="*/ 29362 w 689087"/>
                    <a:gd name="connsiteY1" fmla="*/ 548655 h 548655"/>
                    <a:gd name="connsiteX2" fmla="*/ 655527 w 689087"/>
                    <a:gd name="connsiteY2" fmla="*/ 548655 h 548655"/>
                    <a:gd name="connsiteX3" fmla="*/ 556136 w 689087"/>
                    <a:gd name="connsiteY3" fmla="*/ 71577 h 548655"/>
                    <a:gd name="connsiteX4" fmla="*/ 148631 w 689087"/>
                    <a:gd name="connsiteY4" fmla="*/ 51699 h 548655"/>
                    <a:gd name="connsiteX0" fmla="*/ 148631 w 689087"/>
                    <a:gd name="connsiteY0" fmla="*/ 23116 h 520072"/>
                    <a:gd name="connsiteX1" fmla="*/ 29362 w 689087"/>
                    <a:gd name="connsiteY1" fmla="*/ 520072 h 520072"/>
                    <a:gd name="connsiteX2" fmla="*/ 655527 w 689087"/>
                    <a:gd name="connsiteY2" fmla="*/ 520072 h 520072"/>
                    <a:gd name="connsiteX3" fmla="*/ 556136 w 689087"/>
                    <a:gd name="connsiteY3" fmla="*/ 42994 h 520072"/>
                    <a:gd name="connsiteX4" fmla="*/ 148631 w 689087"/>
                    <a:gd name="connsiteY4" fmla="*/ 23116 h 520072"/>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717424"/>
                    <a:gd name="connsiteY0" fmla="*/ 0 h 496956"/>
                    <a:gd name="connsiteX1" fmla="*/ 29362 w 717424"/>
                    <a:gd name="connsiteY1" fmla="*/ 496956 h 496956"/>
                    <a:gd name="connsiteX2" fmla="*/ 655527 w 717424"/>
                    <a:gd name="connsiteY2" fmla="*/ 496956 h 496956"/>
                    <a:gd name="connsiteX3" fmla="*/ 556136 w 717424"/>
                    <a:gd name="connsiteY3" fmla="*/ 19878 h 496956"/>
                    <a:gd name="connsiteX4" fmla="*/ 148631 w 717424"/>
                    <a:gd name="connsiteY4" fmla="*/ 0 h 496956"/>
                    <a:gd name="connsiteX0" fmla="*/ 148631 w 764511"/>
                    <a:gd name="connsiteY0" fmla="*/ 0 h 496956"/>
                    <a:gd name="connsiteX1" fmla="*/ 29362 w 764511"/>
                    <a:gd name="connsiteY1" fmla="*/ 496956 h 496956"/>
                    <a:gd name="connsiteX2" fmla="*/ 655527 w 764511"/>
                    <a:gd name="connsiteY2" fmla="*/ 496956 h 496956"/>
                    <a:gd name="connsiteX3" fmla="*/ 556136 w 764511"/>
                    <a:gd name="connsiteY3" fmla="*/ 19878 h 496956"/>
                    <a:gd name="connsiteX4" fmla="*/ 148631 w 764511"/>
                    <a:gd name="connsiteY4" fmla="*/ 0 h 496956"/>
                    <a:gd name="connsiteX0" fmla="*/ 195740 w 811620"/>
                    <a:gd name="connsiteY0" fmla="*/ 0 h 496956"/>
                    <a:gd name="connsiteX1" fmla="*/ 76471 w 811620"/>
                    <a:gd name="connsiteY1" fmla="*/ 496956 h 496956"/>
                    <a:gd name="connsiteX2" fmla="*/ 702636 w 811620"/>
                    <a:gd name="connsiteY2" fmla="*/ 496956 h 496956"/>
                    <a:gd name="connsiteX3" fmla="*/ 603245 w 811620"/>
                    <a:gd name="connsiteY3" fmla="*/ 19878 h 496956"/>
                    <a:gd name="connsiteX4" fmla="*/ 195740 w 811620"/>
                    <a:gd name="connsiteY4" fmla="*/ 0 h 496956"/>
                    <a:gd name="connsiteX0" fmla="*/ 209459 w 825339"/>
                    <a:gd name="connsiteY0" fmla="*/ 0 h 496956"/>
                    <a:gd name="connsiteX1" fmla="*/ 90190 w 825339"/>
                    <a:gd name="connsiteY1" fmla="*/ 496956 h 496956"/>
                    <a:gd name="connsiteX2" fmla="*/ 716355 w 825339"/>
                    <a:gd name="connsiteY2" fmla="*/ 496956 h 496956"/>
                    <a:gd name="connsiteX3" fmla="*/ 616964 w 825339"/>
                    <a:gd name="connsiteY3" fmla="*/ 19878 h 496956"/>
                    <a:gd name="connsiteX4" fmla="*/ 209459 w 825339"/>
                    <a:gd name="connsiteY4" fmla="*/ 0 h 496956"/>
                    <a:gd name="connsiteX0" fmla="*/ 209459 w 838912"/>
                    <a:gd name="connsiteY0" fmla="*/ 0 h 506895"/>
                    <a:gd name="connsiteX1" fmla="*/ 90190 w 838912"/>
                    <a:gd name="connsiteY1" fmla="*/ 496956 h 506895"/>
                    <a:gd name="connsiteX2" fmla="*/ 736233 w 838912"/>
                    <a:gd name="connsiteY2" fmla="*/ 506895 h 506895"/>
                    <a:gd name="connsiteX3" fmla="*/ 616964 w 838912"/>
                    <a:gd name="connsiteY3" fmla="*/ 19878 h 506895"/>
                    <a:gd name="connsiteX4" fmla="*/ 209459 w 838912"/>
                    <a:gd name="connsiteY4" fmla="*/ 0 h 506895"/>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5199"/>
                    <a:gd name="connsiteY0" fmla="*/ 0 h 508862"/>
                    <a:gd name="connsiteX1" fmla="*/ 89579 w 835199"/>
                    <a:gd name="connsiteY1" fmla="*/ 508862 h 508862"/>
                    <a:gd name="connsiteX2" fmla="*/ 738004 w 835199"/>
                    <a:gd name="connsiteY2" fmla="*/ 506895 h 508862"/>
                    <a:gd name="connsiteX3" fmla="*/ 613973 w 835199"/>
                    <a:gd name="connsiteY3" fmla="*/ 7972 h 508862"/>
                    <a:gd name="connsiteX4" fmla="*/ 211230 w 83519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3171"/>
                    <a:gd name="connsiteY0" fmla="*/ 0 h 508862"/>
                    <a:gd name="connsiteX1" fmla="*/ 89579 w 833171"/>
                    <a:gd name="connsiteY1" fmla="*/ 508862 h 508862"/>
                    <a:gd name="connsiteX2" fmla="*/ 738004 w 833171"/>
                    <a:gd name="connsiteY2" fmla="*/ 506895 h 508862"/>
                    <a:gd name="connsiteX3" fmla="*/ 613973 w 833171"/>
                    <a:gd name="connsiteY3" fmla="*/ 7972 h 508862"/>
                    <a:gd name="connsiteX4" fmla="*/ 211230 w 833171"/>
                    <a:gd name="connsiteY4" fmla="*/ 0 h 508862"/>
                    <a:gd name="connsiteX0" fmla="*/ 211230 w 832302"/>
                    <a:gd name="connsiteY0" fmla="*/ 0 h 508862"/>
                    <a:gd name="connsiteX1" fmla="*/ 89579 w 832302"/>
                    <a:gd name="connsiteY1" fmla="*/ 508862 h 508862"/>
                    <a:gd name="connsiteX2" fmla="*/ 738004 w 832302"/>
                    <a:gd name="connsiteY2" fmla="*/ 506895 h 508862"/>
                    <a:gd name="connsiteX3" fmla="*/ 610904 w 832302"/>
                    <a:gd name="connsiteY3" fmla="*/ 7972 h 508862"/>
                    <a:gd name="connsiteX4" fmla="*/ 211230 w 832302"/>
                    <a:gd name="connsiteY4" fmla="*/ 0 h 508862"/>
                    <a:gd name="connsiteX0" fmla="*/ 211230 w 834527"/>
                    <a:gd name="connsiteY0" fmla="*/ 0 h 508862"/>
                    <a:gd name="connsiteX1" fmla="*/ 89579 w 834527"/>
                    <a:gd name="connsiteY1" fmla="*/ 508862 h 508862"/>
                    <a:gd name="connsiteX2" fmla="*/ 738004 w 834527"/>
                    <a:gd name="connsiteY2" fmla="*/ 506895 h 508862"/>
                    <a:gd name="connsiteX3" fmla="*/ 610904 w 834527"/>
                    <a:gd name="connsiteY3" fmla="*/ 7972 h 508862"/>
                    <a:gd name="connsiteX4" fmla="*/ 211230 w 834527"/>
                    <a:gd name="connsiteY4" fmla="*/ 0 h 508862"/>
                    <a:gd name="connsiteX0" fmla="*/ 211230 w 828716"/>
                    <a:gd name="connsiteY0" fmla="*/ 0 h 508862"/>
                    <a:gd name="connsiteX1" fmla="*/ 89579 w 828716"/>
                    <a:gd name="connsiteY1" fmla="*/ 508862 h 508862"/>
                    <a:gd name="connsiteX2" fmla="*/ 738004 w 828716"/>
                    <a:gd name="connsiteY2" fmla="*/ 506895 h 508862"/>
                    <a:gd name="connsiteX3" fmla="*/ 589864 w 828716"/>
                    <a:gd name="connsiteY3" fmla="*/ 3165 h 508862"/>
                    <a:gd name="connsiteX4" fmla="*/ 211230 w 828716"/>
                    <a:gd name="connsiteY4" fmla="*/ 0 h 508862"/>
                    <a:gd name="connsiteX0" fmla="*/ 239458 w 820127"/>
                    <a:gd name="connsiteY0" fmla="*/ 1640 h 505697"/>
                    <a:gd name="connsiteX1" fmla="*/ 80990 w 820127"/>
                    <a:gd name="connsiteY1" fmla="*/ 505697 h 505697"/>
                    <a:gd name="connsiteX2" fmla="*/ 729415 w 820127"/>
                    <a:gd name="connsiteY2" fmla="*/ 503730 h 505697"/>
                    <a:gd name="connsiteX3" fmla="*/ 581275 w 820127"/>
                    <a:gd name="connsiteY3" fmla="*/ 0 h 505697"/>
                    <a:gd name="connsiteX4" fmla="*/ 239458 w 820127"/>
                    <a:gd name="connsiteY4" fmla="*/ 1640 h 505697"/>
                    <a:gd name="connsiteX0" fmla="*/ 239458 w 816266"/>
                    <a:gd name="connsiteY0" fmla="*/ 1640 h 505697"/>
                    <a:gd name="connsiteX1" fmla="*/ 80990 w 816266"/>
                    <a:gd name="connsiteY1" fmla="*/ 505697 h 505697"/>
                    <a:gd name="connsiteX2" fmla="*/ 724156 w 816266"/>
                    <a:gd name="connsiteY2" fmla="*/ 479705 h 505697"/>
                    <a:gd name="connsiteX3" fmla="*/ 581275 w 816266"/>
                    <a:gd name="connsiteY3" fmla="*/ 0 h 505697"/>
                    <a:gd name="connsiteX4" fmla="*/ 239458 w 816266"/>
                    <a:gd name="connsiteY4" fmla="*/ 1640 h 505697"/>
                    <a:gd name="connsiteX0" fmla="*/ 235335 w 812143"/>
                    <a:gd name="connsiteY0" fmla="*/ 1640 h 481672"/>
                    <a:gd name="connsiteX1" fmla="*/ 82127 w 812143"/>
                    <a:gd name="connsiteY1" fmla="*/ 481672 h 481672"/>
                    <a:gd name="connsiteX2" fmla="*/ 720033 w 812143"/>
                    <a:gd name="connsiteY2" fmla="*/ 479705 h 481672"/>
                    <a:gd name="connsiteX3" fmla="*/ 577152 w 812143"/>
                    <a:gd name="connsiteY3" fmla="*/ 0 h 481672"/>
                    <a:gd name="connsiteX4" fmla="*/ 235335 w 812143"/>
                    <a:gd name="connsiteY4" fmla="*/ 1640 h 481672"/>
                    <a:gd name="connsiteX0" fmla="*/ 235335 w 810745"/>
                    <a:gd name="connsiteY0" fmla="*/ 0 h 480032"/>
                    <a:gd name="connsiteX1" fmla="*/ 82127 w 810745"/>
                    <a:gd name="connsiteY1" fmla="*/ 480032 h 480032"/>
                    <a:gd name="connsiteX2" fmla="*/ 720033 w 810745"/>
                    <a:gd name="connsiteY2" fmla="*/ 478065 h 480032"/>
                    <a:gd name="connsiteX3" fmla="*/ 571891 w 810745"/>
                    <a:gd name="connsiteY3" fmla="*/ 36800 h 480032"/>
                    <a:gd name="connsiteX4" fmla="*/ 235335 w 810745"/>
                    <a:gd name="connsiteY4" fmla="*/ 0 h 480032"/>
                    <a:gd name="connsiteX0" fmla="*/ 231238 w 811908"/>
                    <a:gd name="connsiteY0" fmla="*/ 0 h 456007"/>
                    <a:gd name="connsiteX1" fmla="*/ 83290 w 811908"/>
                    <a:gd name="connsiteY1" fmla="*/ 456007 h 456007"/>
                    <a:gd name="connsiteX2" fmla="*/ 721196 w 811908"/>
                    <a:gd name="connsiteY2" fmla="*/ 454040 h 456007"/>
                    <a:gd name="connsiteX3" fmla="*/ 573054 w 811908"/>
                    <a:gd name="connsiteY3" fmla="*/ 12775 h 456007"/>
                    <a:gd name="connsiteX4" fmla="*/ 231238 w 811908"/>
                    <a:gd name="connsiteY4" fmla="*/ 0 h 456007"/>
                    <a:gd name="connsiteX0" fmla="*/ 222373 w 814567"/>
                    <a:gd name="connsiteY0" fmla="*/ 0 h 445478"/>
                    <a:gd name="connsiteX1" fmla="*/ 85949 w 814567"/>
                    <a:gd name="connsiteY1" fmla="*/ 445478 h 445478"/>
                    <a:gd name="connsiteX2" fmla="*/ 723855 w 814567"/>
                    <a:gd name="connsiteY2" fmla="*/ 443511 h 445478"/>
                    <a:gd name="connsiteX3" fmla="*/ 575713 w 814567"/>
                    <a:gd name="connsiteY3" fmla="*/ 2246 h 445478"/>
                    <a:gd name="connsiteX4" fmla="*/ 222373 w 814567"/>
                    <a:gd name="connsiteY4" fmla="*/ 0 h 445478"/>
                    <a:gd name="connsiteX0" fmla="*/ 222373 w 816622"/>
                    <a:gd name="connsiteY0" fmla="*/ 0 h 445478"/>
                    <a:gd name="connsiteX1" fmla="*/ 85949 w 816622"/>
                    <a:gd name="connsiteY1" fmla="*/ 445478 h 445478"/>
                    <a:gd name="connsiteX2" fmla="*/ 723855 w 816622"/>
                    <a:gd name="connsiteY2" fmla="*/ 443511 h 445478"/>
                    <a:gd name="connsiteX3" fmla="*/ 583396 w 816622"/>
                    <a:gd name="connsiteY3" fmla="*/ 2246 h 445478"/>
                    <a:gd name="connsiteX4" fmla="*/ 222373 w 816622"/>
                    <a:gd name="connsiteY4" fmla="*/ 0 h 445478"/>
                    <a:gd name="connsiteX0" fmla="*/ 222373 w 811462"/>
                    <a:gd name="connsiteY0" fmla="*/ 0 h 445478"/>
                    <a:gd name="connsiteX1" fmla="*/ 85949 w 811462"/>
                    <a:gd name="connsiteY1" fmla="*/ 445478 h 445478"/>
                    <a:gd name="connsiteX2" fmla="*/ 723855 w 811462"/>
                    <a:gd name="connsiteY2" fmla="*/ 443511 h 445478"/>
                    <a:gd name="connsiteX3" fmla="*/ 583396 w 811462"/>
                    <a:gd name="connsiteY3" fmla="*/ 2246 h 445478"/>
                    <a:gd name="connsiteX4" fmla="*/ 222373 w 811462"/>
                    <a:gd name="connsiteY4" fmla="*/ 0 h 445478"/>
                    <a:gd name="connsiteX0" fmla="*/ 222373 w 811462"/>
                    <a:gd name="connsiteY0" fmla="*/ 0 h 445478"/>
                    <a:gd name="connsiteX1" fmla="*/ 85949 w 811462"/>
                    <a:gd name="connsiteY1" fmla="*/ 445478 h 445478"/>
                    <a:gd name="connsiteX2" fmla="*/ 723855 w 811462"/>
                    <a:gd name="connsiteY2" fmla="*/ 443511 h 445478"/>
                    <a:gd name="connsiteX3" fmla="*/ 583396 w 811462"/>
                    <a:gd name="connsiteY3" fmla="*/ 2246 h 445478"/>
                    <a:gd name="connsiteX4" fmla="*/ 222373 w 811462"/>
                    <a:gd name="connsiteY4" fmla="*/ 0 h 445478"/>
                    <a:gd name="connsiteX0" fmla="*/ 222373 w 811462"/>
                    <a:gd name="connsiteY0" fmla="*/ 0 h 445478"/>
                    <a:gd name="connsiteX1" fmla="*/ 85949 w 811462"/>
                    <a:gd name="connsiteY1" fmla="*/ 445478 h 445478"/>
                    <a:gd name="connsiteX2" fmla="*/ 723855 w 811462"/>
                    <a:gd name="connsiteY2" fmla="*/ 443511 h 445478"/>
                    <a:gd name="connsiteX3" fmla="*/ 583396 w 811462"/>
                    <a:gd name="connsiteY3" fmla="*/ 2246 h 445478"/>
                    <a:gd name="connsiteX4" fmla="*/ 222373 w 811462"/>
                    <a:gd name="connsiteY4" fmla="*/ 0 h 445478"/>
                    <a:gd name="connsiteX0" fmla="*/ 222373 w 811462"/>
                    <a:gd name="connsiteY0" fmla="*/ 0 h 445478"/>
                    <a:gd name="connsiteX1" fmla="*/ 85949 w 811462"/>
                    <a:gd name="connsiteY1" fmla="*/ 445478 h 445478"/>
                    <a:gd name="connsiteX2" fmla="*/ 723855 w 811462"/>
                    <a:gd name="connsiteY2" fmla="*/ 443511 h 445478"/>
                    <a:gd name="connsiteX3" fmla="*/ 583396 w 811462"/>
                    <a:gd name="connsiteY3" fmla="*/ 2246 h 445478"/>
                    <a:gd name="connsiteX4" fmla="*/ 222373 w 811462"/>
                    <a:gd name="connsiteY4" fmla="*/ 0 h 445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62" h="445478">
                      <a:moveTo>
                        <a:pt x="222373" y="0"/>
                      </a:moveTo>
                      <a:cubicBezTo>
                        <a:pt x="65003" y="55701"/>
                        <a:pt x="-107865" y="183748"/>
                        <a:pt x="85949" y="445478"/>
                      </a:cubicBezTo>
                      <a:lnTo>
                        <a:pt x="723855" y="443511"/>
                      </a:lnTo>
                      <a:cubicBezTo>
                        <a:pt x="913838" y="233547"/>
                        <a:pt x="761397" y="41425"/>
                        <a:pt x="583396" y="2246"/>
                      </a:cubicBezTo>
                      <a:cubicBezTo>
                        <a:pt x="441468" y="48973"/>
                        <a:pt x="361817" y="50104"/>
                        <a:pt x="222373" y="0"/>
                      </a:cubicBezTo>
                      <a:close/>
                    </a:path>
                  </a:pathLst>
                </a:cu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92" name="Oval 91"/>
                <p:cNvSpPr/>
                <p:nvPr/>
              </p:nvSpPr>
              <p:spPr>
                <a:xfrm>
                  <a:off x="4311861" y="2204259"/>
                  <a:ext cx="442729" cy="439583"/>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grpSp>
          <p:sp>
            <p:nvSpPr>
              <p:cNvPr id="19518" name="Rectangle 85"/>
              <p:cNvSpPr>
                <a:spLocks noChangeArrowheads="1"/>
              </p:cNvSpPr>
              <p:nvPr/>
            </p:nvSpPr>
            <p:spPr bwMode="auto">
              <a:xfrm>
                <a:off x="3754917" y="2557625"/>
                <a:ext cx="1539699" cy="35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GB" altLang="en-US" sz="1400" b="1" dirty="0" smtClean="0">
                    <a:solidFill>
                      <a:schemeClr val="bg1"/>
                    </a:solidFill>
                  </a:rPr>
                  <a:t>Project Team</a:t>
                </a:r>
                <a:endParaRPr lang="en-GB" altLang="en-US" sz="1400" b="1" dirty="0">
                  <a:solidFill>
                    <a:schemeClr val="bg1"/>
                  </a:solidFill>
                </a:endParaRPr>
              </a:p>
            </p:txBody>
          </p:sp>
        </p:grpSp>
        <p:grpSp>
          <p:nvGrpSpPr>
            <p:cNvPr id="19477" name="Group 35"/>
            <p:cNvGrpSpPr>
              <a:grpSpLocks/>
            </p:cNvGrpSpPr>
            <p:nvPr/>
          </p:nvGrpSpPr>
          <p:grpSpPr bwMode="auto">
            <a:xfrm>
              <a:off x="5508872" y="5345289"/>
              <a:ext cx="1332754" cy="916409"/>
              <a:chOff x="6702445" y="5532242"/>
              <a:chExt cx="1091809" cy="775385"/>
            </a:xfrm>
          </p:grpSpPr>
          <p:sp>
            <p:nvSpPr>
              <p:cNvPr id="117" name="Oval 116"/>
              <p:cNvSpPr>
                <a:spLocks noChangeAspect="1"/>
              </p:cNvSpPr>
              <p:nvPr/>
            </p:nvSpPr>
            <p:spPr>
              <a:xfrm>
                <a:off x="6837890" y="5532242"/>
                <a:ext cx="820920" cy="775385"/>
              </a:xfrm>
              <a:prstGeom prst="ellipse">
                <a:avLst/>
              </a:prstGeom>
              <a:solidFill>
                <a:srgbClr val="11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9515" name="Rectangle 117"/>
              <p:cNvSpPr>
                <a:spLocks noChangeArrowheads="1"/>
              </p:cNvSpPr>
              <p:nvPr/>
            </p:nvSpPr>
            <p:spPr bwMode="auto">
              <a:xfrm>
                <a:off x="6702445" y="5733534"/>
                <a:ext cx="1091809" cy="286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GB" altLang="en-US" sz="1100" b="1" dirty="0">
                    <a:solidFill>
                      <a:schemeClr val="bg1"/>
                    </a:solidFill>
                  </a:rPr>
                  <a:t>Southern</a:t>
                </a:r>
                <a:br>
                  <a:rPr lang="en-GB" altLang="en-US" sz="1100" b="1" dirty="0">
                    <a:solidFill>
                      <a:schemeClr val="bg1"/>
                    </a:solidFill>
                  </a:rPr>
                </a:br>
                <a:r>
                  <a:rPr lang="en-GB" altLang="en-US" sz="1100" b="1" dirty="0" smtClean="0">
                    <a:solidFill>
                      <a:schemeClr val="bg1"/>
                    </a:solidFill>
                  </a:rPr>
                  <a:t>Ocean</a:t>
                </a:r>
                <a:endParaRPr lang="en-GB" altLang="en-US" sz="1100" b="1" dirty="0">
                  <a:solidFill>
                    <a:schemeClr val="bg1"/>
                  </a:solidFill>
                </a:endParaRPr>
              </a:p>
            </p:txBody>
          </p:sp>
        </p:grpSp>
        <p:grpSp>
          <p:nvGrpSpPr>
            <p:cNvPr id="19478" name="Group 34"/>
            <p:cNvGrpSpPr>
              <a:grpSpLocks/>
            </p:cNvGrpSpPr>
            <p:nvPr/>
          </p:nvGrpSpPr>
          <p:grpSpPr bwMode="auto">
            <a:xfrm>
              <a:off x="4148513" y="5351086"/>
              <a:ext cx="1323812" cy="939996"/>
              <a:chOff x="5214184" y="4516214"/>
              <a:chExt cx="1091809" cy="779562"/>
            </a:xfrm>
          </p:grpSpPr>
          <p:sp>
            <p:nvSpPr>
              <p:cNvPr id="119" name="Oval 118"/>
              <p:cNvSpPr>
                <a:spLocks noChangeAspect="1"/>
              </p:cNvSpPr>
              <p:nvPr/>
            </p:nvSpPr>
            <p:spPr>
              <a:xfrm>
                <a:off x="5375771" y="4516214"/>
                <a:ext cx="824227" cy="779562"/>
              </a:xfrm>
              <a:prstGeom prst="ellipse">
                <a:avLst/>
              </a:prstGeom>
              <a:solidFill>
                <a:srgbClr val="0069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9513" name="Rectangle 119"/>
              <p:cNvSpPr>
                <a:spLocks noChangeArrowheads="1"/>
              </p:cNvSpPr>
              <p:nvPr/>
            </p:nvSpPr>
            <p:spPr bwMode="auto">
              <a:xfrm>
                <a:off x="5214184" y="4732873"/>
                <a:ext cx="1091809" cy="280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GB" altLang="en-US" sz="1100" b="1" dirty="0" smtClean="0">
                    <a:solidFill>
                      <a:schemeClr val="bg1"/>
                    </a:solidFill>
                  </a:rPr>
                  <a:t>Global </a:t>
                </a:r>
              </a:p>
              <a:p>
                <a:pPr algn="ctr" eaLnBrk="1" hangingPunct="1"/>
                <a:r>
                  <a:rPr lang="en-GB" altLang="en-US" sz="1100" b="1" dirty="0" err="1" smtClean="0">
                    <a:solidFill>
                      <a:schemeClr val="bg1"/>
                    </a:solidFill>
                  </a:rPr>
                  <a:t>Center</a:t>
                </a:r>
                <a:endParaRPr lang="en-GB" altLang="en-US" sz="1100" b="1" dirty="0">
                  <a:solidFill>
                    <a:schemeClr val="bg1"/>
                  </a:solidFill>
                </a:endParaRPr>
              </a:p>
            </p:txBody>
          </p:sp>
        </p:grpSp>
        <p:grpSp>
          <p:nvGrpSpPr>
            <p:cNvPr id="19483" name="Group 160"/>
            <p:cNvGrpSpPr>
              <a:grpSpLocks/>
            </p:cNvGrpSpPr>
            <p:nvPr/>
          </p:nvGrpSpPr>
          <p:grpSpPr bwMode="auto">
            <a:xfrm>
              <a:off x="6870390" y="5351086"/>
              <a:ext cx="1335739" cy="915615"/>
              <a:chOff x="6687292" y="5524414"/>
              <a:chExt cx="1091809" cy="781039"/>
            </a:xfrm>
          </p:grpSpPr>
          <p:sp>
            <p:nvSpPr>
              <p:cNvPr id="162" name="Oval 161"/>
              <p:cNvSpPr>
                <a:spLocks noChangeAspect="1"/>
              </p:cNvSpPr>
              <p:nvPr/>
            </p:nvSpPr>
            <p:spPr>
              <a:xfrm>
                <a:off x="6806431" y="5524414"/>
                <a:ext cx="826408" cy="781039"/>
              </a:xfrm>
              <a:prstGeom prst="ellipse">
                <a:avLst/>
              </a:prstGeom>
              <a:solidFill>
                <a:srgbClr val="11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9491" name="Rectangle 162"/>
              <p:cNvSpPr>
                <a:spLocks noChangeArrowheads="1"/>
              </p:cNvSpPr>
              <p:nvPr/>
            </p:nvSpPr>
            <p:spPr bwMode="auto">
              <a:xfrm>
                <a:off x="6687292" y="5745823"/>
                <a:ext cx="1091809" cy="288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GB" altLang="en-US" sz="1100" b="1" dirty="0" smtClean="0">
                    <a:solidFill>
                      <a:schemeClr val="bg1"/>
                    </a:solidFill>
                  </a:rPr>
                  <a:t>South &amp; West</a:t>
                </a:r>
                <a:r>
                  <a:rPr lang="en-GB" altLang="en-US" sz="1100" b="1" dirty="0">
                    <a:solidFill>
                      <a:schemeClr val="bg1"/>
                    </a:solidFill>
                  </a:rPr>
                  <a:t/>
                </a:r>
                <a:br>
                  <a:rPr lang="en-GB" altLang="en-US" sz="1100" b="1" dirty="0">
                    <a:solidFill>
                      <a:schemeClr val="bg1"/>
                    </a:solidFill>
                  </a:rPr>
                </a:br>
                <a:r>
                  <a:rPr lang="en-GB" altLang="en-US" sz="1100" b="1" dirty="0" smtClean="0">
                    <a:solidFill>
                      <a:schemeClr val="bg1"/>
                    </a:solidFill>
                  </a:rPr>
                  <a:t>Pacific</a:t>
                </a:r>
                <a:endParaRPr lang="en-GB" altLang="en-US" sz="1100" b="1" dirty="0">
                  <a:solidFill>
                    <a:schemeClr val="bg1"/>
                  </a:solidFill>
                </a:endParaRPr>
              </a:p>
            </p:txBody>
          </p:sp>
        </p:grpSp>
        <p:grpSp>
          <p:nvGrpSpPr>
            <p:cNvPr id="19484" name="Group 163"/>
            <p:cNvGrpSpPr>
              <a:grpSpLocks/>
            </p:cNvGrpSpPr>
            <p:nvPr/>
          </p:nvGrpSpPr>
          <p:grpSpPr bwMode="auto">
            <a:xfrm>
              <a:off x="1525904" y="5336280"/>
              <a:ext cx="1335737" cy="917812"/>
              <a:chOff x="7299252" y="5543812"/>
              <a:chExt cx="1091809" cy="782912"/>
            </a:xfrm>
          </p:grpSpPr>
          <p:sp>
            <p:nvSpPr>
              <p:cNvPr id="165" name="Oval 164"/>
              <p:cNvSpPr>
                <a:spLocks noChangeAspect="1"/>
              </p:cNvSpPr>
              <p:nvPr/>
            </p:nvSpPr>
            <p:spPr>
              <a:xfrm>
                <a:off x="7431552" y="5543812"/>
                <a:ext cx="827211" cy="782912"/>
              </a:xfrm>
              <a:prstGeom prst="ellipse">
                <a:avLst/>
              </a:prstGeom>
              <a:solidFill>
                <a:srgbClr val="11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9489" name="Rectangle 165"/>
              <p:cNvSpPr>
                <a:spLocks noChangeArrowheads="1"/>
              </p:cNvSpPr>
              <p:nvPr/>
            </p:nvSpPr>
            <p:spPr bwMode="auto">
              <a:xfrm>
                <a:off x="7299252" y="5710722"/>
                <a:ext cx="1091809" cy="288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GB" altLang="en-US" sz="1100" b="1" dirty="0" smtClean="0">
                    <a:solidFill>
                      <a:schemeClr val="bg1"/>
                    </a:solidFill>
                  </a:rPr>
                  <a:t>N Pacific &amp;</a:t>
                </a:r>
                <a:br>
                  <a:rPr lang="en-GB" altLang="en-US" sz="1100" b="1" dirty="0" smtClean="0">
                    <a:solidFill>
                      <a:schemeClr val="bg1"/>
                    </a:solidFill>
                  </a:rPr>
                </a:br>
                <a:r>
                  <a:rPr lang="en-GB" altLang="en-US" sz="1100" b="1" dirty="0" smtClean="0">
                    <a:solidFill>
                      <a:schemeClr val="bg1"/>
                    </a:solidFill>
                  </a:rPr>
                  <a:t>Arctic Ocean</a:t>
                </a:r>
              </a:p>
            </p:txBody>
          </p:sp>
        </p:grpSp>
        <p:grpSp>
          <p:nvGrpSpPr>
            <p:cNvPr id="19485" name="Group 166"/>
            <p:cNvGrpSpPr>
              <a:grpSpLocks/>
            </p:cNvGrpSpPr>
            <p:nvPr/>
          </p:nvGrpSpPr>
          <p:grpSpPr bwMode="auto">
            <a:xfrm>
              <a:off x="2845636" y="5331083"/>
              <a:ext cx="1337229" cy="926906"/>
              <a:chOff x="7296543" y="5487640"/>
              <a:chExt cx="1091809" cy="790668"/>
            </a:xfrm>
          </p:grpSpPr>
          <p:sp>
            <p:nvSpPr>
              <p:cNvPr id="168" name="Oval 167"/>
              <p:cNvSpPr>
                <a:spLocks noChangeAspect="1"/>
              </p:cNvSpPr>
              <p:nvPr/>
            </p:nvSpPr>
            <p:spPr>
              <a:xfrm>
                <a:off x="7424083" y="5487640"/>
                <a:ext cx="836732" cy="790668"/>
              </a:xfrm>
              <a:prstGeom prst="ellipse">
                <a:avLst/>
              </a:prstGeom>
              <a:solidFill>
                <a:srgbClr val="11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9487" name="Rectangle 168"/>
              <p:cNvSpPr>
                <a:spLocks noChangeArrowheads="1"/>
              </p:cNvSpPr>
              <p:nvPr/>
            </p:nvSpPr>
            <p:spPr bwMode="auto">
              <a:xfrm>
                <a:off x="7296543" y="5702233"/>
                <a:ext cx="1091809" cy="288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GB" altLang="en-US" sz="1100" b="1" dirty="0" smtClean="0">
                    <a:solidFill>
                      <a:schemeClr val="bg1"/>
                    </a:solidFill>
                  </a:rPr>
                  <a:t>Atlantic &amp;</a:t>
                </a:r>
                <a:r>
                  <a:rPr lang="en-GB" altLang="en-US" sz="1100" b="1" dirty="0">
                    <a:solidFill>
                      <a:schemeClr val="bg1"/>
                    </a:solidFill>
                  </a:rPr>
                  <a:t/>
                </a:r>
                <a:br>
                  <a:rPr lang="en-GB" altLang="en-US" sz="1100" b="1" dirty="0">
                    <a:solidFill>
                      <a:schemeClr val="bg1"/>
                    </a:solidFill>
                  </a:rPr>
                </a:br>
                <a:r>
                  <a:rPr lang="en-GB" altLang="en-US" sz="1100" b="1" dirty="0">
                    <a:solidFill>
                      <a:schemeClr val="bg1"/>
                    </a:solidFill>
                  </a:rPr>
                  <a:t>Indian </a:t>
                </a:r>
                <a:r>
                  <a:rPr lang="en-GB" altLang="en-US" sz="1100" b="1" dirty="0" smtClean="0">
                    <a:solidFill>
                      <a:schemeClr val="bg1"/>
                    </a:solidFill>
                  </a:rPr>
                  <a:t>Ocean</a:t>
                </a:r>
                <a:endParaRPr lang="en-GB" altLang="en-US" sz="1100" b="1" dirty="0">
                  <a:solidFill>
                    <a:schemeClr val="bg1"/>
                  </a:solidFill>
                </a:endParaRPr>
              </a:p>
            </p:txBody>
          </p:sp>
        </p:grpSp>
        <p:cxnSp>
          <p:nvCxnSpPr>
            <p:cNvPr id="113" name="Straight Connector 112"/>
            <p:cNvCxnSpPr/>
            <p:nvPr/>
          </p:nvCxnSpPr>
          <p:spPr bwMode="auto">
            <a:xfrm flipH="1">
              <a:off x="2193773" y="5124243"/>
              <a:ext cx="5332313" cy="3196"/>
            </a:xfrm>
            <a:prstGeom prst="line">
              <a:avLst/>
            </a:prstGeom>
            <a:ln w="41275" cap="rnd">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bwMode="auto">
            <a:xfrm>
              <a:off x="2193772" y="5131087"/>
              <a:ext cx="1" cy="185366"/>
            </a:xfrm>
            <a:prstGeom prst="line">
              <a:avLst/>
            </a:prstGeom>
            <a:ln w="41275" cap="rnd">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bwMode="auto">
            <a:xfrm>
              <a:off x="3514250" y="5131087"/>
              <a:ext cx="1" cy="185366"/>
            </a:xfrm>
            <a:prstGeom prst="line">
              <a:avLst/>
            </a:prstGeom>
            <a:ln w="41275" cap="rnd">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bwMode="auto">
            <a:xfrm>
              <a:off x="4835560" y="5130891"/>
              <a:ext cx="0" cy="200192"/>
            </a:xfrm>
            <a:prstGeom prst="line">
              <a:avLst/>
            </a:prstGeom>
            <a:ln w="41275" cap="rnd">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bwMode="auto">
            <a:xfrm>
              <a:off x="6165021" y="5124243"/>
              <a:ext cx="0" cy="200192"/>
            </a:xfrm>
            <a:prstGeom prst="line">
              <a:avLst/>
            </a:prstGeom>
            <a:ln w="41275" cap="rnd">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bwMode="auto">
            <a:xfrm>
              <a:off x="7526086" y="5130891"/>
              <a:ext cx="0" cy="200192"/>
            </a:xfrm>
            <a:prstGeom prst="line">
              <a:avLst/>
            </a:prstGeom>
            <a:ln w="41275" cap="rnd">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bwMode="auto">
            <a:xfrm>
              <a:off x="4838063" y="4903703"/>
              <a:ext cx="0" cy="200192"/>
            </a:xfrm>
            <a:prstGeom prst="line">
              <a:avLst/>
            </a:prstGeom>
            <a:ln w="41275" cap="rnd">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grpSp>
      <p:cxnSp>
        <p:nvCxnSpPr>
          <p:cNvPr id="152" name="Elbow Connector 151"/>
          <p:cNvCxnSpPr>
            <a:stCxn id="74" idx="2"/>
            <a:endCxn id="84" idx="0"/>
          </p:cNvCxnSpPr>
          <p:nvPr/>
        </p:nvCxnSpPr>
        <p:spPr>
          <a:xfrm rot="16200000" flipH="1">
            <a:off x="3266685" y="2305425"/>
            <a:ext cx="1324719" cy="1059942"/>
          </a:xfrm>
          <a:prstGeom prst="bentConnector3">
            <a:avLst>
              <a:gd name="adj1" fmla="val 50000"/>
            </a:avLst>
          </a:prstGeom>
          <a:ln w="41275" cap="rnd">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sp>
        <p:nvSpPr>
          <p:cNvPr id="74" name="Rounded Rectangle 73"/>
          <p:cNvSpPr/>
          <p:nvPr/>
        </p:nvSpPr>
        <p:spPr bwMode="auto">
          <a:xfrm>
            <a:off x="2813285" y="1846012"/>
            <a:ext cx="1171576" cy="327025"/>
          </a:xfrm>
          <a:prstGeom prst="roundRect">
            <a:avLst>
              <a:gd name="adj" fmla="val 50000"/>
            </a:avLst>
          </a:prstGeom>
          <a:solidFill>
            <a:srgbClr val="467A8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b="1" dirty="0"/>
              <a:t>SCRUM</a:t>
            </a:r>
          </a:p>
        </p:txBody>
      </p:sp>
      <p:sp>
        <p:nvSpPr>
          <p:cNvPr id="75" name="Rounded Rectangle 74"/>
          <p:cNvSpPr/>
          <p:nvPr/>
        </p:nvSpPr>
        <p:spPr bwMode="auto">
          <a:xfrm>
            <a:off x="4598191" y="1844824"/>
            <a:ext cx="1196975" cy="327025"/>
          </a:xfrm>
          <a:prstGeom prst="roundRect">
            <a:avLst>
              <a:gd name="adj" fmla="val 50000"/>
            </a:avLst>
          </a:prstGeom>
          <a:solidFill>
            <a:srgbClr val="467A8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b="1" dirty="0"/>
              <a:t>TSCOM</a:t>
            </a:r>
          </a:p>
        </p:txBody>
      </p:sp>
      <p:cxnSp>
        <p:nvCxnSpPr>
          <p:cNvPr id="78" name="Elbow Connector 77"/>
          <p:cNvCxnSpPr>
            <a:stCxn id="75" idx="2"/>
            <a:endCxn id="84" idx="0"/>
          </p:cNvCxnSpPr>
          <p:nvPr/>
        </p:nvCxnSpPr>
        <p:spPr>
          <a:xfrm rot="5400000">
            <a:off x="4164894" y="2465970"/>
            <a:ext cx="1325907" cy="737664"/>
          </a:xfrm>
          <a:prstGeom prst="bentConnector3">
            <a:avLst>
              <a:gd name="adj1" fmla="val 50000"/>
            </a:avLst>
          </a:prstGeom>
          <a:ln w="41275" cap="rnd">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013058" y="1332747"/>
            <a:ext cx="2454518" cy="369332"/>
          </a:xfrm>
          <a:prstGeom prst="rect">
            <a:avLst/>
          </a:prstGeom>
          <a:noFill/>
        </p:spPr>
        <p:txBody>
          <a:bodyPr wrap="none" rtlCol="0">
            <a:spAutoFit/>
          </a:bodyPr>
          <a:lstStyle/>
          <a:p>
            <a:r>
              <a:rPr lang="en-GB" dirty="0" smtClean="0"/>
              <a:t>Regional communities</a:t>
            </a:r>
            <a:endParaRPr lang="en-GB" dirty="0"/>
          </a:p>
        </p:txBody>
      </p:sp>
      <p:sp>
        <p:nvSpPr>
          <p:cNvPr id="42" name="TextBox 41"/>
          <p:cNvSpPr txBox="1"/>
          <p:nvPr/>
        </p:nvSpPr>
        <p:spPr>
          <a:xfrm>
            <a:off x="4690506" y="1455688"/>
            <a:ext cx="1146532" cy="369332"/>
          </a:xfrm>
          <a:prstGeom prst="rect">
            <a:avLst/>
          </a:prstGeom>
          <a:noFill/>
        </p:spPr>
        <p:txBody>
          <a:bodyPr wrap="none" rtlCol="0">
            <a:spAutoFit/>
          </a:bodyPr>
          <a:lstStyle/>
          <a:p>
            <a:r>
              <a:rPr lang="en-GB" dirty="0" smtClean="0"/>
              <a:t>Technical</a:t>
            </a:r>
            <a:endParaRPr lang="en-GB" dirty="0"/>
          </a:p>
        </p:txBody>
      </p:sp>
    </p:spTree>
    <p:extLst>
      <p:ext uri="{BB962C8B-B14F-4D97-AF65-F5344CB8AC3E}">
        <p14:creationId xmlns:p14="http://schemas.microsoft.com/office/powerpoint/2010/main" val="29419355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75" name="Group 100"/>
          <p:cNvGrpSpPr>
            <a:grpSpLocks noChangeAspect="1"/>
          </p:cNvGrpSpPr>
          <p:nvPr/>
        </p:nvGrpSpPr>
        <p:grpSpPr bwMode="auto">
          <a:xfrm>
            <a:off x="431814" y="1396575"/>
            <a:ext cx="1292225" cy="1339848"/>
            <a:chOff x="3376909" y="1136175"/>
            <a:chExt cx="1802028" cy="1801525"/>
          </a:xfrm>
        </p:grpSpPr>
        <p:sp>
          <p:nvSpPr>
            <p:cNvPr id="102" name="Oval 101"/>
            <p:cNvSpPr>
              <a:spLocks noChangeAspect="1"/>
            </p:cNvSpPr>
            <p:nvPr/>
          </p:nvSpPr>
          <p:spPr>
            <a:xfrm>
              <a:off x="3376909" y="1136175"/>
              <a:ext cx="1802028" cy="1801525"/>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grpSp>
          <p:nvGrpSpPr>
            <p:cNvPr id="19526" name="Group 102"/>
            <p:cNvGrpSpPr>
              <a:grpSpLocks/>
            </p:cNvGrpSpPr>
            <p:nvPr/>
          </p:nvGrpSpPr>
          <p:grpSpPr bwMode="auto">
            <a:xfrm>
              <a:off x="3770872" y="1376972"/>
              <a:ext cx="1027202" cy="755617"/>
              <a:chOff x="3622535" y="1694180"/>
              <a:chExt cx="1237226" cy="910114"/>
            </a:xfrm>
          </p:grpSpPr>
          <p:sp>
            <p:nvSpPr>
              <p:cNvPr id="105" name="Freeform 104"/>
              <p:cNvSpPr/>
              <p:nvPr/>
            </p:nvSpPr>
            <p:spPr>
              <a:xfrm>
                <a:off x="4438465" y="2239220"/>
                <a:ext cx="421296" cy="259666"/>
              </a:xfrm>
              <a:custGeom>
                <a:avLst/>
                <a:gdLst>
                  <a:gd name="connsiteX0" fmla="*/ 119269 w 626165"/>
                  <a:gd name="connsiteY0" fmla="*/ 0 h 496956"/>
                  <a:gd name="connsiteX1" fmla="*/ 0 w 626165"/>
                  <a:gd name="connsiteY1" fmla="*/ 496956 h 496956"/>
                  <a:gd name="connsiteX2" fmla="*/ 626165 w 626165"/>
                  <a:gd name="connsiteY2" fmla="*/ 496956 h 496956"/>
                  <a:gd name="connsiteX3" fmla="*/ 526774 w 626165"/>
                  <a:gd name="connsiteY3" fmla="*/ 19878 h 496956"/>
                  <a:gd name="connsiteX4" fmla="*/ 119269 w 626165"/>
                  <a:gd name="connsiteY4" fmla="*/ 0 h 496956"/>
                  <a:gd name="connsiteX0" fmla="*/ 119269 w 659725"/>
                  <a:gd name="connsiteY0" fmla="*/ 0 h 496956"/>
                  <a:gd name="connsiteX1" fmla="*/ 0 w 659725"/>
                  <a:gd name="connsiteY1" fmla="*/ 496956 h 496956"/>
                  <a:gd name="connsiteX2" fmla="*/ 626165 w 659725"/>
                  <a:gd name="connsiteY2" fmla="*/ 496956 h 496956"/>
                  <a:gd name="connsiteX3" fmla="*/ 526774 w 659725"/>
                  <a:gd name="connsiteY3" fmla="*/ 19878 h 496956"/>
                  <a:gd name="connsiteX4" fmla="*/ 119269 w 659725"/>
                  <a:gd name="connsiteY4" fmla="*/ 0 h 496956"/>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689087"/>
                  <a:gd name="connsiteY0" fmla="*/ 51699 h 548655"/>
                  <a:gd name="connsiteX1" fmla="*/ 29362 w 689087"/>
                  <a:gd name="connsiteY1" fmla="*/ 548655 h 548655"/>
                  <a:gd name="connsiteX2" fmla="*/ 655527 w 689087"/>
                  <a:gd name="connsiteY2" fmla="*/ 548655 h 548655"/>
                  <a:gd name="connsiteX3" fmla="*/ 556136 w 689087"/>
                  <a:gd name="connsiteY3" fmla="*/ 71577 h 548655"/>
                  <a:gd name="connsiteX4" fmla="*/ 148631 w 689087"/>
                  <a:gd name="connsiteY4" fmla="*/ 51699 h 548655"/>
                  <a:gd name="connsiteX0" fmla="*/ 148631 w 689087"/>
                  <a:gd name="connsiteY0" fmla="*/ 23116 h 520072"/>
                  <a:gd name="connsiteX1" fmla="*/ 29362 w 689087"/>
                  <a:gd name="connsiteY1" fmla="*/ 520072 h 520072"/>
                  <a:gd name="connsiteX2" fmla="*/ 655527 w 689087"/>
                  <a:gd name="connsiteY2" fmla="*/ 520072 h 520072"/>
                  <a:gd name="connsiteX3" fmla="*/ 556136 w 689087"/>
                  <a:gd name="connsiteY3" fmla="*/ 42994 h 520072"/>
                  <a:gd name="connsiteX4" fmla="*/ 148631 w 689087"/>
                  <a:gd name="connsiteY4" fmla="*/ 23116 h 520072"/>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717424"/>
                  <a:gd name="connsiteY0" fmla="*/ 0 h 496956"/>
                  <a:gd name="connsiteX1" fmla="*/ 29362 w 717424"/>
                  <a:gd name="connsiteY1" fmla="*/ 496956 h 496956"/>
                  <a:gd name="connsiteX2" fmla="*/ 655527 w 717424"/>
                  <a:gd name="connsiteY2" fmla="*/ 496956 h 496956"/>
                  <a:gd name="connsiteX3" fmla="*/ 556136 w 717424"/>
                  <a:gd name="connsiteY3" fmla="*/ 19878 h 496956"/>
                  <a:gd name="connsiteX4" fmla="*/ 148631 w 717424"/>
                  <a:gd name="connsiteY4" fmla="*/ 0 h 496956"/>
                  <a:gd name="connsiteX0" fmla="*/ 148631 w 764511"/>
                  <a:gd name="connsiteY0" fmla="*/ 0 h 496956"/>
                  <a:gd name="connsiteX1" fmla="*/ 29362 w 764511"/>
                  <a:gd name="connsiteY1" fmla="*/ 496956 h 496956"/>
                  <a:gd name="connsiteX2" fmla="*/ 655527 w 764511"/>
                  <a:gd name="connsiteY2" fmla="*/ 496956 h 496956"/>
                  <a:gd name="connsiteX3" fmla="*/ 556136 w 764511"/>
                  <a:gd name="connsiteY3" fmla="*/ 19878 h 496956"/>
                  <a:gd name="connsiteX4" fmla="*/ 148631 w 764511"/>
                  <a:gd name="connsiteY4" fmla="*/ 0 h 496956"/>
                  <a:gd name="connsiteX0" fmla="*/ 195740 w 811620"/>
                  <a:gd name="connsiteY0" fmla="*/ 0 h 496956"/>
                  <a:gd name="connsiteX1" fmla="*/ 76471 w 811620"/>
                  <a:gd name="connsiteY1" fmla="*/ 496956 h 496956"/>
                  <a:gd name="connsiteX2" fmla="*/ 702636 w 811620"/>
                  <a:gd name="connsiteY2" fmla="*/ 496956 h 496956"/>
                  <a:gd name="connsiteX3" fmla="*/ 603245 w 811620"/>
                  <a:gd name="connsiteY3" fmla="*/ 19878 h 496956"/>
                  <a:gd name="connsiteX4" fmla="*/ 195740 w 811620"/>
                  <a:gd name="connsiteY4" fmla="*/ 0 h 496956"/>
                  <a:gd name="connsiteX0" fmla="*/ 209459 w 825339"/>
                  <a:gd name="connsiteY0" fmla="*/ 0 h 496956"/>
                  <a:gd name="connsiteX1" fmla="*/ 90190 w 825339"/>
                  <a:gd name="connsiteY1" fmla="*/ 496956 h 496956"/>
                  <a:gd name="connsiteX2" fmla="*/ 716355 w 825339"/>
                  <a:gd name="connsiteY2" fmla="*/ 496956 h 496956"/>
                  <a:gd name="connsiteX3" fmla="*/ 616964 w 825339"/>
                  <a:gd name="connsiteY3" fmla="*/ 19878 h 496956"/>
                  <a:gd name="connsiteX4" fmla="*/ 209459 w 825339"/>
                  <a:gd name="connsiteY4" fmla="*/ 0 h 496956"/>
                  <a:gd name="connsiteX0" fmla="*/ 209459 w 838912"/>
                  <a:gd name="connsiteY0" fmla="*/ 0 h 506895"/>
                  <a:gd name="connsiteX1" fmla="*/ 90190 w 838912"/>
                  <a:gd name="connsiteY1" fmla="*/ 496956 h 506895"/>
                  <a:gd name="connsiteX2" fmla="*/ 736233 w 838912"/>
                  <a:gd name="connsiteY2" fmla="*/ 506895 h 506895"/>
                  <a:gd name="connsiteX3" fmla="*/ 616964 w 838912"/>
                  <a:gd name="connsiteY3" fmla="*/ 19878 h 506895"/>
                  <a:gd name="connsiteX4" fmla="*/ 209459 w 838912"/>
                  <a:gd name="connsiteY4" fmla="*/ 0 h 506895"/>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5199"/>
                  <a:gd name="connsiteY0" fmla="*/ 0 h 508862"/>
                  <a:gd name="connsiteX1" fmla="*/ 89579 w 835199"/>
                  <a:gd name="connsiteY1" fmla="*/ 508862 h 508862"/>
                  <a:gd name="connsiteX2" fmla="*/ 738004 w 835199"/>
                  <a:gd name="connsiteY2" fmla="*/ 506895 h 508862"/>
                  <a:gd name="connsiteX3" fmla="*/ 613973 w 835199"/>
                  <a:gd name="connsiteY3" fmla="*/ 7972 h 508862"/>
                  <a:gd name="connsiteX4" fmla="*/ 211230 w 83519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3171"/>
                  <a:gd name="connsiteY0" fmla="*/ 0 h 508862"/>
                  <a:gd name="connsiteX1" fmla="*/ 89579 w 833171"/>
                  <a:gd name="connsiteY1" fmla="*/ 508862 h 508862"/>
                  <a:gd name="connsiteX2" fmla="*/ 738004 w 833171"/>
                  <a:gd name="connsiteY2" fmla="*/ 506895 h 508862"/>
                  <a:gd name="connsiteX3" fmla="*/ 613973 w 833171"/>
                  <a:gd name="connsiteY3" fmla="*/ 7972 h 508862"/>
                  <a:gd name="connsiteX4" fmla="*/ 211230 w 833171"/>
                  <a:gd name="connsiteY4" fmla="*/ 0 h 508862"/>
                  <a:gd name="connsiteX0" fmla="*/ 211230 w 832302"/>
                  <a:gd name="connsiteY0" fmla="*/ 0 h 508862"/>
                  <a:gd name="connsiteX1" fmla="*/ 89579 w 832302"/>
                  <a:gd name="connsiteY1" fmla="*/ 508862 h 508862"/>
                  <a:gd name="connsiteX2" fmla="*/ 738004 w 832302"/>
                  <a:gd name="connsiteY2" fmla="*/ 506895 h 508862"/>
                  <a:gd name="connsiteX3" fmla="*/ 610904 w 832302"/>
                  <a:gd name="connsiteY3" fmla="*/ 7972 h 508862"/>
                  <a:gd name="connsiteX4" fmla="*/ 211230 w 832302"/>
                  <a:gd name="connsiteY4" fmla="*/ 0 h 508862"/>
                  <a:gd name="connsiteX0" fmla="*/ 211230 w 834527"/>
                  <a:gd name="connsiteY0" fmla="*/ 0 h 508862"/>
                  <a:gd name="connsiteX1" fmla="*/ 89579 w 834527"/>
                  <a:gd name="connsiteY1" fmla="*/ 508862 h 508862"/>
                  <a:gd name="connsiteX2" fmla="*/ 738004 w 834527"/>
                  <a:gd name="connsiteY2" fmla="*/ 506895 h 508862"/>
                  <a:gd name="connsiteX3" fmla="*/ 610904 w 834527"/>
                  <a:gd name="connsiteY3" fmla="*/ 7972 h 508862"/>
                  <a:gd name="connsiteX4" fmla="*/ 211230 w 834527"/>
                  <a:gd name="connsiteY4" fmla="*/ 0 h 50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527" h="508862">
                    <a:moveTo>
                      <a:pt x="211230" y="0"/>
                    </a:moveTo>
                    <a:cubicBezTo>
                      <a:pt x="53860" y="55701"/>
                      <a:pt x="-104235" y="247132"/>
                      <a:pt x="89579" y="508862"/>
                    </a:cubicBezTo>
                    <a:lnTo>
                      <a:pt x="738004" y="506895"/>
                    </a:lnTo>
                    <a:cubicBezTo>
                      <a:pt x="927987" y="296931"/>
                      <a:pt x="811956" y="36622"/>
                      <a:pt x="610904" y="7972"/>
                    </a:cubicBezTo>
                    <a:cubicBezTo>
                      <a:pt x="442871" y="73819"/>
                      <a:pt x="380506" y="71956"/>
                      <a:pt x="211230" y="0"/>
                    </a:cubicBezTo>
                    <a:close/>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06" name="Oval 105"/>
              <p:cNvSpPr/>
              <p:nvPr/>
            </p:nvSpPr>
            <p:spPr>
              <a:xfrm>
                <a:off x="4502461" y="1925565"/>
                <a:ext cx="295975" cy="295659"/>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07" name="Freeform 106"/>
              <p:cNvSpPr/>
              <p:nvPr/>
            </p:nvSpPr>
            <p:spPr>
              <a:xfrm>
                <a:off x="3622535" y="2241790"/>
                <a:ext cx="418631" cy="257094"/>
              </a:xfrm>
              <a:custGeom>
                <a:avLst/>
                <a:gdLst>
                  <a:gd name="connsiteX0" fmla="*/ 119269 w 626165"/>
                  <a:gd name="connsiteY0" fmla="*/ 0 h 496956"/>
                  <a:gd name="connsiteX1" fmla="*/ 0 w 626165"/>
                  <a:gd name="connsiteY1" fmla="*/ 496956 h 496956"/>
                  <a:gd name="connsiteX2" fmla="*/ 626165 w 626165"/>
                  <a:gd name="connsiteY2" fmla="*/ 496956 h 496956"/>
                  <a:gd name="connsiteX3" fmla="*/ 526774 w 626165"/>
                  <a:gd name="connsiteY3" fmla="*/ 19878 h 496956"/>
                  <a:gd name="connsiteX4" fmla="*/ 119269 w 626165"/>
                  <a:gd name="connsiteY4" fmla="*/ 0 h 496956"/>
                  <a:gd name="connsiteX0" fmla="*/ 119269 w 659725"/>
                  <a:gd name="connsiteY0" fmla="*/ 0 h 496956"/>
                  <a:gd name="connsiteX1" fmla="*/ 0 w 659725"/>
                  <a:gd name="connsiteY1" fmla="*/ 496956 h 496956"/>
                  <a:gd name="connsiteX2" fmla="*/ 626165 w 659725"/>
                  <a:gd name="connsiteY2" fmla="*/ 496956 h 496956"/>
                  <a:gd name="connsiteX3" fmla="*/ 526774 w 659725"/>
                  <a:gd name="connsiteY3" fmla="*/ 19878 h 496956"/>
                  <a:gd name="connsiteX4" fmla="*/ 119269 w 659725"/>
                  <a:gd name="connsiteY4" fmla="*/ 0 h 496956"/>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689087"/>
                  <a:gd name="connsiteY0" fmla="*/ 51699 h 548655"/>
                  <a:gd name="connsiteX1" fmla="*/ 29362 w 689087"/>
                  <a:gd name="connsiteY1" fmla="*/ 548655 h 548655"/>
                  <a:gd name="connsiteX2" fmla="*/ 655527 w 689087"/>
                  <a:gd name="connsiteY2" fmla="*/ 548655 h 548655"/>
                  <a:gd name="connsiteX3" fmla="*/ 556136 w 689087"/>
                  <a:gd name="connsiteY3" fmla="*/ 71577 h 548655"/>
                  <a:gd name="connsiteX4" fmla="*/ 148631 w 689087"/>
                  <a:gd name="connsiteY4" fmla="*/ 51699 h 548655"/>
                  <a:gd name="connsiteX0" fmla="*/ 148631 w 689087"/>
                  <a:gd name="connsiteY0" fmla="*/ 23116 h 520072"/>
                  <a:gd name="connsiteX1" fmla="*/ 29362 w 689087"/>
                  <a:gd name="connsiteY1" fmla="*/ 520072 h 520072"/>
                  <a:gd name="connsiteX2" fmla="*/ 655527 w 689087"/>
                  <a:gd name="connsiteY2" fmla="*/ 520072 h 520072"/>
                  <a:gd name="connsiteX3" fmla="*/ 556136 w 689087"/>
                  <a:gd name="connsiteY3" fmla="*/ 42994 h 520072"/>
                  <a:gd name="connsiteX4" fmla="*/ 148631 w 689087"/>
                  <a:gd name="connsiteY4" fmla="*/ 23116 h 520072"/>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717424"/>
                  <a:gd name="connsiteY0" fmla="*/ 0 h 496956"/>
                  <a:gd name="connsiteX1" fmla="*/ 29362 w 717424"/>
                  <a:gd name="connsiteY1" fmla="*/ 496956 h 496956"/>
                  <a:gd name="connsiteX2" fmla="*/ 655527 w 717424"/>
                  <a:gd name="connsiteY2" fmla="*/ 496956 h 496956"/>
                  <a:gd name="connsiteX3" fmla="*/ 556136 w 717424"/>
                  <a:gd name="connsiteY3" fmla="*/ 19878 h 496956"/>
                  <a:gd name="connsiteX4" fmla="*/ 148631 w 717424"/>
                  <a:gd name="connsiteY4" fmla="*/ 0 h 496956"/>
                  <a:gd name="connsiteX0" fmla="*/ 148631 w 764511"/>
                  <a:gd name="connsiteY0" fmla="*/ 0 h 496956"/>
                  <a:gd name="connsiteX1" fmla="*/ 29362 w 764511"/>
                  <a:gd name="connsiteY1" fmla="*/ 496956 h 496956"/>
                  <a:gd name="connsiteX2" fmla="*/ 655527 w 764511"/>
                  <a:gd name="connsiteY2" fmla="*/ 496956 h 496956"/>
                  <a:gd name="connsiteX3" fmla="*/ 556136 w 764511"/>
                  <a:gd name="connsiteY3" fmla="*/ 19878 h 496956"/>
                  <a:gd name="connsiteX4" fmla="*/ 148631 w 764511"/>
                  <a:gd name="connsiteY4" fmla="*/ 0 h 496956"/>
                  <a:gd name="connsiteX0" fmla="*/ 195740 w 811620"/>
                  <a:gd name="connsiteY0" fmla="*/ 0 h 496956"/>
                  <a:gd name="connsiteX1" fmla="*/ 76471 w 811620"/>
                  <a:gd name="connsiteY1" fmla="*/ 496956 h 496956"/>
                  <a:gd name="connsiteX2" fmla="*/ 702636 w 811620"/>
                  <a:gd name="connsiteY2" fmla="*/ 496956 h 496956"/>
                  <a:gd name="connsiteX3" fmla="*/ 603245 w 811620"/>
                  <a:gd name="connsiteY3" fmla="*/ 19878 h 496956"/>
                  <a:gd name="connsiteX4" fmla="*/ 195740 w 811620"/>
                  <a:gd name="connsiteY4" fmla="*/ 0 h 496956"/>
                  <a:gd name="connsiteX0" fmla="*/ 209459 w 825339"/>
                  <a:gd name="connsiteY0" fmla="*/ 0 h 496956"/>
                  <a:gd name="connsiteX1" fmla="*/ 90190 w 825339"/>
                  <a:gd name="connsiteY1" fmla="*/ 496956 h 496956"/>
                  <a:gd name="connsiteX2" fmla="*/ 716355 w 825339"/>
                  <a:gd name="connsiteY2" fmla="*/ 496956 h 496956"/>
                  <a:gd name="connsiteX3" fmla="*/ 616964 w 825339"/>
                  <a:gd name="connsiteY3" fmla="*/ 19878 h 496956"/>
                  <a:gd name="connsiteX4" fmla="*/ 209459 w 825339"/>
                  <a:gd name="connsiteY4" fmla="*/ 0 h 496956"/>
                  <a:gd name="connsiteX0" fmla="*/ 209459 w 838912"/>
                  <a:gd name="connsiteY0" fmla="*/ 0 h 506895"/>
                  <a:gd name="connsiteX1" fmla="*/ 90190 w 838912"/>
                  <a:gd name="connsiteY1" fmla="*/ 496956 h 506895"/>
                  <a:gd name="connsiteX2" fmla="*/ 736233 w 838912"/>
                  <a:gd name="connsiteY2" fmla="*/ 506895 h 506895"/>
                  <a:gd name="connsiteX3" fmla="*/ 616964 w 838912"/>
                  <a:gd name="connsiteY3" fmla="*/ 19878 h 506895"/>
                  <a:gd name="connsiteX4" fmla="*/ 209459 w 838912"/>
                  <a:gd name="connsiteY4" fmla="*/ 0 h 506895"/>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5199"/>
                  <a:gd name="connsiteY0" fmla="*/ 0 h 508862"/>
                  <a:gd name="connsiteX1" fmla="*/ 89579 w 835199"/>
                  <a:gd name="connsiteY1" fmla="*/ 508862 h 508862"/>
                  <a:gd name="connsiteX2" fmla="*/ 738004 w 835199"/>
                  <a:gd name="connsiteY2" fmla="*/ 506895 h 508862"/>
                  <a:gd name="connsiteX3" fmla="*/ 613973 w 835199"/>
                  <a:gd name="connsiteY3" fmla="*/ 7972 h 508862"/>
                  <a:gd name="connsiteX4" fmla="*/ 211230 w 83519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3171"/>
                  <a:gd name="connsiteY0" fmla="*/ 0 h 508862"/>
                  <a:gd name="connsiteX1" fmla="*/ 89579 w 833171"/>
                  <a:gd name="connsiteY1" fmla="*/ 508862 h 508862"/>
                  <a:gd name="connsiteX2" fmla="*/ 738004 w 833171"/>
                  <a:gd name="connsiteY2" fmla="*/ 506895 h 508862"/>
                  <a:gd name="connsiteX3" fmla="*/ 613973 w 833171"/>
                  <a:gd name="connsiteY3" fmla="*/ 7972 h 508862"/>
                  <a:gd name="connsiteX4" fmla="*/ 211230 w 833171"/>
                  <a:gd name="connsiteY4" fmla="*/ 0 h 508862"/>
                  <a:gd name="connsiteX0" fmla="*/ 211230 w 832302"/>
                  <a:gd name="connsiteY0" fmla="*/ 0 h 508862"/>
                  <a:gd name="connsiteX1" fmla="*/ 89579 w 832302"/>
                  <a:gd name="connsiteY1" fmla="*/ 508862 h 508862"/>
                  <a:gd name="connsiteX2" fmla="*/ 738004 w 832302"/>
                  <a:gd name="connsiteY2" fmla="*/ 506895 h 508862"/>
                  <a:gd name="connsiteX3" fmla="*/ 610904 w 832302"/>
                  <a:gd name="connsiteY3" fmla="*/ 7972 h 508862"/>
                  <a:gd name="connsiteX4" fmla="*/ 211230 w 832302"/>
                  <a:gd name="connsiteY4" fmla="*/ 0 h 508862"/>
                  <a:gd name="connsiteX0" fmla="*/ 211230 w 834527"/>
                  <a:gd name="connsiteY0" fmla="*/ 0 h 508862"/>
                  <a:gd name="connsiteX1" fmla="*/ 89579 w 834527"/>
                  <a:gd name="connsiteY1" fmla="*/ 508862 h 508862"/>
                  <a:gd name="connsiteX2" fmla="*/ 738004 w 834527"/>
                  <a:gd name="connsiteY2" fmla="*/ 506895 h 508862"/>
                  <a:gd name="connsiteX3" fmla="*/ 610904 w 834527"/>
                  <a:gd name="connsiteY3" fmla="*/ 7972 h 508862"/>
                  <a:gd name="connsiteX4" fmla="*/ 211230 w 834527"/>
                  <a:gd name="connsiteY4" fmla="*/ 0 h 50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527" h="508862">
                    <a:moveTo>
                      <a:pt x="211230" y="0"/>
                    </a:moveTo>
                    <a:cubicBezTo>
                      <a:pt x="53860" y="55701"/>
                      <a:pt x="-104235" y="247132"/>
                      <a:pt x="89579" y="508862"/>
                    </a:cubicBezTo>
                    <a:lnTo>
                      <a:pt x="738004" y="506895"/>
                    </a:lnTo>
                    <a:cubicBezTo>
                      <a:pt x="927987" y="296931"/>
                      <a:pt x="811956" y="36622"/>
                      <a:pt x="610904" y="7972"/>
                    </a:cubicBezTo>
                    <a:cubicBezTo>
                      <a:pt x="442871" y="73819"/>
                      <a:pt x="380506" y="71956"/>
                      <a:pt x="211230" y="0"/>
                    </a:cubicBezTo>
                    <a:close/>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08" name="Oval 107"/>
              <p:cNvSpPr/>
              <p:nvPr/>
            </p:nvSpPr>
            <p:spPr>
              <a:xfrm>
                <a:off x="3681196" y="1928138"/>
                <a:ext cx="295975" cy="293088"/>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09" name="Freeform 108"/>
              <p:cNvSpPr/>
              <p:nvPr/>
            </p:nvSpPr>
            <p:spPr>
              <a:xfrm>
                <a:off x="3918510" y="2120957"/>
                <a:ext cx="642609" cy="483337"/>
              </a:xfrm>
              <a:custGeom>
                <a:avLst/>
                <a:gdLst>
                  <a:gd name="connsiteX0" fmla="*/ 119269 w 626165"/>
                  <a:gd name="connsiteY0" fmla="*/ 0 h 496956"/>
                  <a:gd name="connsiteX1" fmla="*/ 0 w 626165"/>
                  <a:gd name="connsiteY1" fmla="*/ 496956 h 496956"/>
                  <a:gd name="connsiteX2" fmla="*/ 626165 w 626165"/>
                  <a:gd name="connsiteY2" fmla="*/ 496956 h 496956"/>
                  <a:gd name="connsiteX3" fmla="*/ 526774 w 626165"/>
                  <a:gd name="connsiteY3" fmla="*/ 19878 h 496956"/>
                  <a:gd name="connsiteX4" fmla="*/ 119269 w 626165"/>
                  <a:gd name="connsiteY4" fmla="*/ 0 h 496956"/>
                  <a:gd name="connsiteX0" fmla="*/ 119269 w 659725"/>
                  <a:gd name="connsiteY0" fmla="*/ 0 h 496956"/>
                  <a:gd name="connsiteX1" fmla="*/ 0 w 659725"/>
                  <a:gd name="connsiteY1" fmla="*/ 496956 h 496956"/>
                  <a:gd name="connsiteX2" fmla="*/ 626165 w 659725"/>
                  <a:gd name="connsiteY2" fmla="*/ 496956 h 496956"/>
                  <a:gd name="connsiteX3" fmla="*/ 526774 w 659725"/>
                  <a:gd name="connsiteY3" fmla="*/ 19878 h 496956"/>
                  <a:gd name="connsiteX4" fmla="*/ 119269 w 659725"/>
                  <a:gd name="connsiteY4" fmla="*/ 0 h 496956"/>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689087"/>
                  <a:gd name="connsiteY0" fmla="*/ 51699 h 548655"/>
                  <a:gd name="connsiteX1" fmla="*/ 29362 w 689087"/>
                  <a:gd name="connsiteY1" fmla="*/ 548655 h 548655"/>
                  <a:gd name="connsiteX2" fmla="*/ 655527 w 689087"/>
                  <a:gd name="connsiteY2" fmla="*/ 548655 h 548655"/>
                  <a:gd name="connsiteX3" fmla="*/ 556136 w 689087"/>
                  <a:gd name="connsiteY3" fmla="*/ 71577 h 548655"/>
                  <a:gd name="connsiteX4" fmla="*/ 148631 w 689087"/>
                  <a:gd name="connsiteY4" fmla="*/ 51699 h 548655"/>
                  <a:gd name="connsiteX0" fmla="*/ 148631 w 689087"/>
                  <a:gd name="connsiteY0" fmla="*/ 23116 h 520072"/>
                  <a:gd name="connsiteX1" fmla="*/ 29362 w 689087"/>
                  <a:gd name="connsiteY1" fmla="*/ 520072 h 520072"/>
                  <a:gd name="connsiteX2" fmla="*/ 655527 w 689087"/>
                  <a:gd name="connsiteY2" fmla="*/ 520072 h 520072"/>
                  <a:gd name="connsiteX3" fmla="*/ 556136 w 689087"/>
                  <a:gd name="connsiteY3" fmla="*/ 42994 h 520072"/>
                  <a:gd name="connsiteX4" fmla="*/ 148631 w 689087"/>
                  <a:gd name="connsiteY4" fmla="*/ 23116 h 520072"/>
                  <a:gd name="connsiteX0" fmla="*/ 148631 w 689087"/>
                  <a:gd name="connsiteY0" fmla="*/ 0 h 496956"/>
                  <a:gd name="connsiteX1" fmla="*/ 29362 w 689087"/>
                  <a:gd name="connsiteY1" fmla="*/ 496956 h 496956"/>
                  <a:gd name="connsiteX2" fmla="*/ 655527 w 689087"/>
                  <a:gd name="connsiteY2" fmla="*/ 496956 h 496956"/>
                  <a:gd name="connsiteX3" fmla="*/ 556136 w 689087"/>
                  <a:gd name="connsiteY3" fmla="*/ 19878 h 496956"/>
                  <a:gd name="connsiteX4" fmla="*/ 148631 w 689087"/>
                  <a:gd name="connsiteY4" fmla="*/ 0 h 496956"/>
                  <a:gd name="connsiteX0" fmla="*/ 148631 w 717424"/>
                  <a:gd name="connsiteY0" fmla="*/ 0 h 496956"/>
                  <a:gd name="connsiteX1" fmla="*/ 29362 w 717424"/>
                  <a:gd name="connsiteY1" fmla="*/ 496956 h 496956"/>
                  <a:gd name="connsiteX2" fmla="*/ 655527 w 717424"/>
                  <a:gd name="connsiteY2" fmla="*/ 496956 h 496956"/>
                  <a:gd name="connsiteX3" fmla="*/ 556136 w 717424"/>
                  <a:gd name="connsiteY3" fmla="*/ 19878 h 496956"/>
                  <a:gd name="connsiteX4" fmla="*/ 148631 w 717424"/>
                  <a:gd name="connsiteY4" fmla="*/ 0 h 496956"/>
                  <a:gd name="connsiteX0" fmla="*/ 148631 w 764511"/>
                  <a:gd name="connsiteY0" fmla="*/ 0 h 496956"/>
                  <a:gd name="connsiteX1" fmla="*/ 29362 w 764511"/>
                  <a:gd name="connsiteY1" fmla="*/ 496956 h 496956"/>
                  <a:gd name="connsiteX2" fmla="*/ 655527 w 764511"/>
                  <a:gd name="connsiteY2" fmla="*/ 496956 h 496956"/>
                  <a:gd name="connsiteX3" fmla="*/ 556136 w 764511"/>
                  <a:gd name="connsiteY3" fmla="*/ 19878 h 496956"/>
                  <a:gd name="connsiteX4" fmla="*/ 148631 w 764511"/>
                  <a:gd name="connsiteY4" fmla="*/ 0 h 496956"/>
                  <a:gd name="connsiteX0" fmla="*/ 195740 w 811620"/>
                  <a:gd name="connsiteY0" fmla="*/ 0 h 496956"/>
                  <a:gd name="connsiteX1" fmla="*/ 76471 w 811620"/>
                  <a:gd name="connsiteY1" fmla="*/ 496956 h 496956"/>
                  <a:gd name="connsiteX2" fmla="*/ 702636 w 811620"/>
                  <a:gd name="connsiteY2" fmla="*/ 496956 h 496956"/>
                  <a:gd name="connsiteX3" fmla="*/ 603245 w 811620"/>
                  <a:gd name="connsiteY3" fmla="*/ 19878 h 496956"/>
                  <a:gd name="connsiteX4" fmla="*/ 195740 w 811620"/>
                  <a:gd name="connsiteY4" fmla="*/ 0 h 496956"/>
                  <a:gd name="connsiteX0" fmla="*/ 209459 w 825339"/>
                  <a:gd name="connsiteY0" fmla="*/ 0 h 496956"/>
                  <a:gd name="connsiteX1" fmla="*/ 90190 w 825339"/>
                  <a:gd name="connsiteY1" fmla="*/ 496956 h 496956"/>
                  <a:gd name="connsiteX2" fmla="*/ 716355 w 825339"/>
                  <a:gd name="connsiteY2" fmla="*/ 496956 h 496956"/>
                  <a:gd name="connsiteX3" fmla="*/ 616964 w 825339"/>
                  <a:gd name="connsiteY3" fmla="*/ 19878 h 496956"/>
                  <a:gd name="connsiteX4" fmla="*/ 209459 w 825339"/>
                  <a:gd name="connsiteY4" fmla="*/ 0 h 496956"/>
                  <a:gd name="connsiteX0" fmla="*/ 209459 w 838912"/>
                  <a:gd name="connsiteY0" fmla="*/ 0 h 506895"/>
                  <a:gd name="connsiteX1" fmla="*/ 90190 w 838912"/>
                  <a:gd name="connsiteY1" fmla="*/ 496956 h 506895"/>
                  <a:gd name="connsiteX2" fmla="*/ 736233 w 838912"/>
                  <a:gd name="connsiteY2" fmla="*/ 506895 h 506895"/>
                  <a:gd name="connsiteX3" fmla="*/ 616964 w 838912"/>
                  <a:gd name="connsiteY3" fmla="*/ 19878 h 506895"/>
                  <a:gd name="connsiteX4" fmla="*/ 209459 w 838912"/>
                  <a:gd name="connsiteY4" fmla="*/ 0 h 506895"/>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40683"/>
                  <a:gd name="connsiteY0" fmla="*/ 0 h 508862"/>
                  <a:gd name="connsiteX1" fmla="*/ 89579 w 840683"/>
                  <a:gd name="connsiteY1" fmla="*/ 508862 h 508862"/>
                  <a:gd name="connsiteX2" fmla="*/ 738004 w 840683"/>
                  <a:gd name="connsiteY2" fmla="*/ 506895 h 508862"/>
                  <a:gd name="connsiteX3" fmla="*/ 618735 w 840683"/>
                  <a:gd name="connsiteY3" fmla="*/ 19878 h 508862"/>
                  <a:gd name="connsiteX4" fmla="*/ 211230 w 840683"/>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9257"/>
                  <a:gd name="connsiteY0" fmla="*/ 0 h 508862"/>
                  <a:gd name="connsiteX1" fmla="*/ 89579 w 839257"/>
                  <a:gd name="connsiteY1" fmla="*/ 508862 h 508862"/>
                  <a:gd name="connsiteX2" fmla="*/ 738004 w 839257"/>
                  <a:gd name="connsiteY2" fmla="*/ 506895 h 508862"/>
                  <a:gd name="connsiteX3" fmla="*/ 613973 w 839257"/>
                  <a:gd name="connsiteY3" fmla="*/ 7972 h 508862"/>
                  <a:gd name="connsiteX4" fmla="*/ 211230 w 839257"/>
                  <a:gd name="connsiteY4" fmla="*/ 0 h 508862"/>
                  <a:gd name="connsiteX0" fmla="*/ 211230 w 835199"/>
                  <a:gd name="connsiteY0" fmla="*/ 0 h 508862"/>
                  <a:gd name="connsiteX1" fmla="*/ 89579 w 835199"/>
                  <a:gd name="connsiteY1" fmla="*/ 508862 h 508862"/>
                  <a:gd name="connsiteX2" fmla="*/ 738004 w 835199"/>
                  <a:gd name="connsiteY2" fmla="*/ 506895 h 508862"/>
                  <a:gd name="connsiteX3" fmla="*/ 613973 w 835199"/>
                  <a:gd name="connsiteY3" fmla="*/ 7972 h 508862"/>
                  <a:gd name="connsiteX4" fmla="*/ 211230 w 83519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2029"/>
                  <a:gd name="connsiteY0" fmla="*/ 0 h 508862"/>
                  <a:gd name="connsiteX1" fmla="*/ 89579 w 832029"/>
                  <a:gd name="connsiteY1" fmla="*/ 508862 h 508862"/>
                  <a:gd name="connsiteX2" fmla="*/ 738004 w 832029"/>
                  <a:gd name="connsiteY2" fmla="*/ 506895 h 508862"/>
                  <a:gd name="connsiteX3" fmla="*/ 613973 w 832029"/>
                  <a:gd name="connsiteY3" fmla="*/ 7972 h 508862"/>
                  <a:gd name="connsiteX4" fmla="*/ 211230 w 832029"/>
                  <a:gd name="connsiteY4" fmla="*/ 0 h 508862"/>
                  <a:gd name="connsiteX0" fmla="*/ 211230 w 833171"/>
                  <a:gd name="connsiteY0" fmla="*/ 0 h 508862"/>
                  <a:gd name="connsiteX1" fmla="*/ 89579 w 833171"/>
                  <a:gd name="connsiteY1" fmla="*/ 508862 h 508862"/>
                  <a:gd name="connsiteX2" fmla="*/ 738004 w 833171"/>
                  <a:gd name="connsiteY2" fmla="*/ 506895 h 508862"/>
                  <a:gd name="connsiteX3" fmla="*/ 613973 w 833171"/>
                  <a:gd name="connsiteY3" fmla="*/ 7972 h 508862"/>
                  <a:gd name="connsiteX4" fmla="*/ 211230 w 833171"/>
                  <a:gd name="connsiteY4" fmla="*/ 0 h 508862"/>
                  <a:gd name="connsiteX0" fmla="*/ 211230 w 832302"/>
                  <a:gd name="connsiteY0" fmla="*/ 0 h 508862"/>
                  <a:gd name="connsiteX1" fmla="*/ 89579 w 832302"/>
                  <a:gd name="connsiteY1" fmla="*/ 508862 h 508862"/>
                  <a:gd name="connsiteX2" fmla="*/ 738004 w 832302"/>
                  <a:gd name="connsiteY2" fmla="*/ 506895 h 508862"/>
                  <a:gd name="connsiteX3" fmla="*/ 610904 w 832302"/>
                  <a:gd name="connsiteY3" fmla="*/ 7972 h 508862"/>
                  <a:gd name="connsiteX4" fmla="*/ 211230 w 832302"/>
                  <a:gd name="connsiteY4" fmla="*/ 0 h 508862"/>
                  <a:gd name="connsiteX0" fmla="*/ 211230 w 834527"/>
                  <a:gd name="connsiteY0" fmla="*/ 0 h 508862"/>
                  <a:gd name="connsiteX1" fmla="*/ 89579 w 834527"/>
                  <a:gd name="connsiteY1" fmla="*/ 508862 h 508862"/>
                  <a:gd name="connsiteX2" fmla="*/ 738004 w 834527"/>
                  <a:gd name="connsiteY2" fmla="*/ 506895 h 508862"/>
                  <a:gd name="connsiteX3" fmla="*/ 610904 w 834527"/>
                  <a:gd name="connsiteY3" fmla="*/ 7972 h 508862"/>
                  <a:gd name="connsiteX4" fmla="*/ 211230 w 834527"/>
                  <a:gd name="connsiteY4" fmla="*/ 0 h 508862"/>
                  <a:gd name="connsiteX0" fmla="*/ 211230 w 828716"/>
                  <a:gd name="connsiteY0" fmla="*/ 0 h 508862"/>
                  <a:gd name="connsiteX1" fmla="*/ 89579 w 828716"/>
                  <a:gd name="connsiteY1" fmla="*/ 508862 h 508862"/>
                  <a:gd name="connsiteX2" fmla="*/ 738004 w 828716"/>
                  <a:gd name="connsiteY2" fmla="*/ 506895 h 508862"/>
                  <a:gd name="connsiteX3" fmla="*/ 589864 w 828716"/>
                  <a:gd name="connsiteY3" fmla="*/ 3165 h 508862"/>
                  <a:gd name="connsiteX4" fmla="*/ 211230 w 828716"/>
                  <a:gd name="connsiteY4" fmla="*/ 0 h 508862"/>
                  <a:gd name="connsiteX0" fmla="*/ 239458 w 820127"/>
                  <a:gd name="connsiteY0" fmla="*/ 1640 h 505697"/>
                  <a:gd name="connsiteX1" fmla="*/ 80990 w 820127"/>
                  <a:gd name="connsiteY1" fmla="*/ 505697 h 505697"/>
                  <a:gd name="connsiteX2" fmla="*/ 729415 w 820127"/>
                  <a:gd name="connsiteY2" fmla="*/ 503730 h 505697"/>
                  <a:gd name="connsiteX3" fmla="*/ 581275 w 820127"/>
                  <a:gd name="connsiteY3" fmla="*/ 0 h 505697"/>
                  <a:gd name="connsiteX4" fmla="*/ 239458 w 820127"/>
                  <a:gd name="connsiteY4" fmla="*/ 1640 h 505697"/>
                  <a:gd name="connsiteX0" fmla="*/ 239458 w 816266"/>
                  <a:gd name="connsiteY0" fmla="*/ 1640 h 505697"/>
                  <a:gd name="connsiteX1" fmla="*/ 80990 w 816266"/>
                  <a:gd name="connsiteY1" fmla="*/ 505697 h 505697"/>
                  <a:gd name="connsiteX2" fmla="*/ 724156 w 816266"/>
                  <a:gd name="connsiteY2" fmla="*/ 479705 h 505697"/>
                  <a:gd name="connsiteX3" fmla="*/ 581275 w 816266"/>
                  <a:gd name="connsiteY3" fmla="*/ 0 h 505697"/>
                  <a:gd name="connsiteX4" fmla="*/ 239458 w 816266"/>
                  <a:gd name="connsiteY4" fmla="*/ 1640 h 505697"/>
                  <a:gd name="connsiteX0" fmla="*/ 235335 w 812143"/>
                  <a:gd name="connsiteY0" fmla="*/ 1640 h 481672"/>
                  <a:gd name="connsiteX1" fmla="*/ 82127 w 812143"/>
                  <a:gd name="connsiteY1" fmla="*/ 481672 h 481672"/>
                  <a:gd name="connsiteX2" fmla="*/ 720033 w 812143"/>
                  <a:gd name="connsiteY2" fmla="*/ 479705 h 481672"/>
                  <a:gd name="connsiteX3" fmla="*/ 577152 w 812143"/>
                  <a:gd name="connsiteY3" fmla="*/ 0 h 481672"/>
                  <a:gd name="connsiteX4" fmla="*/ 235335 w 812143"/>
                  <a:gd name="connsiteY4" fmla="*/ 1640 h 481672"/>
                  <a:gd name="connsiteX0" fmla="*/ 235335 w 810745"/>
                  <a:gd name="connsiteY0" fmla="*/ 0 h 480032"/>
                  <a:gd name="connsiteX1" fmla="*/ 82127 w 810745"/>
                  <a:gd name="connsiteY1" fmla="*/ 480032 h 480032"/>
                  <a:gd name="connsiteX2" fmla="*/ 720033 w 810745"/>
                  <a:gd name="connsiteY2" fmla="*/ 478065 h 480032"/>
                  <a:gd name="connsiteX3" fmla="*/ 571891 w 810745"/>
                  <a:gd name="connsiteY3" fmla="*/ 36800 h 480032"/>
                  <a:gd name="connsiteX4" fmla="*/ 235335 w 810745"/>
                  <a:gd name="connsiteY4" fmla="*/ 0 h 480032"/>
                  <a:gd name="connsiteX0" fmla="*/ 231238 w 811908"/>
                  <a:gd name="connsiteY0" fmla="*/ 0 h 456007"/>
                  <a:gd name="connsiteX1" fmla="*/ 83290 w 811908"/>
                  <a:gd name="connsiteY1" fmla="*/ 456007 h 456007"/>
                  <a:gd name="connsiteX2" fmla="*/ 721196 w 811908"/>
                  <a:gd name="connsiteY2" fmla="*/ 454040 h 456007"/>
                  <a:gd name="connsiteX3" fmla="*/ 573054 w 811908"/>
                  <a:gd name="connsiteY3" fmla="*/ 12775 h 456007"/>
                  <a:gd name="connsiteX4" fmla="*/ 231238 w 811908"/>
                  <a:gd name="connsiteY4" fmla="*/ 0 h 456007"/>
                  <a:gd name="connsiteX0" fmla="*/ 222373 w 814567"/>
                  <a:gd name="connsiteY0" fmla="*/ 0 h 445478"/>
                  <a:gd name="connsiteX1" fmla="*/ 85949 w 814567"/>
                  <a:gd name="connsiteY1" fmla="*/ 445478 h 445478"/>
                  <a:gd name="connsiteX2" fmla="*/ 723855 w 814567"/>
                  <a:gd name="connsiteY2" fmla="*/ 443511 h 445478"/>
                  <a:gd name="connsiteX3" fmla="*/ 575713 w 814567"/>
                  <a:gd name="connsiteY3" fmla="*/ 2246 h 445478"/>
                  <a:gd name="connsiteX4" fmla="*/ 222373 w 814567"/>
                  <a:gd name="connsiteY4" fmla="*/ 0 h 445478"/>
                  <a:gd name="connsiteX0" fmla="*/ 222373 w 816622"/>
                  <a:gd name="connsiteY0" fmla="*/ 0 h 445478"/>
                  <a:gd name="connsiteX1" fmla="*/ 85949 w 816622"/>
                  <a:gd name="connsiteY1" fmla="*/ 445478 h 445478"/>
                  <a:gd name="connsiteX2" fmla="*/ 723855 w 816622"/>
                  <a:gd name="connsiteY2" fmla="*/ 443511 h 445478"/>
                  <a:gd name="connsiteX3" fmla="*/ 583396 w 816622"/>
                  <a:gd name="connsiteY3" fmla="*/ 2246 h 445478"/>
                  <a:gd name="connsiteX4" fmla="*/ 222373 w 816622"/>
                  <a:gd name="connsiteY4" fmla="*/ 0 h 445478"/>
                  <a:gd name="connsiteX0" fmla="*/ 222373 w 811462"/>
                  <a:gd name="connsiteY0" fmla="*/ 0 h 445478"/>
                  <a:gd name="connsiteX1" fmla="*/ 85949 w 811462"/>
                  <a:gd name="connsiteY1" fmla="*/ 445478 h 445478"/>
                  <a:gd name="connsiteX2" fmla="*/ 723855 w 811462"/>
                  <a:gd name="connsiteY2" fmla="*/ 443511 h 445478"/>
                  <a:gd name="connsiteX3" fmla="*/ 583396 w 811462"/>
                  <a:gd name="connsiteY3" fmla="*/ 2246 h 445478"/>
                  <a:gd name="connsiteX4" fmla="*/ 222373 w 811462"/>
                  <a:gd name="connsiteY4" fmla="*/ 0 h 445478"/>
                  <a:gd name="connsiteX0" fmla="*/ 222373 w 811462"/>
                  <a:gd name="connsiteY0" fmla="*/ 0 h 445478"/>
                  <a:gd name="connsiteX1" fmla="*/ 85949 w 811462"/>
                  <a:gd name="connsiteY1" fmla="*/ 445478 h 445478"/>
                  <a:gd name="connsiteX2" fmla="*/ 723855 w 811462"/>
                  <a:gd name="connsiteY2" fmla="*/ 443511 h 445478"/>
                  <a:gd name="connsiteX3" fmla="*/ 583396 w 811462"/>
                  <a:gd name="connsiteY3" fmla="*/ 2246 h 445478"/>
                  <a:gd name="connsiteX4" fmla="*/ 222373 w 811462"/>
                  <a:gd name="connsiteY4" fmla="*/ 0 h 445478"/>
                  <a:gd name="connsiteX0" fmla="*/ 222373 w 811462"/>
                  <a:gd name="connsiteY0" fmla="*/ 0 h 445478"/>
                  <a:gd name="connsiteX1" fmla="*/ 85949 w 811462"/>
                  <a:gd name="connsiteY1" fmla="*/ 445478 h 445478"/>
                  <a:gd name="connsiteX2" fmla="*/ 723855 w 811462"/>
                  <a:gd name="connsiteY2" fmla="*/ 443511 h 445478"/>
                  <a:gd name="connsiteX3" fmla="*/ 583396 w 811462"/>
                  <a:gd name="connsiteY3" fmla="*/ 2246 h 445478"/>
                  <a:gd name="connsiteX4" fmla="*/ 222373 w 811462"/>
                  <a:gd name="connsiteY4" fmla="*/ 0 h 445478"/>
                  <a:gd name="connsiteX0" fmla="*/ 222373 w 811462"/>
                  <a:gd name="connsiteY0" fmla="*/ 0 h 445478"/>
                  <a:gd name="connsiteX1" fmla="*/ 85949 w 811462"/>
                  <a:gd name="connsiteY1" fmla="*/ 445478 h 445478"/>
                  <a:gd name="connsiteX2" fmla="*/ 723855 w 811462"/>
                  <a:gd name="connsiteY2" fmla="*/ 443511 h 445478"/>
                  <a:gd name="connsiteX3" fmla="*/ 583396 w 811462"/>
                  <a:gd name="connsiteY3" fmla="*/ 2246 h 445478"/>
                  <a:gd name="connsiteX4" fmla="*/ 222373 w 811462"/>
                  <a:gd name="connsiteY4" fmla="*/ 0 h 445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62" h="445478">
                    <a:moveTo>
                      <a:pt x="222373" y="0"/>
                    </a:moveTo>
                    <a:cubicBezTo>
                      <a:pt x="65003" y="55701"/>
                      <a:pt x="-107865" y="183748"/>
                      <a:pt x="85949" y="445478"/>
                    </a:cubicBezTo>
                    <a:lnTo>
                      <a:pt x="723855" y="443511"/>
                    </a:lnTo>
                    <a:cubicBezTo>
                      <a:pt x="913838" y="233547"/>
                      <a:pt x="761397" y="41425"/>
                      <a:pt x="583396" y="2246"/>
                    </a:cubicBezTo>
                    <a:cubicBezTo>
                      <a:pt x="441468" y="48973"/>
                      <a:pt x="361817" y="50104"/>
                      <a:pt x="222373" y="0"/>
                    </a:cubicBezTo>
                    <a:close/>
                  </a:path>
                </a:pathLst>
              </a:custGeom>
              <a:solidFill>
                <a:schemeClr val="bg1"/>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110" name="Oval 109"/>
              <p:cNvSpPr/>
              <p:nvPr/>
            </p:nvSpPr>
            <p:spPr>
              <a:xfrm>
                <a:off x="4019834" y="1694180"/>
                <a:ext cx="439960" cy="437060"/>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grpSp>
        <p:sp>
          <p:nvSpPr>
            <p:cNvPr id="19527" name="Rectangle 103"/>
            <p:cNvSpPr>
              <a:spLocks noChangeArrowheads="1"/>
            </p:cNvSpPr>
            <p:nvPr/>
          </p:nvSpPr>
          <p:spPr bwMode="auto">
            <a:xfrm>
              <a:off x="3593080" y="2054711"/>
              <a:ext cx="1326048" cy="703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GB" altLang="en-US" sz="1400" b="1" dirty="0">
                  <a:solidFill>
                    <a:schemeClr val="bg1"/>
                  </a:solidFill>
                </a:rPr>
                <a:t>Advisory</a:t>
              </a:r>
            </a:p>
            <a:p>
              <a:pPr algn="ctr" eaLnBrk="1" hangingPunct="1"/>
              <a:r>
                <a:rPr lang="en-GB" altLang="en-US" sz="1400" b="1" dirty="0">
                  <a:solidFill>
                    <a:schemeClr val="bg1"/>
                  </a:solidFill>
                </a:rPr>
                <a:t>Group</a:t>
              </a:r>
            </a:p>
          </p:txBody>
        </p:sp>
      </p:grpSp>
      <p:sp>
        <p:nvSpPr>
          <p:cNvPr id="82" name="Title 1"/>
          <p:cNvSpPr txBox="1">
            <a:spLocks/>
          </p:cNvSpPr>
          <p:nvPr/>
        </p:nvSpPr>
        <p:spPr>
          <a:xfrm>
            <a:off x="1724039" y="-5006"/>
            <a:ext cx="4737460" cy="68156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bg1"/>
                </a:solidFill>
              </a:rPr>
              <a:t>Seabed 2030 Strategic Advisory Group</a:t>
            </a:r>
            <a:endParaRPr lang="en-US" sz="3600" b="1" dirty="0">
              <a:solidFill>
                <a:schemeClr val="bg1"/>
              </a:solidFill>
            </a:endParaRPr>
          </a:p>
        </p:txBody>
      </p:sp>
      <p:pic>
        <p:nvPicPr>
          <p:cNvPr id="2" name="Picture 1"/>
          <p:cNvPicPr>
            <a:picLocks noChangeAspect="1"/>
          </p:cNvPicPr>
          <p:nvPr/>
        </p:nvPicPr>
        <p:blipFill>
          <a:blip r:embed="rId3"/>
          <a:stretch>
            <a:fillRect/>
          </a:stretch>
        </p:blipFill>
        <p:spPr>
          <a:xfrm>
            <a:off x="406535" y="3195237"/>
            <a:ext cx="2000250" cy="1762125"/>
          </a:xfrm>
          <a:prstGeom prst="rect">
            <a:avLst/>
          </a:prstGeom>
        </p:spPr>
      </p:pic>
      <p:sp>
        <p:nvSpPr>
          <p:cNvPr id="3" name="TextBox 2"/>
          <p:cNvSpPr txBox="1"/>
          <p:nvPr/>
        </p:nvSpPr>
        <p:spPr>
          <a:xfrm>
            <a:off x="380606" y="5112669"/>
            <a:ext cx="2326278" cy="646331"/>
          </a:xfrm>
          <a:prstGeom prst="rect">
            <a:avLst/>
          </a:prstGeom>
          <a:noFill/>
        </p:spPr>
        <p:txBody>
          <a:bodyPr wrap="none" rtlCol="0">
            <a:spAutoFit/>
          </a:bodyPr>
          <a:lstStyle/>
          <a:p>
            <a:r>
              <a:rPr lang="en-GB" dirty="0" smtClean="0"/>
              <a:t>Dawn Wright</a:t>
            </a:r>
          </a:p>
          <a:p>
            <a:r>
              <a:rPr lang="en-GB" dirty="0" smtClean="0"/>
              <a:t>Chief Scientist, ESRI</a:t>
            </a:r>
            <a:endParaRPr lang="en-GB" dirty="0"/>
          </a:p>
        </p:txBody>
      </p:sp>
      <p:pic>
        <p:nvPicPr>
          <p:cNvPr id="4" name="Picture 3"/>
          <p:cNvPicPr>
            <a:picLocks noChangeAspect="1"/>
          </p:cNvPicPr>
          <p:nvPr/>
        </p:nvPicPr>
        <p:blipFill>
          <a:blip r:embed="rId4"/>
          <a:stretch>
            <a:fillRect/>
          </a:stretch>
        </p:blipFill>
        <p:spPr>
          <a:xfrm>
            <a:off x="3267943" y="1591864"/>
            <a:ext cx="1819275" cy="2162175"/>
          </a:xfrm>
          <a:prstGeom prst="rect">
            <a:avLst/>
          </a:prstGeom>
        </p:spPr>
      </p:pic>
      <p:sp>
        <p:nvSpPr>
          <p:cNvPr id="77" name="TextBox 76"/>
          <p:cNvSpPr txBox="1"/>
          <p:nvPr/>
        </p:nvSpPr>
        <p:spPr>
          <a:xfrm>
            <a:off x="3233263" y="3687464"/>
            <a:ext cx="2121093" cy="923330"/>
          </a:xfrm>
          <a:prstGeom prst="rect">
            <a:avLst/>
          </a:prstGeom>
          <a:noFill/>
        </p:spPr>
        <p:txBody>
          <a:bodyPr wrap="none" rtlCol="0">
            <a:spAutoFit/>
          </a:bodyPr>
          <a:lstStyle/>
          <a:p>
            <a:r>
              <a:rPr lang="en-GB" dirty="0" smtClean="0"/>
              <a:t>Bjorn </a:t>
            </a:r>
            <a:r>
              <a:rPr lang="en-GB" dirty="0" err="1" smtClean="0"/>
              <a:t>Jalving</a:t>
            </a:r>
            <a:endParaRPr lang="en-GB" dirty="0" smtClean="0"/>
          </a:p>
          <a:p>
            <a:r>
              <a:rPr lang="en-GB" dirty="0" smtClean="0"/>
              <a:t>Executive VP, </a:t>
            </a:r>
          </a:p>
          <a:p>
            <a:r>
              <a:rPr lang="en-GB" dirty="0" err="1" smtClean="0"/>
              <a:t>Konsberg</a:t>
            </a:r>
            <a:r>
              <a:rPr lang="en-GB" dirty="0" smtClean="0"/>
              <a:t> Maritime</a:t>
            </a:r>
            <a:endParaRPr lang="en-GB" dirty="0"/>
          </a:p>
        </p:txBody>
      </p:sp>
      <p:pic>
        <p:nvPicPr>
          <p:cNvPr id="5" name="Picture 4"/>
          <p:cNvPicPr>
            <a:picLocks noChangeAspect="1"/>
          </p:cNvPicPr>
          <p:nvPr/>
        </p:nvPicPr>
        <p:blipFill>
          <a:blip r:embed="rId5"/>
          <a:stretch>
            <a:fillRect/>
          </a:stretch>
        </p:blipFill>
        <p:spPr>
          <a:xfrm>
            <a:off x="3059832" y="4610794"/>
            <a:ext cx="1781175" cy="2181225"/>
          </a:xfrm>
          <a:prstGeom prst="rect">
            <a:avLst/>
          </a:prstGeom>
        </p:spPr>
      </p:pic>
      <p:sp>
        <p:nvSpPr>
          <p:cNvPr id="79" name="TextBox 78"/>
          <p:cNvSpPr txBox="1"/>
          <p:nvPr/>
        </p:nvSpPr>
        <p:spPr>
          <a:xfrm>
            <a:off x="4959737" y="6145688"/>
            <a:ext cx="4104522" cy="646331"/>
          </a:xfrm>
          <a:prstGeom prst="rect">
            <a:avLst/>
          </a:prstGeom>
          <a:noFill/>
        </p:spPr>
        <p:txBody>
          <a:bodyPr wrap="none" rtlCol="0">
            <a:spAutoFit/>
          </a:bodyPr>
          <a:lstStyle/>
          <a:p>
            <a:r>
              <a:rPr lang="en-GB" dirty="0" err="1"/>
              <a:t>Dr.</a:t>
            </a:r>
            <a:r>
              <a:rPr lang="en-GB" dirty="0"/>
              <a:t> </a:t>
            </a:r>
            <a:r>
              <a:rPr lang="en-GB" dirty="0" err="1"/>
              <a:t>Kilaparti</a:t>
            </a:r>
            <a:r>
              <a:rPr lang="en-GB" dirty="0"/>
              <a:t> </a:t>
            </a:r>
            <a:r>
              <a:rPr lang="en-GB" dirty="0" smtClean="0"/>
              <a:t>Ramakrishna</a:t>
            </a:r>
          </a:p>
          <a:p>
            <a:r>
              <a:rPr lang="en-GB" dirty="0" smtClean="0"/>
              <a:t>Head of Strategy, Green Climate Fund</a:t>
            </a:r>
            <a:endParaRPr lang="en-GB" dirty="0"/>
          </a:p>
        </p:txBody>
      </p:sp>
      <p:pic>
        <p:nvPicPr>
          <p:cNvPr id="6" name="Picture 5"/>
          <p:cNvPicPr>
            <a:picLocks noChangeAspect="1"/>
          </p:cNvPicPr>
          <p:nvPr/>
        </p:nvPicPr>
        <p:blipFill>
          <a:blip r:embed="rId6"/>
          <a:stretch>
            <a:fillRect/>
          </a:stretch>
        </p:blipFill>
        <p:spPr>
          <a:xfrm>
            <a:off x="6461499" y="1662011"/>
            <a:ext cx="1828800" cy="2181225"/>
          </a:xfrm>
          <a:prstGeom prst="rect">
            <a:avLst/>
          </a:prstGeom>
        </p:spPr>
      </p:pic>
      <p:sp>
        <p:nvSpPr>
          <p:cNvPr id="81" name="TextBox 80"/>
          <p:cNvSpPr txBox="1"/>
          <p:nvPr/>
        </p:nvSpPr>
        <p:spPr>
          <a:xfrm>
            <a:off x="6368305" y="3843236"/>
            <a:ext cx="2159630" cy="923330"/>
          </a:xfrm>
          <a:prstGeom prst="rect">
            <a:avLst/>
          </a:prstGeom>
          <a:noFill/>
        </p:spPr>
        <p:txBody>
          <a:bodyPr wrap="none" rtlCol="0">
            <a:spAutoFit/>
          </a:bodyPr>
          <a:lstStyle/>
          <a:p>
            <a:r>
              <a:rPr lang="en-GB" dirty="0"/>
              <a:t>Yulia  </a:t>
            </a:r>
            <a:r>
              <a:rPr lang="en-GB" dirty="0" smtClean="0"/>
              <a:t>Zarayskaya</a:t>
            </a:r>
          </a:p>
          <a:p>
            <a:r>
              <a:rPr lang="en-GB" dirty="0" smtClean="0"/>
              <a:t>NF-GEBCO Alumni</a:t>
            </a:r>
          </a:p>
          <a:p>
            <a:r>
              <a:rPr lang="en-GB" dirty="0" smtClean="0"/>
              <a:t>Team Lead </a:t>
            </a:r>
            <a:r>
              <a:rPr lang="en-GB" dirty="0" err="1" smtClean="0"/>
              <a:t>XPrize</a:t>
            </a:r>
            <a:endParaRPr lang="en-GB" dirty="0" smtClean="0"/>
          </a:p>
        </p:txBody>
      </p:sp>
    </p:spTree>
    <p:extLst>
      <p:ext uri="{BB962C8B-B14F-4D97-AF65-F5344CB8AC3E}">
        <p14:creationId xmlns:p14="http://schemas.microsoft.com/office/powerpoint/2010/main" val="42195933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578" y="188640"/>
            <a:ext cx="4454574" cy="756320"/>
          </a:xfrm>
        </p:spPr>
        <p:txBody>
          <a:bodyPr>
            <a:normAutofit fontScale="90000"/>
          </a:bodyPr>
          <a:lstStyle/>
          <a:p>
            <a:pPr algn="ctr"/>
            <a:r>
              <a:rPr lang="en-US" dirty="0" smtClean="0">
                <a:solidFill>
                  <a:schemeClr val="bg1"/>
                </a:solidFill>
              </a:rPr>
              <a:t>Completeness of </a:t>
            </a:r>
            <a:br>
              <a:rPr lang="en-US" dirty="0" smtClean="0">
                <a:solidFill>
                  <a:schemeClr val="bg1"/>
                </a:solidFill>
              </a:rPr>
            </a:br>
            <a:r>
              <a:rPr lang="en-US" dirty="0" smtClean="0">
                <a:solidFill>
                  <a:schemeClr val="bg1"/>
                </a:solidFill>
              </a:rPr>
              <a:t>GEBCO 2014 Grid</a:t>
            </a:r>
            <a:endParaRPr lang="en-US"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4744"/>
            <a:ext cx="9141862" cy="5733256"/>
          </a:xfrm>
          <a:prstGeom prst="rect">
            <a:avLst/>
          </a:prstGeom>
          <a:ln w="12700">
            <a:solidFill>
              <a:schemeClr val="tx1"/>
            </a:solidFill>
          </a:ln>
        </p:spPr>
      </p:pic>
      <p:sp>
        <p:nvSpPr>
          <p:cNvPr id="9" name="Rectangle 8"/>
          <p:cNvSpPr/>
          <p:nvPr/>
        </p:nvSpPr>
        <p:spPr>
          <a:xfrm>
            <a:off x="104647" y="1927746"/>
            <a:ext cx="3775417" cy="1160244"/>
          </a:xfrm>
          <a:prstGeom prst="rect">
            <a:avLst/>
          </a:prstGeom>
          <a:solidFill>
            <a:schemeClr val="bg1">
              <a:alpha val="5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341200" y="4331750"/>
            <a:ext cx="711696" cy="6438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046784" y="4333319"/>
            <a:ext cx="711696" cy="6438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749073" y="4331750"/>
            <a:ext cx="711696" cy="643891"/>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344216" y="4974071"/>
            <a:ext cx="711696" cy="6438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046784" y="4970551"/>
            <a:ext cx="711696" cy="643891"/>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752089" y="4974071"/>
            <a:ext cx="711696" cy="643891"/>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357462" y="3711804"/>
            <a:ext cx="711696" cy="6438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547664" y="3931217"/>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700064" y="4083617"/>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852464" y="4236017"/>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004864" y="4388417"/>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157264" y="4540817"/>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309664" y="4693217"/>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657693" y="5034495"/>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1386388" y="5352972"/>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463148" y="5140918"/>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920348" y="4910998"/>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114893" y="4792824"/>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038121" y="3713374"/>
            <a:ext cx="711696" cy="643891"/>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2740410" y="3711805"/>
            <a:ext cx="711696" cy="643891"/>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39"/>
          <p:cNvSpPr/>
          <p:nvPr/>
        </p:nvSpPr>
        <p:spPr>
          <a:xfrm>
            <a:off x="1350441" y="3230379"/>
            <a:ext cx="697842" cy="484564"/>
          </a:xfrm>
          <a:custGeom>
            <a:avLst/>
            <a:gdLst>
              <a:gd name="connsiteX0" fmla="*/ 0 w 711696"/>
              <a:gd name="connsiteY0" fmla="*/ 0 h 643891"/>
              <a:gd name="connsiteX1" fmla="*/ 711696 w 711696"/>
              <a:gd name="connsiteY1" fmla="*/ 0 h 643891"/>
              <a:gd name="connsiteX2" fmla="*/ 711696 w 711696"/>
              <a:gd name="connsiteY2" fmla="*/ 643891 h 643891"/>
              <a:gd name="connsiteX3" fmla="*/ 0 w 711696"/>
              <a:gd name="connsiteY3" fmla="*/ 643891 h 643891"/>
              <a:gd name="connsiteX4" fmla="*/ 0 w 711696"/>
              <a:gd name="connsiteY4" fmla="*/ 0 h 643891"/>
              <a:gd name="connsiteX0" fmla="*/ 0 w 718623"/>
              <a:gd name="connsiteY0" fmla="*/ 0 h 643891"/>
              <a:gd name="connsiteX1" fmla="*/ 718623 w 718623"/>
              <a:gd name="connsiteY1" fmla="*/ 152400 h 643891"/>
              <a:gd name="connsiteX2" fmla="*/ 711696 w 718623"/>
              <a:gd name="connsiteY2" fmla="*/ 643891 h 643891"/>
              <a:gd name="connsiteX3" fmla="*/ 0 w 718623"/>
              <a:gd name="connsiteY3" fmla="*/ 643891 h 643891"/>
              <a:gd name="connsiteX4" fmla="*/ 0 w 718623"/>
              <a:gd name="connsiteY4" fmla="*/ 0 h 643891"/>
              <a:gd name="connsiteX0" fmla="*/ 0 w 732478"/>
              <a:gd name="connsiteY0" fmla="*/ 415636 h 491491"/>
              <a:gd name="connsiteX1" fmla="*/ 732478 w 732478"/>
              <a:gd name="connsiteY1" fmla="*/ 0 h 491491"/>
              <a:gd name="connsiteX2" fmla="*/ 725551 w 732478"/>
              <a:gd name="connsiteY2" fmla="*/ 491491 h 491491"/>
              <a:gd name="connsiteX3" fmla="*/ 13855 w 732478"/>
              <a:gd name="connsiteY3" fmla="*/ 491491 h 491491"/>
              <a:gd name="connsiteX4" fmla="*/ 0 w 732478"/>
              <a:gd name="connsiteY4" fmla="*/ 415636 h 491491"/>
              <a:gd name="connsiteX0" fmla="*/ 0 w 732478"/>
              <a:gd name="connsiteY0" fmla="*/ 415636 h 491491"/>
              <a:gd name="connsiteX1" fmla="*/ 732478 w 732478"/>
              <a:gd name="connsiteY1" fmla="*/ 0 h 491491"/>
              <a:gd name="connsiteX2" fmla="*/ 725551 w 732478"/>
              <a:gd name="connsiteY2" fmla="*/ 491491 h 491491"/>
              <a:gd name="connsiteX3" fmla="*/ 13855 w 732478"/>
              <a:gd name="connsiteY3" fmla="*/ 491491 h 491491"/>
              <a:gd name="connsiteX4" fmla="*/ 0 w 732478"/>
              <a:gd name="connsiteY4" fmla="*/ 415636 h 491491"/>
              <a:gd name="connsiteX0" fmla="*/ 0 w 732478"/>
              <a:gd name="connsiteY0" fmla="*/ 415636 h 491491"/>
              <a:gd name="connsiteX1" fmla="*/ 732478 w 732478"/>
              <a:gd name="connsiteY1" fmla="*/ 0 h 491491"/>
              <a:gd name="connsiteX2" fmla="*/ 725551 w 732478"/>
              <a:gd name="connsiteY2" fmla="*/ 491491 h 491491"/>
              <a:gd name="connsiteX3" fmla="*/ 13855 w 732478"/>
              <a:gd name="connsiteY3" fmla="*/ 491491 h 491491"/>
              <a:gd name="connsiteX4" fmla="*/ 0 w 732478"/>
              <a:gd name="connsiteY4" fmla="*/ 415636 h 491491"/>
              <a:gd name="connsiteX0" fmla="*/ 0 w 725551"/>
              <a:gd name="connsiteY0" fmla="*/ 408709 h 484564"/>
              <a:gd name="connsiteX1" fmla="*/ 697842 w 725551"/>
              <a:gd name="connsiteY1" fmla="*/ 0 h 484564"/>
              <a:gd name="connsiteX2" fmla="*/ 725551 w 725551"/>
              <a:gd name="connsiteY2" fmla="*/ 484564 h 484564"/>
              <a:gd name="connsiteX3" fmla="*/ 13855 w 725551"/>
              <a:gd name="connsiteY3" fmla="*/ 484564 h 484564"/>
              <a:gd name="connsiteX4" fmla="*/ 0 w 725551"/>
              <a:gd name="connsiteY4" fmla="*/ 408709 h 484564"/>
              <a:gd name="connsiteX0" fmla="*/ 0 w 697842"/>
              <a:gd name="connsiteY0" fmla="*/ 408709 h 484564"/>
              <a:gd name="connsiteX1" fmla="*/ 697842 w 697842"/>
              <a:gd name="connsiteY1" fmla="*/ 0 h 484564"/>
              <a:gd name="connsiteX2" fmla="*/ 683988 w 697842"/>
              <a:gd name="connsiteY2" fmla="*/ 484564 h 484564"/>
              <a:gd name="connsiteX3" fmla="*/ 13855 w 697842"/>
              <a:gd name="connsiteY3" fmla="*/ 484564 h 484564"/>
              <a:gd name="connsiteX4" fmla="*/ 0 w 697842"/>
              <a:gd name="connsiteY4" fmla="*/ 408709 h 484564"/>
              <a:gd name="connsiteX0" fmla="*/ 0 w 697842"/>
              <a:gd name="connsiteY0" fmla="*/ 408709 h 484564"/>
              <a:gd name="connsiteX1" fmla="*/ 697842 w 697842"/>
              <a:gd name="connsiteY1" fmla="*/ 0 h 484564"/>
              <a:gd name="connsiteX2" fmla="*/ 683988 w 697842"/>
              <a:gd name="connsiteY2" fmla="*/ 484564 h 484564"/>
              <a:gd name="connsiteX3" fmla="*/ 13855 w 697842"/>
              <a:gd name="connsiteY3" fmla="*/ 484564 h 484564"/>
              <a:gd name="connsiteX4" fmla="*/ 0 w 697842"/>
              <a:gd name="connsiteY4" fmla="*/ 408709 h 484564"/>
              <a:gd name="connsiteX0" fmla="*/ 0 w 697842"/>
              <a:gd name="connsiteY0" fmla="*/ 408709 h 484564"/>
              <a:gd name="connsiteX1" fmla="*/ 697842 w 697842"/>
              <a:gd name="connsiteY1" fmla="*/ 0 h 484564"/>
              <a:gd name="connsiteX2" fmla="*/ 683988 w 697842"/>
              <a:gd name="connsiteY2" fmla="*/ 484564 h 484564"/>
              <a:gd name="connsiteX3" fmla="*/ 13855 w 697842"/>
              <a:gd name="connsiteY3" fmla="*/ 484564 h 484564"/>
              <a:gd name="connsiteX4" fmla="*/ 0 w 697842"/>
              <a:gd name="connsiteY4" fmla="*/ 408709 h 484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842" h="484564">
                <a:moveTo>
                  <a:pt x="0" y="408709"/>
                </a:moveTo>
                <a:cubicBezTo>
                  <a:pt x="216449" y="187037"/>
                  <a:pt x="412119" y="117763"/>
                  <a:pt x="697842" y="0"/>
                </a:cubicBezTo>
                <a:lnTo>
                  <a:pt x="683988" y="484564"/>
                </a:lnTo>
                <a:lnTo>
                  <a:pt x="13855" y="484564"/>
                </a:lnTo>
                <a:lnTo>
                  <a:pt x="0" y="408709"/>
                </a:lnTo>
                <a:close/>
              </a:path>
            </a:pathLst>
          </a:cu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40"/>
          <p:cNvSpPr/>
          <p:nvPr/>
        </p:nvSpPr>
        <p:spPr>
          <a:xfrm>
            <a:off x="2038028" y="3185190"/>
            <a:ext cx="718624" cy="531322"/>
          </a:xfrm>
          <a:custGeom>
            <a:avLst/>
            <a:gdLst>
              <a:gd name="connsiteX0" fmla="*/ 0 w 711696"/>
              <a:gd name="connsiteY0" fmla="*/ 0 h 643891"/>
              <a:gd name="connsiteX1" fmla="*/ 711696 w 711696"/>
              <a:gd name="connsiteY1" fmla="*/ 0 h 643891"/>
              <a:gd name="connsiteX2" fmla="*/ 711696 w 711696"/>
              <a:gd name="connsiteY2" fmla="*/ 643891 h 643891"/>
              <a:gd name="connsiteX3" fmla="*/ 0 w 711696"/>
              <a:gd name="connsiteY3" fmla="*/ 643891 h 643891"/>
              <a:gd name="connsiteX4" fmla="*/ 0 w 711696"/>
              <a:gd name="connsiteY4" fmla="*/ 0 h 643891"/>
              <a:gd name="connsiteX0" fmla="*/ 0 w 711696"/>
              <a:gd name="connsiteY0" fmla="*/ 0 h 643891"/>
              <a:gd name="connsiteX1" fmla="*/ 704769 w 711696"/>
              <a:gd name="connsiteY1" fmla="*/ 96982 h 643891"/>
              <a:gd name="connsiteX2" fmla="*/ 711696 w 711696"/>
              <a:gd name="connsiteY2" fmla="*/ 643891 h 643891"/>
              <a:gd name="connsiteX3" fmla="*/ 0 w 711696"/>
              <a:gd name="connsiteY3" fmla="*/ 643891 h 643891"/>
              <a:gd name="connsiteX4" fmla="*/ 0 w 711696"/>
              <a:gd name="connsiteY4" fmla="*/ 0 h 643891"/>
              <a:gd name="connsiteX0" fmla="*/ 0 w 718624"/>
              <a:gd name="connsiteY0" fmla="*/ 62346 h 546909"/>
              <a:gd name="connsiteX1" fmla="*/ 711697 w 718624"/>
              <a:gd name="connsiteY1" fmla="*/ 0 h 546909"/>
              <a:gd name="connsiteX2" fmla="*/ 718624 w 718624"/>
              <a:gd name="connsiteY2" fmla="*/ 546909 h 546909"/>
              <a:gd name="connsiteX3" fmla="*/ 6928 w 718624"/>
              <a:gd name="connsiteY3" fmla="*/ 546909 h 546909"/>
              <a:gd name="connsiteX4" fmla="*/ 0 w 718624"/>
              <a:gd name="connsiteY4" fmla="*/ 62346 h 546909"/>
              <a:gd name="connsiteX0" fmla="*/ 0 w 718624"/>
              <a:gd name="connsiteY0" fmla="*/ 62346 h 546909"/>
              <a:gd name="connsiteX1" fmla="*/ 711697 w 718624"/>
              <a:gd name="connsiteY1" fmla="*/ 0 h 546909"/>
              <a:gd name="connsiteX2" fmla="*/ 718624 w 718624"/>
              <a:gd name="connsiteY2" fmla="*/ 546909 h 546909"/>
              <a:gd name="connsiteX3" fmla="*/ 6928 w 718624"/>
              <a:gd name="connsiteY3" fmla="*/ 546909 h 546909"/>
              <a:gd name="connsiteX4" fmla="*/ 0 w 718624"/>
              <a:gd name="connsiteY4" fmla="*/ 62346 h 546909"/>
              <a:gd name="connsiteX0" fmla="*/ 0 w 718624"/>
              <a:gd name="connsiteY0" fmla="*/ 41564 h 526127"/>
              <a:gd name="connsiteX1" fmla="*/ 704770 w 718624"/>
              <a:gd name="connsiteY1" fmla="*/ 0 h 526127"/>
              <a:gd name="connsiteX2" fmla="*/ 718624 w 718624"/>
              <a:gd name="connsiteY2" fmla="*/ 526127 h 526127"/>
              <a:gd name="connsiteX3" fmla="*/ 6928 w 718624"/>
              <a:gd name="connsiteY3" fmla="*/ 526127 h 526127"/>
              <a:gd name="connsiteX4" fmla="*/ 0 w 718624"/>
              <a:gd name="connsiteY4" fmla="*/ 41564 h 526127"/>
              <a:gd name="connsiteX0" fmla="*/ 0 w 718624"/>
              <a:gd name="connsiteY0" fmla="*/ 46759 h 531322"/>
              <a:gd name="connsiteX1" fmla="*/ 704770 w 718624"/>
              <a:gd name="connsiteY1" fmla="*/ 5195 h 531322"/>
              <a:gd name="connsiteX2" fmla="*/ 718624 w 718624"/>
              <a:gd name="connsiteY2" fmla="*/ 531322 h 531322"/>
              <a:gd name="connsiteX3" fmla="*/ 6928 w 718624"/>
              <a:gd name="connsiteY3" fmla="*/ 531322 h 531322"/>
              <a:gd name="connsiteX4" fmla="*/ 0 w 718624"/>
              <a:gd name="connsiteY4" fmla="*/ 46759 h 53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624" h="531322">
                <a:moveTo>
                  <a:pt x="0" y="46759"/>
                </a:moveTo>
                <a:cubicBezTo>
                  <a:pt x="237232" y="5195"/>
                  <a:pt x="398265" y="-8660"/>
                  <a:pt x="704770" y="5195"/>
                </a:cubicBezTo>
                <a:lnTo>
                  <a:pt x="718624" y="531322"/>
                </a:lnTo>
                <a:lnTo>
                  <a:pt x="6928" y="531322"/>
                </a:lnTo>
                <a:cubicBezTo>
                  <a:pt x="4619" y="369801"/>
                  <a:pt x="2309" y="208280"/>
                  <a:pt x="0" y="46759"/>
                </a:cubicBezTo>
                <a:close/>
              </a:path>
            </a:pathLst>
          </a:cu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41"/>
          <p:cNvSpPr/>
          <p:nvPr/>
        </p:nvSpPr>
        <p:spPr>
          <a:xfrm>
            <a:off x="2747245" y="3188816"/>
            <a:ext cx="711696" cy="526128"/>
          </a:xfrm>
          <a:custGeom>
            <a:avLst/>
            <a:gdLst>
              <a:gd name="connsiteX0" fmla="*/ 0 w 711696"/>
              <a:gd name="connsiteY0" fmla="*/ 0 h 643891"/>
              <a:gd name="connsiteX1" fmla="*/ 711696 w 711696"/>
              <a:gd name="connsiteY1" fmla="*/ 0 h 643891"/>
              <a:gd name="connsiteX2" fmla="*/ 711696 w 711696"/>
              <a:gd name="connsiteY2" fmla="*/ 643891 h 643891"/>
              <a:gd name="connsiteX3" fmla="*/ 0 w 711696"/>
              <a:gd name="connsiteY3" fmla="*/ 643891 h 643891"/>
              <a:gd name="connsiteX4" fmla="*/ 0 w 711696"/>
              <a:gd name="connsiteY4" fmla="*/ 0 h 643891"/>
              <a:gd name="connsiteX0" fmla="*/ 0 w 711696"/>
              <a:gd name="connsiteY0" fmla="*/ 0 h 643891"/>
              <a:gd name="connsiteX1" fmla="*/ 593932 w 711696"/>
              <a:gd name="connsiteY1" fmla="*/ 394855 h 643891"/>
              <a:gd name="connsiteX2" fmla="*/ 711696 w 711696"/>
              <a:gd name="connsiteY2" fmla="*/ 643891 h 643891"/>
              <a:gd name="connsiteX3" fmla="*/ 0 w 711696"/>
              <a:gd name="connsiteY3" fmla="*/ 643891 h 643891"/>
              <a:gd name="connsiteX4" fmla="*/ 0 w 711696"/>
              <a:gd name="connsiteY4" fmla="*/ 0 h 643891"/>
              <a:gd name="connsiteX0" fmla="*/ 0 w 711696"/>
              <a:gd name="connsiteY0" fmla="*/ 0 h 484564"/>
              <a:gd name="connsiteX1" fmla="*/ 593932 w 711696"/>
              <a:gd name="connsiteY1" fmla="*/ 235528 h 484564"/>
              <a:gd name="connsiteX2" fmla="*/ 711696 w 711696"/>
              <a:gd name="connsiteY2" fmla="*/ 484564 h 484564"/>
              <a:gd name="connsiteX3" fmla="*/ 0 w 711696"/>
              <a:gd name="connsiteY3" fmla="*/ 484564 h 484564"/>
              <a:gd name="connsiteX4" fmla="*/ 0 w 711696"/>
              <a:gd name="connsiteY4" fmla="*/ 0 h 484564"/>
              <a:gd name="connsiteX0" fmla="*/ 0 w 711696"/>
              <a:gd name="connsiteY0" fmla="*/ 0 h 526128"/>
              <a:gd name="connsiteX1" fmla="*/ 593932 w 711696"/>
              <a:gd name="connsiteY1" fmla="*/ 277092 h 526128"/>
              <a:gd name="connsiteX2" fmla="*/ 711696 w 711696"/>
              <a:gd name="connsiteY2" fmla="*/ 526128 h 526128"/>
              <a:gd name="connsiteX3" fmla="*/ 0 w 711696"/>
              <a:gd name="connsiteY3" fmla="*/ 526128 h 526128"/>
              <a:gd name="connsiteX4" fmla="*/ 0 w 711696"/>
              <a:gd name="connsiteY4" fmla="*/ 0 h 526128"/>
              <a:gd name="connsiteX0" fmla="*/ 0 w 711696"/>
              <a:gd name="connsiteY0" fmla="*/ 0 h 526128"/>
              <a:gd name="connsiteX1" fmla="*/ 593932 w 711696"/>
              <a:gd name="connsiteY1" fmla="*/ 277092 h 526128"/>
              <a:gd name="connsiteX2" fmla="*/ 711696 w 711696"/>
              <a:gd name="connsiteY2" fmla="*/ 526128 h 526128"/>
              <a:gd name="connsiteX3" fmla="*/ 0 w 711696"/>
              <a:gd name="connsiteY3" fmla="*/ 526128 h 526128"/>
              <a:gd name="connsiteX4" fmla="*/ 0 w 711696"/>
              <a:gd name="connsiteY4" fmla="*/ 0 h 526128"/>
              <a:gd name="connsiteX0" fmla="*/ 0 w 711696"/>
              <a:gd name="connsiteY0" fmla="*/ 0 h 526128"/>
              <a:gd name="connsiteX1" fmla="*/ 704769 w 711696"/>
              <a:gd name="connsiteY1" fmla="*/ 318656 h 526128"/>
              <a:gd name="connsiteX2" fmla="*/ 711696 w 711696"/>
              <a:gd name="connsiteY2" fmla="*/ 526128 h 526128"/>
              <a:gd name="connsiteX3" fmla="*/ 0 w 711696"/>
              <a:gd name="connsiteY3" fmla="*/ 526128 h 526128"/>
              <a:gd name="connsiteX4" fmla="*/ 0 w 711696"/>
              <a:gd name="connsiteY4" fmla="*/ 0 h 526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696" h="526128">
                <a:moveTo>
                  <a:pt x="0" y="0"/>
                </a:moveTo>
                <a:cubicBezTo>
                  <a:pt x="357304" y="133928"/>
                  <a:pt x="506792" y="226292"/>
                  <a:pt x="704769" y="318656"/>
                </a:cubicBezTo>
                <a:lnTo>
                  <a:pt x="711696" y="526128"/>
                </a:lnTo>
                <a:lnTo>
                  <a:pt x="0" y="526128"/>
                </a:lnTo>
                <a:lnTo>
                  <a:pt x="0" y="0"/>
                </a:lnTo>
                <a:close/>
              </a:path>
            </a:pathLst>
          </a:cu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42"/>
          <p:cNvSpPr/>
          <p:nvPr/>
        </p:nvSpPr>
        <p:spPr>
          <a:xfrm>
            <a:off x="1364297" y="5618667"/>
            <a:ext cx="711696" cy="609254"/>
          </a:xfrm>
          <a:custGeom>
            <a:avLst/>
            <a:gdLst>
              <a:gd name="connsiteX0" fmla="*/ 0 w 711696"/>
              <a:gd name="connsiteY0" fmla="*/ 0 h 643891"/>
              <a:gd name="connsiteX1" fmla="*/ 711696 w 711696"/>
              <a:gd name="connsiteY1" fmla="*/ 0 h 643891"/>
              <a:gd name="connsiteX2" fmla="*/ 711696 w 711696"/>
              <a:gd name="connsiteY2" fmla="*/ 643891 h 643891"/>
              <a:gd name="connsiteX3" fmla="*/ 0 w 711696"/>
              <a:gd name="connsiteY3" fmla="*/ 643891 h 643891"/>
              <a:gd name="connsiteX4" fmla="*/ 0 w 711696"/>
              <a:gd name="connsiteY4" fmla="*/ 0 h 643891"/>
              <a:gd name="connsiteX0" fmla="*/ 0 w 711696"/>
              <a:gd name="connsiteY0" fmla="*/ 0 h 643891"/>
              <a:gd name="connsiteX1" fmla="*/ 711696 w 711696"/>
              <a:gd name="connsiteY1" fmla="*/ 0 h 643891"/>
              <a:gd name="connsiteX2" fmla="*/ 711696 w 711696"/>
              <a:gd name="connsiteY2" fmla="*/ 643891 h 643891"/>
              <a:gd name="connsiteX3" fmla="*/ 0 w 711696"/>
              <a:gd name="connsiteY3" fmla="*/ 394509 h 643891"/>
              <a:gd name="connsiteX4" fmla="*/ 0 w 711696"/>
              <a:gd name="connsiteY4" fmla="*/ 0 h 643891"/>
              <a:gd name="connsiteX0" fmla="*/ 20782 w 732478"/>
              <a:gd name="connsiteY0" fmla="*/ 0 h 643891"/>
              <a:gd name="connsiteX1" fmla="*/ 732478 w 732478"/>
              <a:gd name="connsiteY1" fmla="*/ 0 h 643891"/>
              <a:gd name="connsiteX2" fmla="*/ 732478 w 732478"/>
              <a:gd name="connsiteY2" fmla="*/ 643891 h 643891"/>
              <a:gd name="connsiteX3" fmla="*/ 0 w 732478"/>
              <a:gd name="connsiteY3" fmla="*/ 304454 h 643891"/>
              <a:gd name="connsiteX4" fmla="*/ 20782 w 732478"/>
              <a:gd name="connsiteY4" fmla="*/ 0 h 643891"/>
              <a:gd name="connsiteX0" fmla="*/ 27709 w 739405"/>
              <a:gd name="connsiteY0" fmla="*/ 0 h 643891"/>
              <a:gd name="connsiteX1" fmla="*/ 739405 w 739405"/>
              <a:gd name="connsiteY1" fmla="*/ 0 h 643891"/>
              <a:gd name="connsiteX2" fmla="*/ 739405 w 739405"/>
              <a:gd name="connsiteY2" fmla="*/ 643891 h 643891"/>
              <a:gd name="connsiteX3" fmla="*/ 0 w 739405"/>
              <a:gd name="connsiteY3" fmla="*/ 200545 h 643891"/>
              <a:gd name="connsiteX4" fmla="*/ 27709 w 739405"/>
              <a:gd name="connsiteY4" fmla="*/ 0 h 643891"/>
              <a:gd name="connsiteX0" fmla="*/ 27709 w 739405"/>
              <a:gd name="connsiteY0" fmla="*/ 0 h 643891"/>
              <a:gd name="connsiteX1" fmla="*/ 739405 w 739405"/>
              <a:gd name="connsiteY1" fmla="*/ 0 h 643891"/>
              <a:gd name="connsiteX2" fmla="*/ 739405 w 739405"/>
              <a:gd name="connsiteY2" fmla="*/ 643891 h 643891"/>
              <a:gd name="connsiteX3" fmla="*/ 0 w 739405"/>
              <a:gd name="connsiteY3" fmla="*/ 200545 h 643891"/>
              <a:gd name="connsiteX4" fmla="*/ 27709 w 739405"/>
              <a:gd name="connsiteY4" fmla="*/ 0 h 643891"/>
              <a:gd name="connsiteX0" fmla="*/ 0 w 711696"/>
              <a:gd name="connsiteY0" fmla="*/ 0 h 643891"/>
              <a:gd name="connsiteX1" fmla="*/ 711696 w 711696"/>
              <a:gd name="connsiteY1" fmla="*/ 0 h 643891"/>
              <a:gd name="connsiteX2" fmla="*/ 711696 w 711696"/>
              <a:gd name="connsiteY2" fmla="*/ 643891 h 643891"/>
              <a:gd name="connsiteX3" fmla="*/ 0 w 711696"/>
              <a:gd name="connsiteY3" fmla="*/ 179764 h 643891"/>
              <a:gd name="connsiteX4" fmla="*/ 0 w 711696"/>
              <a:gd name="connsiteY4" fmla="*/ 0 h 643891"/>
              <a:gd name="connsiteX0" fmla="*/ 0 w 711696"/>
              <a:gd name="connsiteY0" fmla="*/ 0 h 643891"/>
              <a:gd name="connsiteX1" fmla="*/ 711696 w 711696"/>
              <a:gd name="connsiteY1" fmla="*/ 0 h 643891"/>
              <a:gd name="connsiteX2" fmla="*/ 711696 w 711696"/>
              <a:gd name="connsiteY2" fmla="*/ 643891 h 643891"/>
              <a:gd name="connsiteX3" fmla="*/ 0 w 711696"/>
              <a:gd name="connsiteY3" fmla="*/ 179764 h 643891"/>
              <a:gd name="connsiteX4" fmla="*/ 0 w 711696"/>
              <a:gd name="connsiteY4" fmla="*/ 0 h 643891"/>
              <a:gd name="connsiteX0" fmla="*/ 0 w 711696"/>
              <a:gd name="connsiteY0" fmla="*/ 0 h 609254"/>
              <a:gd name="connsiteX1" fmla="*/ 711696 w 711696"/>
              <a:gd name="connsiteY1" fmla="*/ 0 h 609254"/>
              <a:gd name="connsiteX2" fmla="*/ 711696 w 711696"/>
              <a:gd name="connsiteY2" fmla="*/ 609254 h 609254"/>
              <a:gd name="connsiteX3" fmla="*/ 0 w 711696"/>
              <a:gd name="connsiteY3" fmla="*/ 179764 h 609254"/>
              <a:gd name="connsiteX4" fmla="*/ 0 w 711696"/>
              <a:gd name="connsiteY4" fmla="*/ 0 h 609254"/>
              <a:gd name="connsiteX0" fmla="*/ 0 w 711696"/>
              <a:gd name="connsiteY0" fmla="*/ 0 h 609254"/>
              <a:gd name="connsiteX1" fmla="*/ 711696 w 711696"/>
              <a:gd name="connsiteY1" fmla="*/ 0 h 609254"/>
              <a:gd name="connsiteX2" fmla="*/ 711696 w 711696"/>
              <a:gd name="connsiteY2" fmla="*/ 609254 h 609254"/>
              <a:gd name="connsiteX3" fmla="*/ 0 w 711696"/>
              <a:gd name="connsiteY3" fmla="*/ 179764 h 609254"/>
              <a:gd name="connsiteX4" fmla="*/ 0 w 711696"/>
              <a:gd name="connsiteY4" fmla="*/ 0 h 609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696" h="609254">
                <a:moveTo>
                  <a:pt x="0" y="0"/>
                </a:moveTo>
                <a:lnTo>
                  <a:pt x="711696" y="0"/>
                </a:lnTo>
                <a:lnTo>
                  <a:pt x="711696" y="609254"/>
                </a:lnTo>
                <a:cubicBezTo>
                  <a:pt x="416737" y="496108"/>
                  <a:pt x="197977" y="369110"/>
                  <a:pt x="0" y="179764"/>
                </a:cubicBezTo>
                <a:lnTo>
                  <a:pt x="0" y="0"/>
                </a:lnTo>
                <a:close/>
              </a:path>
            </a:pathLst>
          </a:cu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43"/>
          <p:cNvSpPr/>
          <p:nvPr/>
        </p:nvSpPr>
        <p:spPr>
          <a:xfrm>
            <a:off x="2024174" y="5620238"/>
            <a:ext cx="732477" cy="634654"/>
          </a:xfrm>
          <a:custGeom>
            <a:avLst/>
            <a:gdLst>
              <a:gd name="connsiteX0" fmla="*/ 0 w 711696"/>
              <a:gd name="connsiteY0" fmla="*/ 0 h 643891"/>
              <a:gd name="connsiteX1" fmla="*/ 711696 w 711696"/>
              <a:gd name="connsiteY1" fmla="*/ 0 h 643891"/>
              <a:gd name="connsiteX2" fmla="*/ 711696 w 711696"/>
              <a:gd name="connsiteY2" fmla="*/ 643891 h 643891"/>
              <a:gd name="connsiteX3" fmla="*/ 0 w 711696"/>
              <a:gd name="connsiteY3" fmla="*/ 643891 h 643891"/>
              <a:gd name="connsiteX4" fmla="*/ 0 w 711696"/>
              <a:gd name="connsiteY4" fmla="*/ 0 h 643891"/>
              <a:gd name="connsiteX0" fmla="*/ 0 w 711696"/>
              <a:gd name="connsiteY0" fmla="*/ 0 h 643891"/>
              <a:gd name="connsiteX1" fmla="*/ 711696 w 711696"/>
              <a:gd name="connsiteY1" fmla="*/ 0 h 643891"/>
              <a:gd name="connsiteX2" fmla="*/ 711696 w 711696"/>
              <a:gd name="connsiteY2" fmla="*/ 643891 h 643891"/>
              <a:gd name="connsiteX3" fmla="*/ 48491 w 711696"/>
              <a:gd name="connsiteY3" fmla="*/ 484564 h 643891"/>
              <a:gd name="connsiteX4" fmla="*/ 0 w 711696"/>
              <a:gd name="connsiteY4" fmla="*/ 0 h 643891"/>
              <a:gd name="connsiteX0" fmla="*/ 6927 w 718623"/>
              <a:gd name="connsiteY0" fmla="*/ 0 h 643891"/>
              <a:gd name="connsiteX1" fmla="*/ 718623 w 718623"/>
              <a:gd name="connsiteY1" fmla="*/ 0 h 643891"/>
              <a:gd name="connsiteX2" fmla="*/ 718623 w 718623"/>
              <a:gd name="connsiteY2" fmla="*/ 643891 h 643891"/>
              <a:gd name="connsiteX3" fmla="*/ 0 w 718623"/>
              <a:gd name="connsiteY3" fmla="*/ 609255 h 643891"/>
              <a:gd name="connsiteX4" fmla="*/ 6927 w 718623"/>
              <a:gd name="connsiteY4" fmla="*/ 0 h 643891"/>
              <a:gd name="connsiteX0" fmla="*/ 6927 w 718623"/>
              <a:gd name="connsiteY0" fmla="*/ 0 h 643891"/>
              <a:gd name="connsiteX1" fmla="*/ 718623 w 718623"/>
              <a:gd name="connsiteY1" fmla="*/ 0 h 643891"/>
              <a:gd name="connsiteX2" fmla="*/ 718623 w 718623"/>
              <a:gd name="connsiteY2" fmla="*/ 643891 h 643891"/>
              <a:gd name="connsiteX3" fmla="*/ 0 w 718623"/>
              <a:gd name="connsiteY3" fmla="*/ 609255 h 643891"/>
              <a:gd name="connsiteX4" fmla="*/ 6927 w 718623"/>
              <a:gd name="connsiteY4" fmla="*/ 0 h 643891"/>
              <a:gd name="connsiteX0" fmla="*/ 20781 w 732477"/>
              <a:gd name="connsiteY0" fmla="*/ 0 h 643891"/>
              <a:gd name="connsiteX1" fmla="*/ 732477 w 732477"/>
              <a:gd name="connsiteY1" fmla="*/ 0 h 643891"/>
              <a:gd name="connsiteX2" fmla="*/ 732477 w 732477"/>
              <a:gd name="connsiteY2" fmla="*/ 643891 h 643891"/>
              <a:gd name="connsiteX3" fmla="*/ 0 w 732477"/>
              <a:gd name="connsiteY3" fmla="*/ 588473 h 643891"/>
              <a:gd name="connsiteX4" fmla="*/ 20781 w 732477"/>
              <a:gd name="connsiteY4" fmla="*/ 0 h 643891"/>
              <a:gd name="connsiteX0" fmla="*/ 20781 w 732477"/>
              <a:gd name="connsiteY0" fmla="*/ 0 h 623109"/>
              <a:gd name="connsiteX1" fmla="*/ 732477 w 732477"/>
              <a:gd name="connsiteY1" fmla="*/ 0 h 623109"/>
              <a:gd name="connsiteX2" fmla="*/ 725550 w 732477"/>
              <a:gd name="connsiteY2" fmla="*/ 623109 h 623109"/>
              <a:gd name="connsiteX3" fmla="*/ 0 w 732477"/>
              <a:gd name="connsiteY3" fmla="*/ 588473 h 623109"/>
              <a:gd name="connsiteX4" fmla="*/ 20781 w 732477"/>
              <a:gd name="connsiteY4" fmla="*/ 0 h 623109"/>
              <a:gd name="connsiteX0" fmla="*/ 20781 w 732477"/>
              <a:gd name="connsiteY0" fmla="*/ 0 h 634654"/>
              <a:gd name="connsiteX1" fmla="*/ 732477 w 732477"/>
              <a:gd name="connsiteY1" fmla="*/ 0 h 634654"/>
              <a:gd name="connsiteX2" fmla="*/ 725550 w 732477"/>
              <a:gd name="connsiteY2" fmla="*/ 623109 h 634654"/>
              <a:gd name="connsiteX3" fmla="*/ 0 w 732477"/>
              <a:gd name="connsiteY3" fmla="*/ 588473 h 634654"/>
              <a:gd name="connsiteX4" fmla="*/ 20781 w 732477"/>
              <a:gd name="connsiteY4" fmla="*/ 0 h 63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477" h="634654">
                <a:moveTo>
                  <a:pt x="20781" y="0"/>
                </a:moveTo>
                <a:lnTo>
                  <a:pt x="732477" y="0"/>
                </a:lnTo>
                <a:lnTo>
                  <a:pt x="725550" y="623109"/>
                </a:lnTo>
                <a:cubicBezTo>
                  <a:pt x="458300" y="646200"/>
                  <a:pt x="260323" y="634655"/>
                  <a:pt x="0" y="588473"/>
                </a:cubicBezTo>
                <a:lnTo>
                  <a:pt x="20781" y="0"/>
                </a:lnTo>
                <a:close/>
              </a:path>
            </a:pathLst>
          </a:cu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44"/>
          <p:cNvSpPr/>
          <p:nvPr/>
        </p:nvSpPr>
        <p:spPr>
          <a:xfrm>
            <a:off x="2747245" y="5618668"/>
            <a:ext cx="713026" cy="643891"/>
          </a:xfrm>
          <a:custGeom>
            <a:avLst/>
            <a:gdLst>
              <a:gd name="connsiteX0" fmla="*/ 0 w 711696"/>
              <a:gd name="connsiteY0" fmla="*/ 0 h 643891"/>
              <a:gd name="connsiteX1" fmla="*/ 711696 w 711696"/>
              <a:gd name="connsiteY1" fmla="*/ 0 h 643891"/>
              <a:gd name="connsiteX2" fmla="*/ 711696 w 711696"/>
              <a:gd name="connsiteY2" fmla="*/ 643891 h 643891"/>
              <a:gd name="connsiteX3" fmla="*/ 0 w 711696"/>
              <a:gd name="connsiteY3" fmla="*/ 643891 h 643891"/>
              <a:gd name="connsiteX4" fmla="*/ 0 w 711696"/>
              <a:gd name="connsiteY4" fmla="*/ 0 h 643891"/>
              <a:gd name="connsiteX0" fmla="*/ 0 w 711696"/>
              <a:gd name="connsiteY0" fmla="*/ 0 h 643891"/>
              <a:gd name="connsiteX1" fmla="*/ 711696 w 711696"/>
              <a:gd name="connsiteY1" fmla="*/ 0 h 643891"/>
              <a:gd name="connsiteX2" fmla="*/ 683987 w 711696"/>
              <a:gd name="connsiteY2" fmla="*/ 290600 h 643891"/>
              <a:gd name="connsiteX3" fmla="*/ 0 w 711696"/>
              <a:gd name="connsiteY3" fmla="*/ 643891 h 643891"/>
              <a:gd name="connsiteX4" fmla="*/ 0 w 711696"/>
              <a:gd name="connsiteY4" fmla="*/ 0 h 643891"/>
              <a:gd name="connsiteX0" fmla="*/ 0 w 711696"/>
              <a:gd name="connsiteY0" fmla="*/ 0 h 643891"/>
              <a:gd name="connsiteX1" fmla="*/ 711696 w 711696"/>
              <a:gd name="connsiteY1" fmla="*/ 0 h 643891"/>
              <a:gd name="connsiteX2" fmla="*/ 683987 w 711696"/>
              <a:gd name="connsiteY2" fmla="*/ 290600 h 643891"/>
              <a:gd name="connsiteX3" fmla="*/ 0 w 711696"/>
              <a:gd name="connsiteY3" fmla="*/ 643891 h 643891"/>
              <a:gd name="connsiteX4" fmla="*/ 0 w 711696"/>
              <a:gd name="connsiteY4" fmla="*/ 0 h 643891"/>
              <a:gd name="connsiteX0" fmla="*/ 0 w 711696"/>
              <a:gd name="connsiteY0" fmla="*/ 0 h 643891"/>
              <a:gd name="connsiteX1" fmla="*/ 711696 w 711696"/>
              <a:gd name="connsiteY1" fmla="*/ 0 h 643891"/>
              <a:gd name="connsiteX2" fmla="*/ 683987 w 711696"/>
              <a:gd name="connsiteY2" fmla="*/ 290600 h 643891"/>
              <a:gd name="connsiteX3" fmla="*/ 0 w 711696"/>
              <a:gd name="connsiteY3" fmla="*/ 643891 h 643891"/>
              <a:gd name="connsiteX4" fmla="*/ 0 w 711696"/>
              <a:gd name="connsiteY4" fmla="*/ 0 h 643891"/>
              <a:gd name="connsiteX0" fmla="*/ 0 w 711696"/>
              <a:gd name="connsiteY0" fmla="*/ 0 h 643891"/>
              <a:gd name="connsiteX1" fmla="*/ 711696 w 711696"/>
              <a:gd name="connsiteY1" fmla="*/ 0 h 643891"/>
              <a:gd name="connsiteX2" fmla="*/ 683987 w 711696"/>
              <a:gd name="connsiteY2" fmla="*/ 290600 h 643891"/>
              <a:gd name="connsiteX3" fmla="*/ 0 w 711696"/>
              <a:gd name="connsiteY3" fmla="*/ 643891 h 643891"/>
              <a:gd name="connsiteX4" fmla="*/ 0 w 711696"/>
              <a:gd name="connsiteY4" fmla="*/ 0 h 643891"/>
              <a:gd name="connsiteX0" fmla="*/ 0 w 713026"/>
              <a:gd name="connsiteY0" fmla="*/ 0 h 643891"/>
              <a:gd name="connsiteX1" fmla="*/ 711696 w 713026"/>
              <a:gd name="connsiteY1" fmla="*/ 0 h 643891"/>
              <a:gd name="connsiteX2" fmla="*/ 697842 w 713026"/>
              <a:gd name="connsiteY2" fmla="*/ 283672 h 643891"/>
              <a:gd name="connsiteX3" fmla="*/ 0 w 713026"/>
              <a:gd name="connsiteY3" fmla="*/ 643891 h 643891"/>
              <a:gd name="connsiteX4" fmla="*/ 0 w 713026"/>
              <a:gd name="connsiteY4" fmla="*/ 0 h 643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026" h="643891">
                <a:moveTo>
                  <a:pt x="0" y="0"/>
                </a:moveTo>
                <a:lnTo>
                  <a:pt x="711696" y="0"/>
                </a:lnTo>
                <a:cubicBezTo>
                  <a:pt x="702460" y="96867"/>
                  <a:pt x="727859" y="145241"/>
                  <a:pt x="697842" y="283672"/>
                </a:cubicBezTo>
                <a:cubicBezTo>
                  <a:pt x="331301" y="553836"/>
                  <a:pt x="227996" y="526127"/>
                  <a:pt x="0" y="643891"/>
                </a:cubicBezTo>
                <a:lnTo>
                  <a:pt x="0" y="0"/>
                </a:lnTo>
                <a:close/>
              </a:path>
            </a:pathLst>
          </a:cu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45"/>
          <p:cNvSpPr/>
          <p:nvPr/>
        </p:nvSpPr>
        <p:spPr>
          <a:xfrm>
            <a:off x="927786" y="4333320"/>
            <a:ext cx="435998" cy="643891"/>
          </a:xfrm>
          <a:custGeom>
            <a:avLst/>
            <a:gdLst>
              <a:gd name="connsiteX0" fmla="*/ 0 w 711696"/>
              <a:gd name="connsiteY0" fmla="*/ 0 h 643891"/>
              <a:gd name="connsiteX1" fmla="*/ 711696 w 711696"/>
              <a:gd name="connsiteY1" fmla="*/ 0 h 643891"/>
              <a:gd name="connsiteX2" fmla="*/ 711696 w 711696"/>
              <a:gd name="connsiteY2" fmla="*/ 643891 h 643891"/>
              <a:gd name="connsiteX3" fmla="*/ 0 w 711696"/>
              <a:gd name="connsiteY3" fmla="*/ 643891 h 643891"/>
              <a:gd name="connsiteX4" fmla="*/ 0 w 711696"/>
              <a:gd name="connsiteY4" fmla="*/ 0 h 643891"/>
              <a:gd name="connsiteX0" fmla="*/ 284018 w 711696"/>
              <a:gd name="connsiteY0" fmla="*/ 6927 h 643891"/>
              <a:gd name="connsiteX1" fmla="*/ 711696 w 711696"/>
              <a:gd name="connsiteY1" fmla="*/ 0 h 643891"/>
              <a:gd name="connsiteX2" fmla="*/ 711696 w 711696"/>
              <a:gd name="connsiteY2" fmla="*/ 643891 h 643891"/>
              <a:gd name="connsiteX3" fmla="*/ 0 w 711696"/>
              <a:gd name="connsiteY3" fmla="*/ 643891 h 643891"/>
              <a:gd name="connsiteX4" fmla="*/ 284018 w 711696"/>
              <a:gd name="connsiteY4" fmla="*/ 6927 h 643891"/>
              <a:gd name="connsiteX0" fmla="*/ 55418 w 483096"/>
              <a:gd name="connsiteY0" fmla="*/ 6927 h 650818"/>
              <a:gd name="connsiteX1" fmla="*/ 483096 w 483096"/>
              <a:gd name="connsiteY1" fmla="*/ 0 h 650818"/>
              <a:gd name="connsiteX2" fmla="*/ 483096 w 483096"/>
              <a:gd name="connsiteY2" fmla="*/ 643891 h 650818"/>
              <a:gd name="connsiteX3" fmla="*/ 0 w 483096"/>
              <a:gd name="connsiteY3" fmla="*/ 650818 h 650818"/>
              <a:gd name="connsiteX4" fmla="*/ 55418 w 483096"/>
              <a:gd name="connsiteY4" fmla="*/ 6927 h 650818"/>
              <a:gd name="connsiteX0" fmla="*/ 6927 w 434605"/>
              <a:gd name="connsiteY0" fmla="*/ 6927 h 643891"/>
              <a:gd name="connsiteX1" fmla="*/ 434605 w 434605"/>
              <a:gd name="connsiteY1" fmla="*/ 0 h 643891"/>
              <a:gd name="connsiteX2" fmla="*/ 434605 w 434605"/>
              <a:gd name="connsiteY2" fmla="*/ 643891 h 643891"/>
              <a:gd name="connsiteX3" fmla="*/ 0 w 434605"/>
              <a:gd name="connsiteY3" fmla="*/ 643891 h 643891"/>
              <a:gd name="connsiteX4" fmla="*/ 6927 w 434605"/>
              <a:gd name="connsiteY4" fmla="*/ 6927 h 643891"/>
              <a:gd name="connsiteX0" fmla="*/ 11043 w 438721"/>
              <a:gd name="connsiteY0" fmla="*/ 6927 h 643891"/>
              <a:gd name="connsiteX1" fmla="*/ 438721 w 438721"/>
              <a:gd name="connsiteY1" fmla="*/ 0 h 643891"/>
              <a:gd name="connsiteX2" fmla="*/ 438721 w 438721"/>
              <a:gd name="connsiteY2" fmla="*/ 643891 h 643891"/>
              <a:gd name="connsiteX3" fmla="*/ 4116 w 438721"/>
              <a:gd name="connsiteY3" fmla="*/ 643891 h 643891"/>
              <a:gd name="connsiteX4" fmla="*/ 11043 w 438721"/>
              <a:gd name="connsiteY4" fmla="*/ 6927 h 643891"/>
              <a:gd name="connsiteX0" fmla="*/ 5685 w 433363"/>
              <a:gd name="connsiteY0" fmla="*/ 6927 h 643891"/>
              <a:gd name="connsiteX1" fmla="*/ 433363 w 433363"/>
              <a:gd name="connsiteY1" fmla="*/ 0 h 643891"/>
              <a:gd name="connsiteX2" fmla="*/ 433363 w 433363"/>
              <a:gd name="connsiteY2" fmla="*/ 643891 h 643891"/>
              <a:gd name="connsiteX3" fmla="*/ 5685 w 433363"/>
              <a:gd name="connsiteY3" fmla="*/ 643891 h 643891"/>
              <a:gd name="connsiteX4" fmla="*/ 5685 w 433363"/>
              <a:gd name="connsiteY4" fmla="*/ 6927 h 643891"/>
              <a:gd name="connsiteX0" fmla="*/ 23416 w 430312"/>
              <a:gd name="connsiteY0" fmla="*/ 13855 h 643891"/>
              <a:gd name="connsiteX1" fmla="*/ 430312 w 430312"/>
              <a:gd name="connsiteY1" fmla="*/ 0 h 643891"/>
              <a:gd name="connsiteX2" fmla="*/ 430312 w 430312"/>
              <a:gd name="connsiteY2" fmla="*/ 643891 h 643891"/>
              <a:gd name="connsiteX3" fmla="*/ 2634 w 430312"/>
              <a:gd name="connsiteY3" fmla="*/ 643891 h 643891"/>
              <a:gd name="connsiteX4" fmla="*/ 23416 w 430312"/>
              <a:gd name="connsiteY4" fmla="*/ 13855 h 643891"/>
              <a:gd name="connsiteX0" fmla="*/ 29102 w 435998"/>
              <a:gd name="connsiteY0" fmla="*/ 13855 h 643891"/>
              <a:gd name="connsiteX1" fmla="*/ 435998 w 435998"/>
              <a:gd name="connsiteY1" fmla="*/ 0 h 643891"/>
              <a:gd name="connsiteX2" fmla="*/ 435998 w 435998"/>
              <a:gd name="connsiteY2" fmla="*/ 643891 h 643891"/>
              <a:gd name="connsiteX3" fmla="*/ 8320 w 435998"/>
              <a:gd name="connsiteY3" fmla="*/ 643891 h 643891"/>
              <a:gd name="connsiteX4" fmla="*/ 29102 w 435998"/>
              <a:gd name="connsiteY4" fmla="*/ 13855 h 643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98" h="643891">
                <a:moveTo>
                  <a:pt x="29102" y="13855"/>
                </a:moveTo>
                <a:lnTo>
                  <a:pt x="435998" y="0"/>
                </a:lnTo>
                <a:lnTo>
                  <a:pt x="435998" y="643891"/>
                </a:lnTo>
                <a:lnTo>
                  <a:pt x="8320" y="643891"/>
                </a:lnTo>
                <a:cubicBezTo>
                  <a:pt x="-3226" y="376152"/>
                  <a:pt x="-7843" y="246958"/>
                  <a:pt x="29102" y="13855"/>
                </a:cubicBezTo>
                <a:close/>
              </a:path>
            </a:pathLst>
          </a:cu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46"/>
          <p:cNvSpPr/>
          <p:nvPr/>
        </p:nvSpPr>
        <p:spPr>
          <a:xfrm>
            <a:off x="939121" y="4954859"/>
            <a:ext cx="427678" cy="664673"/>
          </a:xfrm>
          <a:custGeom>
            <a:avLst/>
            <a:gdLst>
              <a:gd name="connsiteX0" fmla="*/ 0 w 711696"/>
              <a:gd name="connsiteY0" fmla="*/ 0 h 643891"/>
              <a:gd name="connsiteX1" fmla="*/ 711696 w 711696"/>
              <a:gd name="connsiteY1" fmla="*/ 0 h 643891"/>
              <a:gd name="connsiteX2" fmla="*/ 711696 w 711696"/>
              <a:gd name="connsiteY2" fmla="*/ 643891 h 643891"/>
              <a:gd name="connsiteX3" fmla="*/ 0 w 711696"/>
              <a:gd name="connsiteY3" fmla="*/ 643891 h 643891"/>
              <a:gd name="connsiteX4" fmla="*/ 0 w 711696"/>
              <a:gd name="connsiteY4" fmla="*/ 0 h 643891"/>
              <a:gd name="connsiteX0" fmla="*/ 284018 w 711696"/>
              <a:gd name="connsiteY0" fmla="*/ 0 h 664673"/>
              <a:gd name="connsiteX1" fmla="*/ 711696 w 711696"/>
              <a:gd name="connsiteY1" fmla="*/ 20782 h 664673"/>
              <a:gd name="connsiteX2" fmla="*/ 711696 w 711696"/>
              <a:gd name="connsiteY2" fmla="*/ 664673 h 664673"/>
              <a:gd name="connsiteX3" fmla="*/ 0 w 711696"/>
              <a:gd name="connsiteY3" fmla="*/ 664673 h 664673"/>
              <a:gd name="connsiteX4" fmla="*/ 284018 w 711696"/>
              <a:gd name="connsiteY4" fmla="*/ 0 h 664673"/>
              <a:gd name="connsiteX0" fmla="*/ 0 w 427678"/>
              <a:gd name="connsiteY0" fmla="*/ 0 h 664673"/>
              <a:gd name="connsiteX1" fmla="*/ 427678 w 427678"/>
              <a:gd name="connsiteY1" fmla="*/ 20782 h 664673"/>
              <a:gd name="connsiteX2" fmla="*/ 427678 w 427678"/>
              <a:gd name="connsiteY2" fmla="*/ 664673 h 664673"/>
              <a:gd name="connsiteX3" fmla="*/ 270164 w 427678"/>
              <a:gd name="connsiteY3" fmla="*/ 650818 h 664673"/>
              <a:gd name="connsiteX4" fmla="*/ 0 w 427678"/>
              <a:gd name="connsiteY4" fmla="*/ 0 h 664673"/>
              <a:gd name="connsiteX0" fmla="*/ 0 w 427678"/>
              <a:gd name="connsiteY0" fmla="*/ 0 h 664673"/>
              <a:gd name="connsiteX1" fmla="*/ 427678 w 427678"/>
              <a:gd name="connsiteY1" fmla="*/ 20782 h 664673"/>
              <a:gd name="connsiteX2" fmla="*/ 427678 w 427678"/>
              <a:gd name="connsiteY2" fmla="*/ 664673 h 664673"/>
              <a:gd name="connsiteX3" fmla="*/ 270164 w 427678"/>
              <a:gd name="connsiteY3" fmla="*/ 650818 h 664673"/>
              <a:gd name="connsiteX4" fmla="*/ 0 w 427678"/>
              <a:gd name="connsiteY4" fmla="*/ 0 h 664673"/>
              <a:gd name="connsiteX0" fmla="*/ 0 w 427678"/>
              <a:gd name="connsiteY0" fmla="*/ 0 h 664673"/>
              <a:gd name="connsiteX1" fmla="*/ 427678 w 427678"/>
              <a:gd name="connsiteY1" fmla="*/ 20782 h 664673"/>
              <a:gd name="connsiteX2" fmla="*/ 427678 w 427678"/>
              <a:gd name="connsiteY2" fmla="*/ 664673 h 664673"/>
              <a:gd name="connsiteX3" fmla="*/ 270164 w 427678"/>
              <a:gd name="connsiteY3" fmla="*/ 650818 h 664673"/>
              <a:gd name="connsiteX4" fmla="*/ 0 w 427678"/>
              <a:gd name="connsiteY4" fmla="*/ 0 h 664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678" h="664673">
                <a:moveTo>
                  <a:pt x="0" y="0"/>
                </a:moveTo>
                <a:lnTo>
                  <a:pt x="427678" y="20782"/>
                </a:lnTo>
                <a:lnTo>
                  <a:pt x="427678" y="664673"/>
                </a:lnTo>
                <a:lnTo>
                  <a:pt x="270164" y="650818"/>
                </a:lnTo>
                <a:cubicBezTo>
                  <a:pt x="69273" y="336897"/>
                  <a:pt x="90055" y="216939"/>
                  <a:pt x="0" y="0"/>
                </a:cubicBezTo>
                <a:close/>
              </a:path>
            </a:pathLst>
          </a:cu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47"/>
          <p:cNvSpPr/>
          <p:nvPr/>
        </p:nvSpPr>
        <p:spPr>
          <a:xfrm>
            <a:off x="966222" y="3685665"/>
            <a:ext cx="413824" cy="671600"/>
          </a:xfrm>
          <a:custGeom>
            <a:avLst/>
            <a:gdLst>
              <a:gd name="connsiteX0" fmla="*/ 0 w 711696"/>
              <a:gd name="connsiteY0" fmla="*/ 0 h 643891"/>
              <a:gd name="connsiteX1" fmla="*/ 711696 w 711696"/>
              <a:gd name="connsiteY1" fmla="*/ 0 h 643891"/>
              <a:gd name="connsiteX2" fmla="*/ 711696 w 711696"/>
              <a:gd name="connsiteY2" fmla="*/ 643891 h 643891"/>
              <a:gd name="connsiteX3" fmla="*/ 0 w 711696"/>
              <a:gd name="connsiteY3" fmla="*/ 643891 h 643891"/>
              <a:gd name="connsiteX4" fmla="*/ 0 w 711696"/>
              <a:gd name="connsiteY4" fmla="*/ 0 h 643891"/>
              <a:gd name="connsiteX0" fmla="*/ 394854 w 711696"/>
              <a:gd name="connsiteY0" fmla="*/ 228600 h 643891"/>
              <a:gd name="connsiteX1" fmla="*/ 711696 w 711696"/>
              <a:gd name="connsiteY1" fmla="*/ 0 h 643891"/>
              <a:gd name="connsiteX2" fmla="*/ 711696 w 711696"/>
              <a:gd name="connsiteY2" fmla="*/ 643891 h 643891"/>
              <a:gd name="connsiteX3" fmla="*/ 0 w 711696"/>
              <a:gd name="connsiteY3" fmla="*/ 643891 h 643891"/>
              <a:gd name="connsiteX4" fmla="*/ 394854 w 711696"/>
              <a:gd name="connsiteY4" fmla="*/ 228600 h 643891"/>
              <a:gd name="connsiteX0" fmla="*/ 200891 w 517733"/>
              <a:gd name="connsiteY0" fmla="*/ 228600 h 650818"/>
              <a:gd name="connsiteX1" fmla="*/ 517733 w 517733"/>
              <a:gd name="connsiteY1" fmla="*/ 0 h 650818"/>
              <a:gd name="connsiteX2" fmla="*/ 517733 w 517733"/>
              <a:gd name="connsiteY2" fmla="*/ 643891 h 650818"/>
              <a:gd name="connsiteX3" fmla="*/ 0 w 517733"/>
              <a:gd name="connsiteY3" fmla="*/ 650818 h 650818"/>
              <a:gd name="connsiteX4" fmla="*/ 200891 w 517733"/>
              <a:gd name="connsiteY4" fmla="*/ 228600 h 650818"/>
              <a:gd name="connsiteX0" fmla="*/ 138545 w 455387"/>
              <a:gd name="connsiteY0" fmla="*/ 228600 h 643891"/>
              <a:gd name="connsiteX1" fmla="*/ 455387 w 455387"/>
              <a:gd name="connsiteY1" fmla="*/ 0 h 643891"/>
              <a:gd name="connsiteX2" fmla="*/ 455387 w 455387"/>
              <a:gd name="connsiteY2" fmla="*/ 643891 h 643891"/>
              <a:gd name="connsiteX3" fmla="*/ 0 w 455387"/>
              <a:gd name="connsiteY3" fmla="*/ 643891 h 643891"/>
              <a:gd name="connsiteX4" fmla="*/ 138545 w 455387"/>
              <a:gd name="connsiteY4" fmla="*/ 228600 h 643891"/>
              <a:gd name="connsiteX0" fmla="*/ 96982 w 413824"/>
              <a:gd name="connsiteY0" fmla="*/ 228600 h 643891"/>
              <a:gd name="connsiteX1" fmla="*/ 413824 w 413824"/>
              <a:gd name="connsiteY1" fmla="*/ 0 h 643891"/>
              <a:gd name="connsiteX2" fmla="*/ 413824 w 413824"/>
              <a:gd name="connsiteY2" fmla="*/ 643891 h 643891"/>
              <a:gd name="connsiteX3" fmla="*/ 0 w 413824"/>
              <a:gd name="connsiteY3" fmla="*/ 636963 h 643891"/>
              <a:gd name="connsiteX4" fmla="*/ 96982 w 413824"/>
              <a:gd name="connsiteY4" fmla="*/ 228600 h 643891"/>
              <a:gd name="connsiteX0" fmla="*/ 96982 w 413824"/>
              <a:gd name="connsiteY0" fmla="*/ 228600 h 643891"/>
              <a:gd name="connsiteX1" fmla="*/ 413824 w 413824"/>
              <a:gd name="connsiteY1" fmla="*/ 0 h 643891"/>
              <a:gd name="connsiteX2" fmla="*/ 413824 w 413824"/>
              <a:gd name="connsiteY2" fmla="*/ 643891 h 643891"/>
              <a:gd name="connsiteX3" fmla="*/ 0 w 413824"/>
              <a:gd name="connsiteY3" fmla="*/ 636963 h 643891"/>
              <a:gd name="connsiteX4" fmla="*/ 96982 w 413824"/>
              <a:gd name="connsiteY4" fmla="*/ 228600 h 643891"/>
              <a:gd name="connsiteX0" fmla="*/ 152400 w 413824"/>
              <a:gd name="connsiteY0" fmla="*/ 242454 h 643891"/>
              <a:gd name="connsiteX1" fmla="*/ 413824 w 413824"/>
              <a:gd name="connsiteY1" fmla="*/ 0 h 643891"/>
              <a:gd name="connsiteX2" fmla="*/ 413824 w 413824"/>
              <a:gd name="connsiteY2" fmla="*/ 643891 h 643891"/>
              <a:gd name="connsiteX3" fmla="*/ 0 w 413824"/>
              <a:gd name="connsiteY3" fmla="*/ 636963 h 643891"/>
              <a:gd name="connsiteX4" fmla="*/ 152400 w 413824"/>
              <a:gd name="connsiteY4" fmla="*/ 242454 h 643891"/>
              <a:gd name="connsiteX0" fmla="*/ 152400 w 413824"/>
              <a:gd name="connsiteY0" fmla="*/ 270163 h 671600"/>
              <a:gd name="connsiteX1" fmla="*/ 413824 w 413824"/>
              <a:gd name="connsiteY1" fmla="*/ 0 h 671600"/>
              <a:gd name="connsiteX2" fmla="*/ 413824 w 413824"/>
              <a:gd name="connsiteY2" fmla="*/ 671600 h 671600"/>
              <a:gd name="connsiteX3" fmla="*/ 0 w 413824"/>
              <a:gd name="connsiteY3" fmla="*/ 664672 h 671600"/>
              <a:gd name="connsiteX4" fmla="*/ 152400 w 413824"/>
              <a:gd name="connsiteY4" fmla="*/ 270163 h 671600"/>
              <a:gd name="connsiteX0" fmla="*/ 152400 w 413824"/>
              <a:gd name="connsiteY0" fmla="*/ 270163 h 671600"/>
              <a:gd name="connsiteX1" fmla="*/ 413824 w 413824"/>
              <a:gd name="connsiteY1" fmla="*/ 0 h 671600"/>
              <a:gd name="connsiteX2" fmla="*/ 413824 w 413824"/>
              <a:gd name="connsiteY2" fmla="*/ 671600 h 671600"/>
              <a:gd name="connsiteX3" fmla="*/ 0 w 413824"/>
              <a:gd name="connsiteY3" fmla="*/ 664672 h 671600"/>
              <a:gd name="connsiteX4" fmla="*/ 152400 w 413824"/>
              <a:gd name="connsiteY4" fmla="*/ 270163 h 6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824" h="671600">
                <a:moveTo>
                  <a:pt x="152400" y="270163"/>
                </a:moveTo>
                <a:cubicBezTo>
                  <a:pt x="239541" y="180109"/>
                  <a:pt x="298974" y="27709"/>
                  <a:pt x="413824" y="0"/>
                </a:cubicBezTo>
                <a:lnTo>
                  <a:pt x="413824" y="671600"/>
                </a:lnTo>
                <a:lnTo>
                  <a:pt x="0" y="664672"/>
                </a:lnTo>
                <a:lnTo>
                  <a:pt x="152400" y="270163"/>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48"/>
          <p:cNvSpPr/>
          <p:nvPr/>
        </p:nvSpPr>
        <p:spPr>
          <a:xfrm>
            <a:off x="1208976" y="5599455"/>
            <a:ext cx="157514" cy="193618"/>
          </a:xfrm>
          <a:custGeom>
            <a:avLst/>
            <a:gdLst>
              <a:gd name="connsiteX0" fmla="*/ 0 w 711696"/>
              <a:gd name="connsiteY0" fmla="*/ 0 h 643891"/>
              <a:gd name="connsiteX1" fmla="*/ 711696 w 711696"/>
              <a:gd name="connsiteY1" fmla="*/ 0 h 643891"/>
              <a:gd name="connsiteX2" fmla="*/ 711696 w 711696"/>
              <a:gd name="connsiteY2" fmla="*/ 643891 h 643891"/>
              <a:gd name="connsiteX3" fmla="*/ 0 w 711696"/>
              <a:gd name="connsiteY3" fmla="*/ 643891 h 643891"/>
              <a:gd name="connsiteX4" fmla="*/ 0 w 711696"/>
              <a:gd name="connsiteY4" fmla="*/ 0 h 643891"/>
              <a:gd name="connsiteX0" fmla="*/ 561109 w 711696"/>
              <a:gd name="connsiteY0" fmla="*/ 0 h 664673"/>
              <a:gd name="connsiteX1" fmla="*/ 711696 w 711696"/>
              <a:gd name="connsiteY1" fmla="*/ 20782 h 664673"/>
              <a:gd name="connsiteX2" fmla="*/ 711696 w 711696"/>
              <a:gd name="connsiteY2" fmla="*/ 664673 h 664673"/>
              <a:gd name="connsiteX3" fmla="*/ 0 w 711696"/>
              <a:gd name="connsiteY3" fmla="*/ 664673 h 664673"/>
              <a:gd name="connsiteX4" fmla="*/ 561109 w 711696"/>
              <a:gd name="connsiteY4" fmla="*/ 0 h 664673"/>
              <a:gd name="connsiteX0" fmla="*/ 561109 w 711696"/>
              <a:gd name="connsiteY0" fmla="*/ 0 h 664673"/>
              <a:gd name="connsiteX1" fmla="*/ 711696 w 711696"/>
              <a:gd name="connsiteY1" fmla="*/ 20782 h 664673"/>
              <a:gd name="connsiteX2" fmla="*/ 690914 w 711696"/>
              <a:gd name="connsiteY2" fmla="*/ 158982 h 664673"/>
              <a:gd name="connsiteX3" fmla="*/ 0 w 711696"/>
              <a:gd name="connsiteY3" fmla="*/ 664673 h 664673"/>
              <a:gd name="connsiteX4" fmla="*/ 561109 w 711696"/>
              <a:gd name="connsiteY4" fmla="*/ 0 h 664673"/>
              <a:gd name="connsiteX0" fmla="*/ 0 w 150587"/>
              <a:gd name="connsiteY0" fmla="*/ 0 h 158982"/>
              <a:gd name="connsiteX1" fmla="*/ 150587 w 150587"/>
              <a:gd name="connsiteY1" fmla="*/ 20782 h 158982"/>
              <a:gd name="connsiteX2" fmla="*/ 129805 w 150587"/>
              <a:gd name="connsiteY2" fmla="*/ 158982 h 158982"/>
              <a:gd name="connsiteX3" fmla="*/ 69272 w 150587"/>
              <a:gd name="connsiteY3" fmla="*/ 103564 h 158982"/>
              <a:gd name="connsiteX4" fmla="*/ 0 w 150587"/>
              <a:gd name="connsiteY4" fmla="*/ 0 h 158982"/>
              <a:gd name="connsiteX0" fmla="*/ 0 w 157514"/>
              <a:gd name="connsiteY0" fmla="*/ 0 h 193618"/>
              <a:gd name="connsiteX1" fmla="*/ 150587 w 157514"/>
              <a:gd name="connsiteY1" fmla="*/ 20782 h 193618"/>
              <a:gd name="connsiteX2" fmla="*/ 157514 w 157514"/>
              <a:gd name="connsiteY2" fmla="*/ 193618 h 193618"/>
              <a:gd name="connsiteX3" fmla="*/ 69272 w 157514"/>
              <a:gd name="connsiteY3" fmla="*/ 103564 h 193618"/>
              <a:gd name="connsiteX4" fmla="*/ 0 w 157514"/>
              <a:gd name="connsiteY4" fmla="*/ 0 h 193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514" h="193618">
                <a:moveTo>
                  <a:pt x="0" y="0"/>
                </a:moveTo>
                <a:lnTo>
                  <a:pt x="150587" y="20782"/>
                </a:lnTo>
                <a:lnTo>
                  <a:pt x="157514" y="193618"/>
                </a:lnTo>
                <a:lnTo>
                  <a:pt x="69272" y="103564"/>
                </a:lnTo>
                <a:lnTo>
                  <a:pt x="0" y="0"/>
                </a:lnTo>
                <a:close/>
              </a:path>
            </a:pathLst>
          </a:cu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49"/>
          <p:cNvSpPr/>
          <p:nvPr/>
        </p:nvSpPr>
        <p:spPr>
          <a:xfrm>
            <a:off x="3454378" y="4327524"/>
            <a:ext cx="526998" cy="643891"/>
          </a:xfrm>
          <a:custGeom>
            <a:avLst/>
            <a:gdLst>
              <a:gd name="connsiteX0" fmla="*/ 0 w 711696"/>
              <a:gd name="connsiteY0" fmla="*/ 0 h 643891"/>
              <a:gd name="connsiteX1" fmla="*/ 711696 w 711696"/>
              <a:gd name="connsiteY1" fmla="*/ 0 h 643891"/>
              <a:gd name="connsiteX2" fmla="*/ 711696 w 711696"/>
              <a:gd name="connsiteY2" fmla="*/ 643891 h 643891"/>
              <a:gd name="connsiteX3" fmla="*/ 0 w 711696"/>
              <a:gd name="connsiteY3" fmla="*/ 643891 h 643891"/>
              <a:gd name="connsiteX4" fmla="*/ 0 w 711696"/>
              <a:gd name="connsiteY4" fmla="*/ 0 h 643891"/>
              <a:gd name="connsiteX0" fmla="*/ 0 w 711696"/>
              <a:gd name="connsiteY0" fmla="*/ 0 h 643891"/>
              <a:gd name="connsiteX1" fmla="*/ 471551 w 711696"/>
              <a:gd name="connsiteY1" fmla="*/ 27709 h 643891"/>
              <a:gd name="connsiteX2" fmla="*/ 711696 w 711696"/>
              <a:gd name="connsiteY2" fmla="*/ 643891 h 643891"/>
              <a:gd name="connsiteX3" fmla="*/ 0 w 711696"/>
              <a:gd name="connsiteY3" fmla="*/ 643891 h 643891"/>
              <a:gd name="connsiteX4" fmla="*/ 0 w 711696"/>
              <a:gd name="connsiteY4" fmla="*/ 0 h 643891"/>
              <a:gd name="connsiteX0" fmla="*/ 0 w 563915"/>
              <a:gd name="connsiteY0" fmla="*/ 0 h 643891"/>
              <a:gd name="connsiteX1" fmla="*/ 471551 w 563915"/>
              <a:gd name="connsiteY1" fmla="*/ 27709 h 643891"/>
              <a:gd name="connsiteX2" fmla="*/ 563915 w 563915"/>
              <a:gd name="connsiteY2" fmla="*/ 643891 h 643891"/>
              <a:gd name="connsiteX3" fmla="*/ 0 w 563915"/>
              <a:gd name="connsiteY3" fmla="*/ 643891 h 643891"/>
              <a:gd name="connsiteX4" fmla="*/ 0 w 563915"/>
              <a:gd name="connsiteY4" fmla="*/ 0 h 643891"/>
              <a:gd name="connsiteX0" fmla="*/ 0 w 536205"/>
              <a:gd name="connsiteY0" fmla="*/ 0 h 643891"/>
              <a:gd name="connsiteX1" fmla="*/ 471551 w 536205"/>
              <a:gd name="connsiteY1" fmla="*/ 27709 h 643891"/>
              <a:gd name="connsiteX2" fmla="*/ 536205 w 536205"/>
              <a:gd name="connsiteY2" fmla="*/ 634654 h 643891"/>
              <a:gd name="connsiteX3" fmla="*/ 0 w 536205"/>
              <a:gd name="connsiteY3" fmla="*/ 643891 h 643891"/>
              <a:gd name="connsiteX4" fmla="*/ 0 w 536205"/>
              <a:gd name="connsiteY4" fmla="*/ 0 h 643891"/>
              <a:gd name="connsiteX0" fmla="*/ 0 w 536205"/>
              <a:gd name="connsiteY0" fmla="*/ 0 h 643891"/>
              <a:gd name="connsiteX1" fmla="*/ 471551 w 536205"/>
              <a:gd name="connsiteY1" fmla="*/ 27709 h 643891"/>
              <a:gd name="connsiteX2" fmla="*/ 536205 w 536205"/>
              <a:gd name="connsiteY2" fmla="*/ 634654 h 643891"/>
              <a:gd name="connsiteX3" fmla="*/ 0 w 536205"/>
              <a:gd name="connsiteY3" fmla="*/ 643891 h 643891"/>
              <a:gd name="connsiteX4" fmla="*/ 0 w 536205"/>
              <a:gd name="connsiteY4" fmla="*/ 0 h 643891"/>
              <a:gd name="connsiteX0" fmla="*/ 0 w 536205"/>
              <a:gd name="connsiteY0" fmla="*/ 0 h 643891"/>
              <a:gd name="connsiteX1" fmla="*/ 478478 w 536205"/>
              <a:gd name="connsiteY1" fmla="*/ 6927 h 643891"/>
              <a:gd name="connsiteX2" fmla="*/ 536205 w 536205"/>
              <a:gd name="connsiteY2" fmla="*/ 634654 h 643891"/>
              <a:gd name="connsiteX3" fmla="*/ 0 w 536205"/>
              <a:gd name="connsiteY3" fmla="*/ 643891 h 643891"/>
              <a:gd name="connsiteX4" fmla="*/ 0 w 536205"/>
              <a:gd name="connsiteY4" fmla="*/ 0 h 643891"/>
              <a:gd name="connsiteX0" fmla="*/ 0 w 536205"/>
              <a:gd name="connsiteY0" fmla="*/ 0 h 643891"/>
              <a:gd name="connsiteX1" fmla="*/ 478478 w 536205"/>
              <a:gd name="connsiteY1" fmla="*/ 6927 h 643891"/>
              <a:gd name="connsiteX2" fmla="*/ 536205 w 536205"/>
              <a:gd name="connsiteY2" fmla="*/ 634654 h 643891"/>
              <a:gd name="connsiteX3" fmla="*/ 0 w 536205"/>
              <a:gd name="connsiteY3" fmla="*/ 643891 h 643891"/>
              <a:gd name="connsiteX4" fmla="*/ 0 w 536205"/>
              <a:gd name="connsiteY4" fmla="*/ 0 h 643891"/>
              <a:gd name="connsiteX0" fmla="*/ 0 w 522351"/>
              <a:gd name="connsiteY0" fmla="*/ 0 h 643891"/>
              <a:gd name="connsiteX1" fmla="*/ 478478 w 522351"/>
              <a:gd name="connsiteY1" fmla="*/ 6927 h 643891"/>
              <a:gd name="connsiteX2" fmla="*/ 522351 w 522351"/>
              <a:gd name="connsiteY2" fmla="*/ 641582 h 643891"/>
              <a:gd name="connsiteX3" fmla="*/ 0 w 522351"/>
              <a:gd name="connsiteY3" fmla="*/ 643891 h 643891"/>
              <a:gd name="connsiteX4" fmla="*/ 0 w 522351"/>
              <a:gd name="connsiteY4" fmla="*/ 0 h 643891"/>
              <a:gd name="connsiteX0" fmla="*/ 0 w 526998"/>
              <a:gd name="connsiteY0" fmla="*/ 0 h 643891"/>
              <a:gd name="connsiteX1" fmla="*/ 478478 w 526998"/>
              <a:gd name="connsiteY1" fmla="*/ 6927 h 643891"/>
              <a:gd name="connsiteX2" fmla="*/ 522351 w 526998"/>
              <a:gd name="connsiteY2" fmla="*/ 641582 h 643891"/>
              <a:gd name="connsiteX3" fmla="*/ 0 w 526998"/>
              <a:gd name="connsiteY3" fmla="*/ 643891 h 643891"/>
              <a:gd name="connsiteX4" fmla="*/ 0 w 526998"/>
              <a:gd name="connsiteY4" fmla="*/ 0 h 643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998" h="643891">
                <a:moveTo>
                  <a:pt x="0" y="0"/>
                </a:moveTo>
                <a:lnTo>
                  <a:pt x="478478" y="6927"/>
                </a:lnTo>
                <a:cubicBezTo>
                  <a:pt x="527738" y="278514"/>
                  <a:pt x="533127" y="356140"/>
                  <a:pt x="522351" y="641582"/>
                </a:cubicBezTo>
                <a:lnTo>
                  <a:pt x="0" y="643891"/>
                </a:lnTo>
                <a:lnTo>
                  <a:pt x="0" y="0"/>
                </a:lnTo>
                <a:close/>
              </a:path>
            </a:pathLst>
          </a:cu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50"/>
          <p:cNvSpPr/>
          <p:nvPr/>
        </p:nvSpPr>
        <p:spPr>
          <a:xfrm>
            <a:off x="3457394" y="4969845"/>
            <a:ext cx="517732" cy="643891"/>
          </a:xfrm>
          <a:custGeom>
            <a:avLst/>
            <a:gdLst>
              <a:gd name="connsiteX0" fmla="*/ 0 w 711696"/>
              <a:gd name="connsiteY0" fmla="*/ 0 h 643891"/>
              <a:gd name="connsiteX1" fmla="*/ 711696 w 711696"/>
              <a:gd name="connsiteY1" fmla="*/ 0 h 643891"/>
              <a:gd name="connsiteX2" fmla="*/ 711696 w 711696"/>
              <a:gd name="connsiteY2" fmla="*/ 643891 h 643891"/>
              <a:gd name="connsiteX3" fmla="*/ 0 w 711696"/>
              <a:gd name="connsiteY3" fmla="*/ 643891 h 643891"/>
              <a:gd name="connsiteX4" fmla="*/ 0 w 711696"/>
              <a:gd name="connsiteY4" fmla="*/ 0 h 643891"/>
              <a:gd name="connsiteX0" fmla="*/ 0 w 711696"/>
              <a:gd name="connsiteY0" fmla="*/ 0 h 643891"/>
              <a:gd name="connsiteX1" fmla="*/ 517732 w 711696"/>
              <a:gd name="connsiteY1" fmla="*/ 9236 h 643891"/>
              <a:gd name="connsiteX2" fmla="*/ 711696 w 711696"/>
              <a:gd name="connsiteY2" fmla="*/ 643891 h 643891"/>
              <a:gd name="connsiteX3" fmla="*/ 0 w 711696"/>
              <a:gd name="connsiteY3" fmla="*/ 643891 h 643891"/>
              <a:gd name="connsiteX4" fmla="*/ 0 w 711696"/>
              <a:gd name="connsiteY4" fmla="*/ 0 h 643891"/>
              <a:gd name="connsiteX0" fmla="*/ 0 w 517732"/>
              <a:gd name="connsiteY0" fmla="*/ 0 h 671600"/>
              <a:gd name="connsiteX1" fmla="*/ 517732 w 517732"/>
              <a:gd name="connsiteY1" fmla="*/ 9236 h 671600"/>
              <a:gd name="connsiteX2" fmla="*/ 314532 w 517732"/>
              <a:gd name="connsiteY2" fmla="*/ 671600 h 671600"/>
              <a:gd name="connsiteX3" fmla="*/ 0 w 517732"/>
              <a:gd name="connsiteY3" fmla="*/ 643891 h 671600"/>
              <a:gd name="connsiteX4" fmla="*/ 0 w 517732"/>
              <a:gd name="connsiteY4" fmla="*/ 0 h 671600"/>
              <a:gd name="connsiteX0" fmla="*/ 0 w 517732"/>
              <a:gd name="connsiteY0" fmla="*/ 0 h 643891"/>
              <a:gd name="connsiteX1" fmla="*/ 517732 w 517732"/>
              <a:gd name="connsiteY1" fmla="*/ 9236 h 643891"/>
              <a:gd name="connsiteX2" fmla="*/ 268350 w 517732"/>
              <a:gd name="connsiteY2" fmla="*/ 643891 h 643891"/>
              <a:gd name="connsiteX3" fmla="*/ 0 w 517732"/>
              <a:gd name="connsiteY3" fmla="*/ 643891 h 643891"/>
              <a:gd name="connsiteX4" fmla="*/ 0 w 517732"/>
              <a:gd name="connsiteY4" fmla="*/ 0 h 643891"/>
              <a:gd name="connsiteX0" fmla="*/ 0 w 517732"/>
              <a:gd name="connsiteY0" fmla="*/ 0 h 643891"/>
              <a:gd name="connsiteX1" fmla="*/ 517732 w 517732"/>
              <a:gd name="connsiteY1" fmla="*/ 9236 h 643891"/>
              <a:gd name="connsiteX2" fmla="*/ 268350 w 517732"/>
              <a:gd name="connsiteY2" fmla="*/ 643891 h 643891"/>
              <a:gd name="connsiteX3" fmla="*/ 0 w 517732"/>
              <a:gd name="connsiteY3" fmla="*/ 643891 h 643891"/>
              <a:gd name="connsiteX4" fmla="*/ 0 w 517732"/>
              <a:gd name="connsiteY4" fmla="*/ 0 h 643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732" h="643891">
                <a:moveTo>
                  <a:pt x="0" y="0"/>
                </a:moveTo>
                <a:lnTo>
                  <a:pt x="517732" y="9236"/>
                </a:lnTo>
                <a:cubicBezTo>
                  <a:pt x="434605" y="220788"/>
                  <a:pt x="425368" y="376921"/>
                  <a:pt x="268350" y="643891"/>
                </a:cubicBezTo>
                <a:lnTo>
                  <a:pt x="0" y="643891"/>
                </a:lnTo>
                <a:lnTo>
                  <a:pt x="0" y="0"/>
                </a:lnTo>
                <a:close/>
              </a:path>
            </a:pathLst>
          </a:cu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51"/>
          <p:cNvSpPr/>
          <p:nvPr/>
        </p:nvSpPr>
        <p:spPr>
          <a:xfrm>
            <a:off x="3465775" y="3708800"/>
            <a:ext cx="462314" cy="643891"/>
          </a:xfrm>
          <a:custGeom>
            <a:avLst/>
            <a:gdLst>
              <a:gd name="connsiteX0" fmla="*/ 0 w 711696"/>
              <a:gd name="connsiteY0" fmla="*/ 0 h 643891"/>
              <a:gd name="connsiteX1" fmla="*/ 711696 w 711696"/>
              <a:gd name="connsiteY1" fmla="*/ 0 h 643891"/>
              <a:gd name="connsiteX2" fmla="*/ 711696 w 711696"/>
              <a:gd name="connsiteY2" fmla="*/ 643891 h 643891"/>
              <a:gd name="connsiteX3" fmla="*/ 0 w 711696"/>
              <a:gd name="connsiteY3" fmla="*/ 643891 h 643891"/>
              <a:gd name="connsiteX4" fmla="*/ 0 w 711696"/>
              <a:gd name="connsiteY4" fmla="*/ 0 h 643891"/>
              <a:gd name="connsiteX0" fmla="*/ 0 w 711696"/>
              <a:gd name="connsiteY0" fmla="*/ 0 h 643891"/>
              <a:gd name="connsiteX1" fmla="*/ 379187 w 711696"/>
              <a:gd name="connsiteY1" fmla="*/ 230909 h 643891"/>
              <a:gd name="connsiteX2" fmla="*/ 711696 w 711696"/>
              <a:gd name="connsiteY2" fmla="*/ 643891 h 643891"/>
              <a:gd name="connsiteX3" fmla="*/ 0 w 711696"/>
              <a:gd name="connsiteY3" fmla="*/ 643891 h 643891"/>
              <a:gd name="connsiteX4" fmla="*/ 0 w 711696"/>
              <a:gd name="connsiteY4" fmla="*/ 0 h 643891"/>
              <a:gd name="connsiteX0" fmla="*/ 0 w 600859"/>
              <a:gd name="connsiteY0" fmla="*/ 0 h 643891"/>
              <a:gd name="connsiteX1" fmla="*/ 379187 w 600859"/>
              <a:gd name="connsiteY1" fmla="*/ 230909 h 643891"/>
              <a:gd name="connsiteX2" fmla="*/ 600859 w 600859"/>
              <a:gd name="connsiteY2" fmla="*/ 643891 h 643891"/>
              <a:gd name="connsiteX3" fmla="*/ 0 w 600859"/>
              <a:gd name="connsiteY3" fmla="*/ 643891 h 643891"/>
              <a:gd name="connsiteX4" fmla="*/ 0 w 600859"/>
              <a:gd name="connsiteY4" fmla="*/ 0 h 643891"/>
              <a:gd name="connsiteX0" fmla="*/ 0 w 508495"/>
              <a:gd name="connsiteY0" fmla="*/ 0 h 643891"/>
              <a:gd name="connsiteX1" fmla="*/ 379187 w 508495"/>
              <a:gd name="connsiteY1" fmla="*/ 230909 h 643891"/>
              <a:gd name="connsiteX2" fmla="*/ 508495 w 508495"/>
              <a:gd name="connsiteY2" fmla="*/ 634655 h 643891"/>
              <a:gd name="connsiteX3" fmla="*/ 0 w 508495"/>
              <a:gd name="connsiteY3" fmla="*/ 643891 h 643891"/>
              <a:gd name="connsiteX4" fmla="*/ 0 w 508495"/>
              <a:gd name="connsiteY4" fmla="*/ 0 h 643891"/>
              <a:gd name="connsiteX0" fmla="*/ 0 w 462314"/>
              <a:gd name="connsiteY0" fmla="*/ 0 h 643891"/>
              <a:gd name="connsiteX1" fmla="*/ 379187 w 462314"/>
              <a:gd name="connsiteY1" fmla="*/ 230909 h 643891"/>
              <a:gd name="connsiteX2" fmla="*/ 462314 w 462314"/>
              <a:gd name="connsiteY2" fmla="*/ 625418 h 643891"/>
              <a:gd name="connsiteX3" fmla="*/ 0 w 462314"/>
              <a:gd name="connsiteY3" fmla="*/ 643891 h 643891"/>
              <a:gd name="connsiteX4" fmla="*/ 0 w 462314"/>
              <a:gd name="connsiteY4" fmla="*/ 0 h 643891"/>
              <a:gd name="connsiteX0" fmla="*/ 0 w 462314"/>
              <a:gd name="connsiteY0" fmla="*/ 0 h 643891"/>
              <a:gd name="connsiteX1" fmla="*/ 342242 w 462314"/>
              <a:gd name="connsiteY1" fmla="*/ 221673 h 643891"/>
              <a:gd name="connsiteX2" fmla="*/ 462314 w 462314"/>
              <a:gd name="connsiteY2" fmla="*/ 625418 h 643891"/>
              <a:gd name="connsiteX3" fmla="*/ 0 w 462314"/>
              <a:gd name="connsiteY3" fmla="*/ 643891 h 643891"/>
              <a:gd name="connsiteX4" fmla="*/ 0 w 462314"/>
              <a:gd name="connsiteY4" fmla="*/ 0 h 643891"/>
              <a:gd name="connsiteX0" fmla="*/ 0 w 462314"/>
              <a:gd name="connsiteY0" fmla="*/ 0 h 643891"/>
              <a:gd name="connsiteX1" fmla="*/ 342242 w 462314"/>
              <a:gd name="connsiteY1" fmla="*/ 221673 h 643891"/>
              <a:gd name="connsiteX2" fmla="*/ 462314 w 462314"/>
              <a:gd name="connsiteY2" fmla="*/ 625418 h 643891"/>
              <a:gd name="connsiteX3" fmla="*/ 0 w 462314"/>
              <a:gd name="connsiteY3" fmla="*/ 643891 h 643891"/>
              <a:gd name="connsiteX4" fmla="*/ 0 w 462314"/>
              <a:gd name="connsiteY4" fmla="*/ 0 h 643891"/>
              <a:gd name="connsiteX0" fmla="*/ 0 w 462314"/>
              <a:gd name="connsiteY0" fmla="*/ 0 h 643891"/>
              <a:gd name="connsiteX1" fmla="*/ 328388 w 462314"/>
              <a:gd name="connsiteY1" fmla="*/ 221673 h 643891"/>
              <a:gd name="connsiteX2" fmla="*/ 462314 w 462314"/>
              <a:gd name="connsiteY2" fmla="*/ 625418 h 643891"/>
              <a:gd name="connsiteX3" fmla="*/ 0 w 462314"/>
              <a:gd name="connsiteY3" fmla="*/ 643891 h 643891"/>
              <a:gd name="connsiteX4" fmla="*/ 0 w 462314"/>
              <a:gd name="connsiteY4" fmla="*/ 0 h 643891"/>
              <a:gd name="connsiteX0" fmla="*/ 0 w 462314"/>
              <a:gd name="connsiteY0" fmla="*/ 0 h 643891"/>
              <a:gd name="connsiteX1" fmla="*/ 328388 w 462314"/>
              <a:gd name="connsiteY1" fmla="*/ 221673 h 643891"/>
              <a:gd name="connsiteX2" fmla="*/ 462314 w 462314"/>
              <a:gd name="connsiteY2" fmla="*/ 625418 h 643891"/>
              <a:gd name="connsiteX3" fmla="*/ 0 w 462314"/>
              <a:gd name="connsiteY3" fmla="*/ 643891 h 643891"/>
              <a:gd name="connsiteX4" fmla="*/ 0 w 462314"/>
              <a:gd name="connsiteY4" fmla="*/ 0 h 643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314" h="643891">
                <a:moveTo>
                  <a:pt x="0" y="0"/>
                </a:moveTo>
                <a:cubicBezTo>
                  <a:pt x="114081" y="73891"/>
                  <a:pt x="161198" y="-41564"/>
                  <a:pt x="328388" y="221673"/>
                </a:cubicBezTo>
                <a:lnTo>
                  <a:pt x="462314" y="625418"/>
                </a:lnTo>
                <a:lnTo>
                  <a:pt x="0" y="643891"/>
                </a:lnTo>
                <a:lnTo>
                  <a:pt x="0" y="0"/>
                </a:lnTo>
                <a:close/>
              </a:path>
            </a:pathLst>
          </a:cu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52"/>
          <p:cNvSpPr/>
          <p:nvPr/>
        </p:nvSpPr>
        <p:spPr>
          <a:xfrm>
            <a:off x="3452550" y="5614442"/>
            <a:ext cx="240642" cy="269818"/>
          </a:xfrm>
          <a:custGeom>
            <a:avLst/>
            <a:gdLst>
              <a:gd name="connsiteX0" fmla="*/ 0 w 711696"/>
              <a:gd name="connsiteY0" fmla="*/ 0 h 643891"/>
              <a:gd name="connsiteX1" fmla="*/ 711696 w 711696"/>
              <a:gd name="connsiteY1" fmla="*/ 0 h 643891"/>
              <a:gd name="connsiteX2" fmla="*/ 711696 w 711696"/>
              <a:gd name="connsiteY2" fmla="*/ 643891 h 643891"/>
              <a:gd name="connsiteX3" fmla="*/ 0 w 711696"/>
              <a:gd name="connsiteY3" fmla="*/ 643891 h 643891"/>
              <a:gd name="connsiteX4" fmla="*/ 0 w 711696"/>
              <a:gd name="connsiteY4" fmla="*/ 0 h 643891"/>
              <a:gd name="connsiteX0" fmla="*/ 0 w 711696"/>
              <a:gd name="connsiteY0" fmla="*/ 0 h 643891"/>
              <a:gd name="connsiteX1" fmla="*/ 240642 w 711696"/>
              <a:gd name="connsiteY1" fmla="*/ 0 h 643891"/>
              <a:gd name="connsiteX2" fmla="*/ 711696 w 711696"/>
              <a:gd name="connsiteY2" fmla="*/ 643891 h 643891"/>
              <a:gd name="connsiteX3" fmla="*/ 0 w 711696"/>
              <a:gd name="connsiteY3" fmla="*/ 643891 h 643891"/>
              <a:gd name="connsiteX4" fmla="*/ 0 w 711696"/>
              <a:gd name="connsiteY4" fmla="*/ 0 h 643891"/>
              <a:gd name="connsiteX0" fmla="*/ 0 w 240642"/>
              <a:gd name="connsiteY0" fmla="*/ 0 h 643891"/>
              <a:gd name="connsiteX1" fmla="*/ 240642 w 240642"/>
              <a:gd name="connsiteY1" fmla="*/ 0 h 643891"/>
              <a:gd name="connsiteX2" fmla="*/ 95169 w 240642"/>
              <a:gd name="connsiteY2" fmla="*/ 609255 h 643891"/>
              <a:gd name="connsiteX3" fmla="*/ 0 w 240642"/>
              <a:gd name="connsiteY3" fmla="*/ 643891 h 643891"/>
              <a:gd name="connsiteX4" fmla="*/ 0 w 240642"/>
              <a:gd name="connsiteY4" fmla="*/ 0 h 643891"/>
              <a:gd name="connsiteX0" fmla="*/ 0 w 240642"/>
              <a:gd name="connsiteY0" fmla="*/ 0 h 643891"/>
              <a:gd name="connsiteX1" fmla="*/ 240642 w 240642"/>
              <a:gd name="connsiteY1" fmla="*/ 0 h 643891"/>
              <a:gd name="connsiteX2" fmla="*/ 95169 w 240642"/>
              <a:gd name="connsiteY2" fmla="*/ 609255 h 643891"/>
              <a:gd name="connsiteX3" fmla="*/ 0 w 240642"/>
              <a:gd name="connsiteY3" fmla="*/ 643891 h 643891"/>
              <a:gd name="connsiteX4" fmla="*/ 0 w 240642"/>
              <a:gd name="connsiteY4" fmla="*/ 0 h 643891"/>
              <a:gd name="connsiteX0" fmla="*/ 0 w 240642"/>
              <a:gd name="connsiteY0" fmla="*/ 0 h 643891"/>
              <a:gd name="connsiteX1" fmla="*/ 240642 w 240642"/>
              <a:gd name="connsiteY1" fmla="*/ 0 h 643891"/>
              <a:gd name="connsiteX2" fmla="*/ 95169 w 240642"/>
              <a:gd name="connsiteY2" fmla="*/ 609255 h 643891"/>
              <a:gd name="connsiteX3" fmla="*/ 0 w 240642"/>
              <a:gd name="connsiteY3" fmla="*/ 643891 h 643891"/>
              <a:gd name="connsiteX4" fmla="*/ 0 w 240642"/>
              <a:gd name="connsiteY4" fmla="*/ 0 h 643891"/>
              <a:gd name="connsiteX0" fmla="*/ 0 w 240642"/>
              <a:gd name="connsiteY0" fmla="*/ 0 h 643891"/>
              <a:gd name="connsiteX1" fmla="*/ 240642 w 240642"/>
              <a:gd name="connsiteY1" fmla="*/ 0 h 643891"/>
              <a:gd name="connsiteX2" fmla="*/ 67460 w 240642"/>
              <a:gd name="connsiteY2" fmla="*/ 415291 h 643891"/>
              <a:gd name="connsiteX3" fmla="*/ 0 w 240642"/>
              <a:gd name="connsiteY3" fmla="*/ 643891 h 643891"/>
              <a:gd name="connsiteX4" fmla="*/ 0 w 240642"/>
              <a:gd name="connsiteY4" fmla="*/ 0 h 643891"/>
              <a:gd name="connsiteX0" fmla="*/ 0 w 240642"/>
              <a:gd name="connsiteY0" fmla="*/ 0 h 643891"/>
              <a:gd name="connsiteX1" fmla="*/ 240642 w 240642"/>
              <a:gd name="connsiteY1" fmla="*/ 0 h 643891"/>
              <a:gd name="connsiteX2" fmla="*/ 60533 w 240642"/>
              <a:gd name="connsiteY2" fmla="*/ 346018 h 643891"/>
              <a:gd name="connsiteX3" fmla="*/ 0 w 240642"/>
              <a:gd name="connsiteY3" fmla="*/ 643891 h 643891"/>
              <a:gd name="connsiteX4" fmla="*/ 0 w 240642"/>
              <a:gd name="connsiteY4" fmla="*/ 0 h 643891"/>
              <a:gd name="connsiteX0" fmla="*/ 0 w 240642"/>
              <a:gd name="connsiteY0" fmla="*/ 0 h 346018"/>
              <a:gd name="connsiteX1" fmla="*/ 240642 w 240642"/>
              <a:gd name="connsiteY1" fmla="*/ 0 h 346018"/>
              <a:gd name="connsiteX2" fmla="*/ 60533 w 240642"/>
              <a:gd name="connsiteY2" fmla="*/ 346018 h 346018"/>
              <a:gd name="connsiteX3" fmla="*/ 13854 w 240642"/>
              <a:gd name="connsiteY3" fmla="*/ 339091 h 346018"/>
              <a:gd name="connsiteX4" fmla="*/ 0 w 240642"/>
              <a:gd name="connsiteY4" fmla="*/ 0 h 346018"/>
              <a:gd name="connsiteX0" fmla="*/ 0 w 240642"/>
              <a:gd name="connsiteY0" fmla="*/ 0 h 346018"/>
              <a:gd name="connsiteX1" fmla="*/ 240642 w 240642"/>
              <a:gd name="connsiteY1" fmla="*/ 0 h 346018"/>
              <a:gd name="connsiteX2" fmla="*/ 60533 w 240642"/>
              <a:gd name="connsiteY2" fmla="*/ 346018 h 346018"/>
              <a:gd name="connsiteX3" fmla="*/ 13854 w 240642"/>
              <a:gd name="connsiteY3" fmla="*/ 339091 h 346018"/>
              <a:gd name="connsiteX4" fmla="*/ 0 w 240642"/>
              <a:gd name="connsiteY4" fmla="*/ 0 h 346018"/>
              <a:gd name="connsiteX0" fmla="*/ 0 w 240642"/>
              <a:gd name="connsiteY0" fmla="*/ 0 h 346018"/>
              <a:gd name="connsiteX1" fmla="*/ 240642 w 240642"/>
              <a:gd name="connsiteY1" fmla="*/ 0 h 346018"/>
              <a:gd name="connsiteX2" fmla="*/ 60533 w 240642"/>
              <a:gd name="connsiteY2" fmla="*/ 346018 h 346018"/>
              <a:gd name="connsiteX3" fmla="*/ 6927 w 240642"/>
              <a:gd name="connsiteY3" fmla="*/ 269818 h 346018"/>
              <a:gd name="connsiteX4" fmla="*/ 0 w 240642"/>
              <a:gd name="connsiteY4" fmla="*/ 0 h 346018"/>
              <a:gd name="connsiteX0" fmla="*/ 0 w 240642"/>
              <a:gd name="connsiteY0" fmla="*/ 0 h 269818"/>
              <a:gd name="connsiteX1" fmla="*/ 240642 w 240642"/>
              <a:gd name="connsiteY1" fmla="*/ 0 h 269818"/>
              <a:gd name="connsiteX2" fmla="*/ 95170 w 240642"/>
              <a:gd name="connsiteY2" fmla="*/ 255964 h 269818"/>
              <a:gd name="connsiteX3" fmla="*/ 6927 w 240642"/>
              <a:gd name="connsiteY3" fmla="*/ 269818 h 269818"/>
              <a:gd name="connsiteX4" fmla="*/ 0 w 240642"/>
              <a:gd name="connsiteY4" fmla="*/ 0 h 269818"/>
              <a:gd name="connsiteX0" fmla="*/ 0 w 240642"/>
              <a:gd name="connsiteY0" fmla="*/ 0 h 269818"/>
              <a:gd name="connsiteX1" fmla="*/ 240642 w 240642"/>
              <a:gd name="connsiteY1" fmla="*/ 0 h 269818"/>
              <a:gd name="connsiteX2" fmla="*/ 143661 w 240642"/>
              <a:gd name="connsiteY2" fmla="*/ 186691 h 269818"/>
              <a:gd name="connsiteX3" fmla="*/ 6927 w 240642"/>
              <a:gd name="connsiteY3" fmla="*/ 269818 h 269818"/>
              <a:gd name="connsiteX4" fmla="*/ 0 w 240642"/>
              <a:gd name="connsiteY4" fmla="*/ 0 h 269818"/>
              <a:gd name="connsiteX0" fmla="*/ 0 w 240642"/>
              <a:gd name="connsiteY0" fmla="*/ 0 h 269818"/>
              <a:gd name="connsiteX1" fmla="*/ 240642 w 240642"/>
              <a:gd name="connsiteY1" fmla="*/ 0 h 269818"/>
              <a:gd name="connsiteX2" fmla="*/ 171370 w 240642"/>
              <a:gd name="connsiteY2" fmla="*/ 131273 h 269818"/>
              <a:gd name="connsiteX3" fmla="*/ 6927 w 240642"/>
              <a:gd name="connsiteY3" fmla="*/ 269818 h 269818"/>
              <a:gd name="connsiteX4" fmla="*/ 0 w 240642"/>
              <a:gd name="connsiteY4" fmla="*/ 0 h 269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642" h="269818">
                <a:moveTo>
                  <a:pt x="0" y="0"/>
                </a:moveTo>
                <a:lnTo>
                  <a:pt x="240642" y="0"/>
                </a:lnTo>
                <a:cubicBezTo>
                  <a:pt x="192151" y="203085"/>
                  <a:pt x="282206" y="-57957"/>
                  <a:pt x="171370" y="131273"/>
                </a:cubicBezTo>
                <a:lnTo>
                  <a:pt x="6927" y="269818"/>
                </a:lnTo>
                <a:cubicBezTo>
                  <a:pt x="2309" y="59806"/>
                  <a:pt x="4618" y="113030"/>
                  <a:pt x="0" y="0"/>
                </a:cubicBezTo>
                <a:close/>
              </a:path>
            </a:pathLst>
          </a:cu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1396039" y="3772868"/>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1270302" y="3669074"/>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Arrow Connector 45"/>
          <p:cNvCxnSpPr/>
          <p:nvPr/>
        </p:nvCxnSpPr>
        <p:spPr>
          <a:xfrm>
            <a:off x="2740410" y="5447839"/>
            <a:ext cx="704861" cy="0"/>
          </a:xfrm>
          <a:prstGeom prst="straightConnector1">
            <a:avLst/>
          </a:prstGeom>
          <a:ln w="412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2750438" y="5070840"/>
            <a:ext cx="684803" cy="369332"/>
          </a:xfrm>
          <a:prstGeom prst="rect">
            <a:avLst/>
          </a:prstGeom>
          <a:noFill/>
        </p:spPr>
        <p:txBody>
          <a:bodyPr wrap="none" rtlCol="0">
            <a:spAutoFit/>
          </a:bodyPr>
          <a:lstStyle/>
          <a:p>
            <a:r>
              <a:rPr lang="en-US" dirty="0" smtClean="0"/>
              <a:t>1 km</a:t>
            </a:r>
            <a:endParaRPr lang="en-US" dirty="0"/>
          </a:p>
        </p:txBody>
      </p:sp>
      <p:cxnSp>
        <p:nvCxnSpPr>
          <p:cNvPr id="48" name="Straight Connector 47"/>
          <p:cNvCxnSpPr/>
          <p:nvPr/>
        </p:nvCxnSpPr>
        <p:spPr>
          <a:xfrm flipV="1">
            <a:off x="2756651" y="5937565"/>
            <a:ext cx="1599325" cy="31426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993499" y="4460425"/>
            <a:ext cx="362477" cy="14390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124534" y="1887661"/>
            <a:ext cx="3591628" cy="1200329"/>
          </a:xfrm>
          <a:prstGeom prst="rect">
            <a:avLst/>
          </a:prstGeom>
          <a:noFill/>
        </p:spPr>
        <p:txBody>
          <a:bodyPr wrap="square" rtlCol="0">
            <a:spAutoFit/>
          </a:bodyPr>
          <a:lstStyle/>
          <a:p>
            <a:r>
              <a:rPr lang="en-US" dirty="0" smtClean="0"/>
              <a:t>If the World Ocean is divided into 1x1 km blocks (grid cells), about </a:t>
            </a:r>
            <a:r>
              <a:rPr lang="en-US" b="1" dirty="0" smtClean="0"/>
              <a:t>82 %</a:t>
            </a:r>
            <a:r>
              <a:rPr lang="en-US" dirty="0" smtClean="0"/>
              <a:t> of them do not have depth values. </a:t>
            </a:r>
            <a:r>
              <a:rPr lang="en-US" sz="1400" dirty="0" smtClean="0"/>
              <a:t>(Based on GEBCO 2014 grid)</a:t>
            </a:r>
            <a:endParaRPr lang="en-US" sz="1400" dirty="0"/>
          </a:p>
        </p:txBody>
      </p:sp>
      <p:sp>
        <p:nvSpPr>
          <p:cNvPr id="51" name="Rectangle 50"/>
          <p:cNvSpPr/>
          <p:nvPr/>
        </p:nvSpPr>
        <p:spPr>
          <a:xfrm>
            <a:off x="5162279" y="5012814"/>
            <a:ext cx="3775417" cy="1845186"/>
          </a:xfrm>
          <a:prstGeom prst="rect">
            <a:avLst/>
          </a:prstGeom>
          <a:solidFill>
            <a:schemeClr val="bg1">
              <a:alpha val="5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p>
        </p:txBody>
      </p:sp>
      <p:sp>
        <p:nvSpPr>
          <p:cNvPr id="52" name="TextBox 51"/>
          <p:cNvSpPr txBox="1"/>
          <p:nvPr/>
        </p:nvSpPr>
        <p:spPr>
          <a:xfrm>
            <a:off x="5346068" y="5055014"/>
            <a:ext cx="3591628" cy="1815882"/>
          </a:xfrm>
          <a:prstGeom prst="rect">
            <a:avLst/>
          </a:prstGeom>
          <a:noFill/>
        </p:spPr>
        <p:txBody>
          <a:bodyPr wrap="square" rtlCol="0">
            <a:spAutoFit/>
          </a:bodyPr>
          <a:lstStyle/>
          <a:p>
            <a:r>
              <a:rPr lang="en-US" sz="2800" b="1" dirty="0" smtClean="0"/>
              <a:t>Target resolution of</a:t>
            </a:r>
          </a:p>
          <a:p>
            <a:r>
              <a:rPr lang="en-GB" sz="2800" b="1" dirty="0" smtClean="0"/>
              <a:t>New HIGH RESOLUTION</a:t>
            </a:r>
          </a:p>
          <a:p>
            <a:r>
              <a:rPr lang="en-GB" sz="2800" b="1" dirty="0" smtClean="0"/>
              <a:t>GEBCO Grid?</a:t>
            </a:r>
            <a:endParaRPr lang="en-US" sz="2800" b="1" dirty="0"/>
          </a:p>
        </p:txBody>
      </p:sp>
      <p:sp>
        <p:nvSpPr>
          <p:cNvPr id="54" name="Rectangle 53"/>
          <p:cNvSpPr/>
          <p:nvPr/>
        </p:nvSpPr>
        <p:spPr>
          <a:xfrm>
            <a:off x="4573070" y="2734647"/>
            <a:ext cx="2735234" cy="1348970"/>
          </a:xfrm>
          <a:prstGeom prst="rect">
            <a:avLst/>
          </a:prstGeom>
          <a:solidFill>
            <a:schemeClr val="bg1">
              <a:alpha val="5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p>
        </p:txBody>
      </p:sp>
      <p:sp>
        <p:nvSpPr>
          <p:cNvPr id="55" name="TextBox 54"/>
          <p:cNvSpPr txBox="1"/>
          <p:nvPr/>
        </p:nvSpPr>
        <p:spPr>
          <a:xfrm>
            <a:off x="4604073" y="2637067"/>
            <a:ext cx="3591628" cy="1446550"/>
          </a:xfrm>
          <a:prstGeom prst="rect">
            <a:avLst/>
          </a:prstGeom>
          <a:noFill/>
        </p:spPr>
        <p:txBody>
          <a:bodyPr wrap="square" rtlCol="0">
            <a:spAutoFit/>
          </a:bodyPr>
          <a:lstStyle/>
          <a:p>
            <a:r>
              <a:rPr lang="en-GB" sz="4400" b="1" dirty="0" smtClean="0"/>
              <a:t>18 % complete</a:t>
            </a:r>
            <a:endParaRPr lang="en-US" sz="4400" b="1" dirty="0"/>
          </a:p>
        </p:txBody>
      </p:sp>
    </p:spTree>
    <p:extLst>
      <p:ext uri="{BB962C8B-B14F-4D97-AF65-F5344CB8AC3E}">
        <p14:creationId xmlns:p14="http://schemas.microsoft.com/office/powerpoint/2010/main" val="37428228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23226"/>
            <a:ext cx="6949903" cy="5212427"/>
          </a:xfrm>
          <a:prstGeom prst="rect">
            <a:avLst/>
          </a:prstGeom>
        </p:spPr>
      </p:pic>
      <p:sp>
        <p:nvSpPr>
          <p:cNvPr id="4" name="TextBox 3"/>
          <p:cNvSpPr txBox="1"/>
          <p:nvPr/>
        </p:nvSpPr>
        <p:spPr>
          <a:xfrm>
            <a:off x="179512" y="6027876"/>
            <a:ext cx="2736304" cy="307777"/>
          </a:xfrm>
          <a:prstGeom prst="rect">
            <a:avLst/>
          </a:prstGeom>
          <a:noFill/>
        </p:spPr>
        <p:txBody>
          <a:bodyPr wrap="square" rtlCol="0">
            <a:spAutoFit/>
          </a:bodyPr>
          <a:lstStyle/>
          <a:p>
            <a:r>
              <a:rPr lang="sv-SE" sz="1400" dirty="0" smtClean="0">
                <a:solidFill>
                  <a:prstClr val="white"/>
                </a:solidFill>
              </a:rPr>
              <a:t>Horisontal resolution: </a:t>
            </a:r>
            <a:r>
              <a:rPr lang="sv-SE" sz="1400" dirty="0" smtClean="0">
                <a:solidFill>
                  <a:prstClr val="white"/>
                </a:solidFill>
                <a:sym typeface="Symbol" panose="05050102010706020507" pitchFamily="18" charset="2"/>
              </a:rPr>
              <a:t>1 km</a:t>
            </a:r>
          </a:p>
        </p:txBody>
      </p:sp>
      <p:sp>
        <p:nvSpPr>
          <p:cNvPr id="8" name="TextBox 7"/>
          <p:cNvSpPr txBox="1"/>
          <p:nvPr/>
        </p:nvSpPr>
        <p:spPr>
          <a:xfrm>
            <a:off x="2397136" y="5373216"/>
            <a:ext cx="2736304" cy="738664"/>
          </a:xfrm>
          <a:prstGeom prst="rect">
            <a:avLst/>
          </a:prstGeom>
          <a:noFill/>
        </p:spPr>
        <p:txBody>
          <a:bodyPr wrap="square" rtlCol="0">
            <a:spAutoFit/>
          </a:bodyPr>
          <a:lstStyle/>
          <a:p>
            <a:r>
              <a:rPr lang="en-US" sz="1400" dirty="0" smtClean="0">
                <a:solidFill>
                  <a:prstClr val="white"/>
                </a:solidFill>
              </a:rPr>
              <a:t>(1</a:t>
            </a:r>
            <a:r>
              <a:rPr lang="en-US" sz="1400" dirty="0" smtClean="0">
                <a:solidFill>
                  <a:prstClr val="white"/>
                </a:solidFill>
                <a:sym typeface="Symbol" panose="05050102010706020507" pitchFamily="18" charset="2"/>
              </a:rPr>
              <a:t>x</a:t>
            </a:r>
            <a:r>
              <a:rPr lang="en-US" sz="1400" dirty="0" smtClean="0">
                <a:solidFill>
                  <a:prstClr val="white"/>
                </a:solidFill>
              </a:rPr>
              <a:t>1</a:t>
            </a:r>
            <a:r>
              <a:rPr lang="en-US" sz="1400" dirty="0" smtClean="0">
                <a:solidFill>
                  <a:prstClr val="white"/>
                </a:solidFill>
                <a:sym typeface="Symbol" panose="05050102010706020507" pitchFamily="18" charset="2"/>
              </a:rPr>
              <a:t> deep-water multibeam)</a:t>
            </a:r>
            <a:endParaRPr lang="en-US" sz="1400" dirty="0" smtClean="0">
              <a:solidFill>
                <a:prstClr val="white"/>
              </a:solidFill>
            </a:endParaRPr>
          </a:p>
          <a:p>
            <a:r>
              <a:rPr lang="en-US" sz="1400" dirty="0" smtClean="0">
                <a:solidFill>
                  <a:prstClr val="white"/>
                </a:solidFill>
              </a:rPr>
              <a:t>Horizontal resolution: </a:t>
            </a:r>
            <a:r>
              <a:rPr lang="en-US" sz="1400" dirty="0" smtClean="0">
                <a:solidFill>
                  <a:prstClr val="white"/>
                </a:solidFill>
                <a:sym typeface="Symbol" panose="05050102010706020507" pitchFamily="18" charset="2"/>
              </a:rPr>
              <a:t>60 m</a:t>
            </a:r>
          </a:p>
          <a:p>
            <a:r>
              <a:rPr lang="en-US" sz="1400" dirty="0" smtClean="0">
                <a:solidFill>
                  <a:prstClr val="white"/>
                </a:solidFill>
                <a:sym typeface="Symbol" panose="05050102010706020507" pitchFamily="18" charset="2"/>
              </a:rPr>
              <a:t>Swath width: 14-17 km</a:t>
            </a:r>
            <a:endParaRPr lang="en-US" sz="1400" dirty="0">
              <a:solidFill>
                <a:prstClr val="white"/>
              </a:solidFill>
            </a:endParaRPr>
          </a:p>
        </p:txBody>
      </p:sp>
      <p:sp>
        <p:nvSpPr>
          <p:cNvPr id="9" name="TextBox 8"/>
          <p:cNvSpPr txBox="1"/>
          <p:nvPr/>
        </p:nvSpPr>
        <p:spPr>
          <a:xfrm>
            <a:off x="4650891" y="5632775"/>
            <a:ext cx="2736304" cy="738664"/>
          </a:xfrm>
          <a:prstGeom prst="rect">
            <a:avLst/>
          </a:prstGeom>
          <a:noFill/>
        </p:spPr>
        <p:txBody>
          <a:bodyPr wrap="square" rtlCol="0">
            <a:spAutoFit/>
          </a:bodyPr>
          <a:lstStyle/>
          <a:p>
            <a:r>
              <a:rPr lang="en-US" sz="1400" dirty="0" smtClean="0">
                <a:solidFill>
                  <a:prstClr val="white"/>
                </a:solidFill>
              </a:rPr>
              <a:t>(1</a:t>
            </a:r>
            <a:r>
              <a:rPr lang="en-US" sz="1400" dirty="0" smtClean="0">
                <a:solidFill>
                  <a:prstClr val="white"/>
                </a:solidFill>
                <a:sym typeface="Symbol" panose="05050102010706020507" pitchFamily="18" charset="2"/>
              </a:rPr>
              <a:t>x</a:t>
            </a:r>
            <a:r>
              <a:rPr lang="en-US" sz="1400" dirty="0" smtClean="0">
                <a:solidFill>
                  <a:prstClr val="white"/>
                </a:solidFill>
              </a:rPr>
              <a:t>1</a:t>
            </a:r>
            <a:r>
              <a:rPr lang="en-US" sz="1400" dirty="0" smtClean="0">
                <a:solidFill>
                  <a:prstClr val="white"/>
                </a:solidFill>
                <a:sym typeface="Symbol" panose="05050102010706020507" pitchFamily="18" charset="2"/>
              </a:rPr>
              <a:t> high-res multibeam)</a:t>
            </a:r>
            <a:endParaRPr lang="en-US" sz="1400" dirty="0" smtClean="0">
              <a:solidFill>
                <a:prstClr val="white"/>
              </a:solidFill>
            </a:endParaRPr>
          </a:p>
          <a:p>
            <a:r>
              <a:rPr lang="en-US" sz="1400" dirty="0" smtClean="0">
                <a:solidFill>
                  <a:prstClr val="white"/>
                </a:solidFill>
              </a:rPr>
              <a:t>Horizontal resolution: </a:t>
            </a:r>
            <a:r>
              <a:rPr lang="en-US" sz="1400" dirty="0" smtClean="0">
                <a:solidFill>
                  <a:prstClr val="white"/>
                </a:solidFill>
                <a:sym typeface="Symbol" panose="05050102010706020507" pitchFamily="18" charset="2"/>
              </a:rPr>
              <a:t>&lt; 5 m</a:t>
            </a:r>
          </a:p>
          <a:p>
            <a:r>
              <a:rPr lang="en-US" sz="1400" dirty="0" smtClean="0">
                <a:solidFill>
                  <a:prstClr val="white"/>
                </a:solidFill>
                <a:sym typeface="Symbol" panose="05050102010706020507" pitchFamily="18" charset="2"/>
              </a:rPr>
              <a:t>Swath width: &lt;500 m</a:t>
            </a:r>
            <a:endParaRPr lang="en-US" sz="1400" dirty="0">
              <a:solidFill>
                <a:prstClr val="white"/>
              </a:solidFill>
            </a:endParaRPr>
          </a:p>
        </p:txBody>
      </p:sp>
      <p:sp>
        <p:nvSpPr>
          <p:cNvPr id="7" name="Title 1"/>
          <p:cNvSpPr txBox="1">
            <a:spLocks/>
          </p:cNvSpPr>
          <p:nvPr/>
        </p:nvSpPr>
        <p:spPr>
          <a:xfrm>
            <a:off x="1347502" y="43543"/>
            <a:ext cx="4896544" cy="1008112"/>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ln>
                  <a:solidFill>
                    <a:schemeClr val="accent1">
                      <a:lumMod val="75000"/>
                    </a:schemeClr>
                  </a:solidFill>
                </a:ln>
                <a:solidFill>
                  <a:schemeClr val="tx1"/>
                </a:solidFill>
                <a:latin typeface="+mj-lt"/>
                <a:ea typeface="+mj-ea"/>
                <a:cs typeface="+mj-cs"/>
              </a:defRPr>
            </a:lvl1pPr>
          </a:lstStyle>
          <a:p>
            <a:pPr algn="l" fontAlgn="auto">
              <a:spcAft>
                <a:spcPts val="0"/>
              </a:spcAft>
            </a:pPr>
            <a:r>
              <a:rPr lang="en-US" sz="4400" b="1" dirty="0" smtClean="0">
                <a:solidFill>
                  <a:schemeClr val="bg1"/>
                </a:solidFill>
                <a:latin typeface="Arial" panose="020B0604020202020204" pitchFamily="34" charset="0"/>
                <a:cs typeface="Arial" panose="020B0604020202020204" pitchFamily="34" charset="0"/>
              </a:rPr>
              <a:t>Seabed 2030</a:t>
            </a:r>
          </a:p>
          <a:p>
            <a:pPr algn="l" fontAlgn="auto">
              <a:spcAft>
                <a:spcPts val="0"/>
              </a:spcAft>
            </a:pPr>
            <a:r>
              <a:rPr lang="en-US" sz="4400" b="1" dirty="0" smtClean="0">
                <a:solidFill>
                  <a:schemeClr val="bg1"/>
                </a:solidFill>
                <a:latin typeface="Arial" panose="020B0604020202020204" pitchFamily="34" charset="0"/>
                <a:cs typeface="Arial" panose="020B0604020202020204" pitchFamily="34" charset="0"/>
              </a:rPr>
              <a:t>Mapping resolution</a:t>
            </a:r>
            <a:endParaRPr lang="en-US" sz="4400" b="1" dirty="0">
              <a:solidFill>
                <a:schemeClr val="bg1"/>
              </a:solidFill>
              <a:latin typeface="Arial" panose="020B0604020202020204" pitchFamily="34" charset="0"/>
              <a:cs typeface="Arial" panose="020B0604020202020204" pitchFamily="34" charset="0"/>
            </a:endParaRPr>
          </a:p>
        </p:txBody>
      </p:sp>
      <p:pic>
        <p:nvPicPr>
          <p:cNvPr id="10" name="Picture 2" descr="http://www.mdpi.com/data/covers/geosciences/cover-geosciences-v8-i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1064" y="3960694"/>
            <a:ext cx="1676441" cy="237495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660232" y="6407224"/>
            <a:ext cx="2670924" cy="307777"/>
          </a:xfrm>
          <a:prstGeom prst="rect">
            <a:avLst/>
          </a:prstGeom>
          <a:noFill/>
        </p:spPr>
        <p:txBody>
          <a:bodyPr wrap="none" rtlCol="0">
            <a:spAutoFit/>
          </a:bodyPr>
          <a:lstStyle/>
          <a:p>
            <a:r>
              <a:rPr lang="en-GB" sz="1400" dirty="0" smtClean="0">
                <a:hlinkClick r:id="rId5"/>
              </a:rPr>
              <a:t>10.3390/geosciences8020063</a:t>
            </a:r>
            <a:endParaRPr lang="en-GB" sz="1400" dirty="0"/>
          </a:p>
        </p:txBody>
      </p:sp>
    </p:spTree>
    <p:extLst>
      <p:ext uri="{BB962C8B-B14F-4D97-AF65-F5344CB8AC3E}">
        <p14:creationId xmlns:p14="http://schemas.microsoft.com/office/powerpoint/2010/main" val="22509510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Straight Connector 52"/>
          <p:cNvCxnSpPr/>
          <p:nvPr/>
        </p:nvCxnSpPr>
        <p:spPr>
          <a:xfrm flipH="1">
            <a:off x="2147338" y="3226148"/>
            <a:ext cx="5834281" cy="0"/>
          </a:xfrm>
          <a:prstGeom prst="line">
            <a:avLst/>
          </a:prstGeom>
        </p:spPr>
        <p:style>
          <a:lnRef idx="1">
            <a:schemeClr val="accent1"/>
          </a:lnRef>
          <a:fillRef idx="0">
            <a:schemeClr val="accent1"/>
          </a:fillRef>
          <a:effectRef idx="0">
            <a:schemeClr val="accent1"/>
          </a:effectRef>
          <a:fontRef idx="minor">
            <a:schemeClr val="tx1"/>
          </a:fontRef>
        </p:style>
      </p:cxnSp>
      <p:sp>
        <p:nvSpPr>
          <p:cNvPr id="54" name="Isosceles Triangle 53"/>
          <p:cNvSpPr/>
          <p:nvPr/>
        </p:nvSpPr>
        <p:spPr>
          <a:xfrm>
            <a:off x="4694276" y="1804073"/>
            <a:ext cx="389092" cy="4895358"/>
          </a:xfrm>
          <a:prstGeom prst="triangle">
            <a:avLst/>
          </a:prstGeom>
          <a:solidFill>
            <a:schemeClr val="accent4">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p:cNvCxnSpPr/>
          <p:nvPr/>
        </p:nvCxnSpPr>
        <p:spPr>
          <a:xfrm flipH="1" flipV="1">
            <a:off x="2158238" y="2040645"/>
            <a:ext cx="5783094" cy="29812"/>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8820472" y="1794669"/>
            <a:ext cx="0" cy="49398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8007415" y="2170610"/>
            <a:ext cx="697627" cy="369332"/>
          </a:xfrm>
          <a:prstGeom prst="rect">
            <a:avLst/>
          </a:prstGeom>
          <a:noFill/>
        </p:spPr>
        <p:txBody>
          <a:bodyPr wrap="none" rtlCol="0">
            <a:spAutoFit/>
          </a:bodyPr>
          <a:lstStyle/>
          <a:p>
            <a:r>
              <a:rPr lang="en-US" dirty="0" smtClean="0"/>
              <a:t>1000</a:t>
            </a:r>
            <a:endParaRPr lang="en-US" dirty="0"/>
          </a:p>
        </p:txBody>
      </p:sp>
      <p:sp>
        <p:nvSpPr>
          <p:cNvPr id="58" name="TextBox 57"/>
          <p:cNvSpPr txBox="1"/>
          <p:nvPr/>
        </p:nvSpPr>
        <p:spPr>
          <a:xfrm>
            <a:off x="8378338" y="1568747"/>
            <a:ext cx="312906" cy="369332"/>
          </a:xfrm>
          <a:prstGeom prst="rect">
            <a:avLst/>
          </a:prstGeom>
          <a:noFill/>
        </p:spPr>
        <p:txBody>
          <a:bodyPr wrap="none" rtlCol="0">
            <a:spAutoFit/>
          </a:bodyPr>
          <a:lstStyle/>
          <a:p>
            <a:r>
              <a:rPr lang="en-US" dirty="0" smtClean="0"/>
              <a:t>0</a:t>
            </a:r>
            <a:endParaRPr lang="en-US" dirty="0"/>
          </a:p>
        </p:txBody>
      </p:sp>
      <p:sp>
        <p:nvSpPr>
          <p:cNvPr id="59" name="TextBox 58"/>
          <p:cNvSpPr txBox="1"/>
          <p:nvPr/>
        </p:nvSpPr>
        <p:spPr>
          <a:xfrm>
            <a:off x="8010033" y="2615054"/>
            <a:ext cx="697627" cy="369332"/>
          </a:xfrm>
          <a:prstGeom prst="rect">
            <a:avLst/>
          </a:prstGeom>
          <a:noFill/>
        </p:spPr>
        <p:txBody>
          <a:bodyPr wrap="none" rtlCol="0">
            <a:spAutoFit/>
          </a:bodyPr>
          <a:lstStyle/>
          <a:p>
            <a:r>
              <a:rPr lang="en-US" dirty="0" smtClean="0"/>
              <a:t>2000</a:t>
            </a:r>
            <a:endParaRPr lang="en-US" dirty="0"/>
          </a:p>
        </p:txBody>
      </p:sp>
      <p:sp>
        <p:nvSpPr>
          <p:cNvPr id="60" name="TextBox 59"/>
          <p:cNvSpPr txBox="1"/>
          <p:nvPr/>
        </p:nvSpPr>
        <p:spPr>
          <a:xfrm>
            <a:off x="8014681" y="3474215"/>
            <a:ext cx="697627" cy="369332"/>
          </a:xfrm>
          <a:prstGeom prst="rect">
            <a:avLst/>
          </a:prstGeom>
          <a:noFill/>
        </p:spPr>
        <p:txBody>
          <a:bodyPr wrap="none" rtlCol="0">
            <a:spAutoFit/>
          </a:bodyPr>
          <a:lstStyle/>
          <a:p>
            <a:r>
              <a:rPr lang="en-US" dirty="0" smtClean="0"/>
              <a:t>4000</a:t>
            </a:r>
            <a:endParaRPr lang="en-US" dirty="0"/>
          </a:p>
        </p:txBody>
      </p:sp>
      <p:sp>
        <p:nvSpPr>
          <p:cNvPr id="61" name="TextBox 60"/>
          <p:cNvSpPr txBox="1"/>
          <p:nvPr/>
        </p:nvSpPr>
        <p:spPr>
          <a:xfrm>
            <a:off x="8135655" y="1794669"/>
            <a:ext cx="569387" cy="369332"/>
          </a:xfrm>
          <a:prstGeom prst="rect">
            <a:avLst/>
          </a:prstGeom>
          <a:noFill/>
        </p:spPr>
        <p:txBody>
          <a:bodyPr wrap="none" rtlCol="0">
            <a:spAutoFit/>
          </a:bodyPr>
          <a:lstStyle/>
          <a:p>
            <a:r>
              <a:rPr lang="en-US" dirty="0"/>
              <a:t>5</a:t>
            </a:r>
            <a:r>
              <a:rPr lang="en-US" dirty="0" smtClean="0"/>
              <a:t>00</a:t>
            </a:r>
            <a:endParaRPr lang="en-US" dirty="0"/>
          </a:p>
        </p:txBody>
      </p:sp>
      <p:cxnSp>
        <p:nvCxnSpPr>
          <p:cNvPr id="62" name="Straight Connector 61"/>
          <p:cNvCxnSpPr>
            <a:stCxn id="57" idx="1"/>
          </p:cNvCxnSpPr>
          <p:nvPr/>
        </p:nvCxnSpPr>
        <p:spPr>
          <a:xfrm flipH="1" flipV="1">
            <a:off x="2124409" y="2331735"/>
            <a:ext cx="5883006" cy="23541"/>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flipV="1">
            <a:off x="2147338" y="2815221"/>
            <a:ext cx="5834282" cy="1"/>
          </a:xfrm>
          <a:prstGeom prst="line">
            <a:avLst/>
          </a:prstGeom>
        </p:spPr>
        <p:style>
          <a:lnRef idx="1">
            <a:schemeClr val="accent1"/>
          </a:lnRef>
          <a:fillRef idx="0">
            <a:schemeClr val="accent1"/>
          </a:fillRef>
          <a:effectRef idx="0">
            <a:schemeClr val="accent1"/>
          </a:effectRef>
          <a:fontRef idx="minor">
            <a:schemeClr val="tx1"/>
          </a:fontRef>
        </p:style>
      </p:cxnSp>
      <p:pic>
        <p:nvPicPr>
          <p:cNvPr id="64" name="Picture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 y="-13297"/>
            <a:ext cx="1465966" cy="1889237"/>
          </a:xfrm>
          <a:prstGeom prst="rect">
            <a:avLst/>
          </a:prstGeom>
        </p:spPr>
      </p:pic>
      <p:sp>
        <p:nvSpPr>
          <p:cNvPr id="65" name="TextBox 64"/>
          <p:cNvSpPr txBox="1"/>
          <p:nvPr/>
        </p:nvSpPr>
        <p:spPr>
          <a:xfrm>
            <a:off x="2520064" y="23418"/>
            <a:ext cx="3515706" cy="923330"/>
          </a:xfrm>
          <a:prstGeom prst="rect">
            <a:avLst/>
          </a:prstGeom>
          <a:noFill/>
        </p:spPr>
        <p:txBody>
          <a:bodyPr wrap="none" rtlCol="0">
            <a:spAutoFit/>
          </a:bodyPr>
          <a:lstStyle/>
          <a:p>
            <a:r>
              <a:rPr lang="en-US" b="1" dirty="0" smtClean="0">
                <a:solidFill>
                  <a:schemeClr val="bg1"/>
                </a:solidFill>
              </a:rPr>
              <a:t>Mapping with surface vessel, </a:t>
            </a:r>
          </a:p>
          <a:p>
            <a:r>
              <a:rPr lang="en-US" b="1" dirty="0" smtClean="0">
                <a:solidFill>
                  <a:schemeClr val="bg1"/>
                </a:solidFill>
              </a:rPr>
              <a:t>deep water multibeam </a:t>
            </a:r>
          </a:p>
          <a:p>
            <a:r>
              <a:rPr lang="en-US" b="1" dirty="0" smtClean="0">
                <a:solidFill>
                  <a:schemeClr val="bg1"/>
                </a:solidFill>
              </a:rPr>
              <a:t>(12 kHz 2</a:t>
            </a:r>
            <a:r>
              <a:rPr lang="en-US" b="1" dirty="0" smtClean="0">
                <a:solidFill>
                  <a:schemeClr val="bg1"/>
                </a:solidFill>
                <a:sym typeface="Symbol" panose="05050102010706020507" pitchFamily="18" charset="2"/>
              </a:rPr>
              <a:t>x</a:t>
            </a:r>
            <a:r>
              <a:rPr lang="en-US" b="1" dirty="0">
                <a:solidFill>
                  <a:schemeClr val="bg1"/>
                </a:solidFill>
              </a:rPr>
              <a:t> </a:t>
            </a:r>
            <a:r>
              <a:rPr lang="en-US" b="1" dirty="0" smtClean="0">
                <a:solidFill>
                  <a:schemeClr val="bg1"/>
                </a:solidFill>
              </a:rPr>
              <a:t>2</a:t>
            </a:r>
            <a:r>
              <a:rPr lang="en-US" b="1" dirty="0" smtClean="0">
                <a:solidFill>
                  <a:schemeClr val="bg1"/>
                </a:solidFill>
                <a:sym typeface="Symbol" panose="05050102010706020507" pitchFamily="18" charset="2"/>
              </a:rPr>
              <a:t></a:t>
            </a:r>
            <a:r>
              <a:rPr lang="en-US" b="1" dirty="0">
                <a:solidFill>
                  <a:schemeClr val="bg1"/>
                </a:solidFill>
                <a:sym typeface="Symbol" panose="05050102010706020507" pitchFamily="18" charset="2"/>
              </a:rPr>
              <a:t>, 60 </a:t>
            </a:r>
            <a:r>
              <a:rPr lang="en-US" b="1" dirty="0" smtClean="0">
                <a:solidFill>
                  <a:schemeClr val="bg1"/>
                </a:solidFill>
                <a:sym typeface="Symbol" panose="05050102010706020507" pitchFamily="18" charset="2"/>
              </a:rPr>
              <a:t> from nadir)</a:t>
            </a:r>
            <a:endParaRPr lang="en-US" b="1" dirty="0">
              <a:solidFill>
                <a:schemeClr val="bg1"/>
              </a:solidFill>
            </a:endParaRPr>
          </a:p>
        </p:txBody>
      </p:sp>
      <p:sp>
        <p:nvSpPr>
          <p:cNvPr id="66" name="Isosceles Triangle 65"/>
          <p:cNvSpPr/>
          <p:nvPr/>
        </p:nvSpPr>
        <p:spPr>
          <a:xfrm>
            <a:off x="527998" y="417630"/>
            <a:ext cx="45719" cy="1060228"/>
          </a:xfrm>
          <a:prstGeom prst="triangle">
            <a:avLst/>
          </a:pr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Isosceles Triangle 66"/>
          <p:cNvSpPr/>
          <p:nvPr/>
        </p:nvSpPr>
        <p:spPr>
          <a:xfrm>
            <a:off x="6071539" y="1768313"/>
            <a:ext cx="1733995" cy="4931118"/>
          </a:xfrm>
          <a:prstGeom prst="triangle">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Connector 67"/>
          <p:cNvCxnSpPr/>
          <p:nvPr/>
        </p:nvCxnSpPr>
        <p:spPr>
          <a:xfrm flipH="1" flipV="1">
            <a:off x="2147338" y="3640052"/>
            <a:ext cx="5804895" cy="30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flipV="1">
            <a:off x="2147338" y="4071882"/>
            <a:ext cx="5834280" cy="23344"/>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flipV="1">
            <a:off x="2147338" y="4506818"/>
            <a:ext cx="5834281" cy="14439"/>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2147338" y="5404322"/>
            <a:ext cx="58342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flipV="1">
            <a:off x="2147338" y="4978957"/>
            <a:ext cx="5834281" cy="14438"/>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flipV="1">
            <a:off x="2147338" y="5818226"/>
            <a:ext cx="5804895" cy="30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flipV="1">
            <a:off x="2147338" y="6250056"/>
            <a:ext cx="5834280" cy="23344"/>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flipV="1">
            <a:off x="2147338" y="6684992"/>
            <a:ext cx="5834281" cy="14439"/>
          </a:xfrm>
          <a:prstGeom prst="line">
            <a:avLst/>
          </a:prstGeom>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8014681" y="3866583"/>
            <a:ext cx="697627" cy="369332"/>
          </a:xfrm>
          <a:prstGeom prst="rect">
            <a:avLst/>
          </a:prstGeom>
          <a:noFill/>
        </p:spPr>
        <p:txBody>
          <a:bodyPr wrap="none" rtlCol="0">
            <a:spAutoFit/>
          </a:bodyPr>
          <a:lstStyle/>
          <a:p>
            <a:r>
              <a:rPr lang="en-US" dirty="0"/>
              <a:t>5</a:t>
            </a:r>
            <a:r>
              <a:rPr lang="en-US" dirty="0" smtClean="0"/>
              <a:t>000</a:t>
            </a:r>
            <a:endParaRPr lang="en-US" dirty="0"/>
          </a:p>
        </p:txBody>
      </p:sp>
      <p:sp>
        <p:nvSpPr>
          <p:cNvPr id="77" name="TextBox 76"/>
          <p:cNvSpPr txBox="1"/>
          <p:nvPr/>
        </p:nvSpPr>
        <p:spPr>
          <a:xfrm>
            <a:off x="8016554" y="4280619"/>
            <a:ext cx="697627" cy="369332"/>
          </a:xfrm>
          <a:prstGeom prst="rect">
            <a:avLst/>
          </a:prstGeom>
          <a:noFill/>
        </p:spPr>
        <p:txBody>
          <a:bodyPr wrap="none" rtlCol="0">
            <a:spAutoFit/>
          </a:bodyPr>
          <a:lstStyle/>
          <a:p>
            <a:r>
              <a:rPr lang="en-US" dirty="0" smtClean="0"/>
              <a:t>6000</a:t>
            </a:r>
            <a:endParaRPr lang="en-US" dirty="0"/>
          </a:p>
        </p:txBody>
      </p:sp>
      <p:sp>
        <p:nvSpPr>
          <p:cNvPr id="78" name="TextBox 77"/>
          <p:cNvSpPr txBox="1"/>
          <p:nvPr/>
        </p:nvSpPr>
        <p:spPr>
          <a:xfrm>
            <a:off x="8011079" y="4764143"/>
            <a:ext cx="697627" cy="369332"/>
          </a:xfrm>
          <a:prstGeom prst="rect">
            <a:avLst/>
          </a:prstGeom>
          <a:noFill/>
        </p:spPr>
        <p:txBody>
          <a:bodyPr wrap="none" rtlCol="0">
            <a:spAutoFit/>
          </a:bodyPr>
          <a:lstStyle/>
          <a:p>
            <a:r>
              <a:rPr lang="en-US" dirty="0" smtClean="0"/>
              <a:t>7000</a:t>
            </a:r>
            <a:endParaRPr lang="en-US" dirty="0"/>
          </a:p>
        </p:txBody>
      </p:sp>
      <p:sp>
        <p:nvSpPr>
          <p:cNvPr id="79" name="TextBox 78"/>
          <p:cNvSpPr txBox="1"/>
          <p:nvPr/>
        </p:nvSpPr>
        <p:spPr>
          <a:xfrm>
            <a:off x="8010035" y="5182772"/>
            <a:ext cx="697627" cy="369332"/>
          </a:xfrm>
          <a:prstGeom prst="rect">
            <a:avLst/>
          </a:prstGeom>
          <a:noFill/>
        </p:spPr>
        <p:txBody>
          <a:bodyPr wrap="none" rtlCol="0">
            <a:spAutoFit/>
          </a:bodyPr>
          <a:lstStyle/>
          <a:p>
            <a:r>
              <a:rPr lang="en-US" dirty="0" smtClean="0"/>
              <a:t>8000</a:t>
            </a:r>
            <a:endParaRPr lang="en-US" dirty="0"/>
          </a:p>
        </p:txBody>
      </p:sp>
      <p:sp>
        <p:nvSpPr>
          <p:cNvPr id="80" name="TextBox 79"/>
          <p:cNvSpPr txBox="1"/>
          <p:nvPr/>
        </p:nvSpPr>
        <p:spPr>
          <a:xfrm>
            <a:off x="8010034" y="5615887"/>
            <a:ext cx="697627" cy="369332"/>
          </a:xfrm>
          <a:prstGeom prst="rect">
            <a:avLst/>
          </a:prstGeom>
          <a:noFill/>
        </p:spPr>
        <p:txBody>
          <a:bodyPr wrap="none" rtlCol="0">
            <a:spAutoFit/>
          </a:bodyPr>
          <a:lstStyle/>
          <a:p>
            <a:r>
              <a:rPr lang="en-US" dirty="0" smtClean="0"/>
              <a:t>9000</a:t>
            </a:r>
            <a:endParaRPr lang="en-US" dirty="0"/>
          </a:p>
        </p:txBody>
      </p:sp>
      <p:sp>
        <p:nvSpPr>
          <p:cNvPr id="81" name="TextBox 80"/>
          <p:cNvSpPr txBox="1"/>
          <p:nvPr/>
        </p:nvSpPr>
        <p:spPr>
          <a:xfrm>
            <a:off x="7971973" y="3023139"/>
            <a:ext cx="697627" cy="369332"/>
          </a:xfrm>
          <a:prstGeom prst="rect">
            <a:avLst/>
          </a:prstGeom>
          <a:noFill/>
        </p:spPr>
        <p:txBody>
          <a:bodyPr wrap="none" rtlCol="0">
            <a:spAutoFit/>
          </a:bodyPr>
          <a:lstStyle/>
          <a:p>
            <a:r>
              <a:rPr lang="en-US" dirty="0"/>
              <a:t>3</a:t>
            </a:r>
            <a:r>
              <a:rPr lang="en-US" dirty="0" smtClean="0"/>
              <a:t>000</a:t>
            </a:r>
            <a:endParaRPr lang="en-US" dirty="0"/>
          </a:p>
        </p:txBody>
      </p:sp>
      <p:cxnSp>
        <p:nvCxnSpPr>
          <p:cNvPr id="82" name="Straight Connector 81"/>
          <p:cNvCxnSpPr/>
          <p:nvPr/>
        </p:nvCxnSpPr>
        <p:spPr>
          <a:xfrm flipH="1" flipV="1">
            <a:off x="2124409" y="1730811"/>
            <a:ext cx="5799126" cy="37503"/>
          </a:xfrm>
          <a:prstGeom prst="line">
            <a:avLst/>
          </a:prstGeom>
          <a:ln w="12700">
            <a:solidFill>
              <a:srgbClr val="002F5F"/>
            </a:solidFill>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7874199" y="6070920"/>
            <a:ext cx="825867" cy="369332"/>
          </a:xfrm>
          <a:prstGeom prst="rect">
            <a:avLst/>
          </a:prstGeom>
          <a:noFill/>
        </p:spPr>
        <p:txBody>
          <a:bodyPr wrap="none" rtlCol="0">
            <a:spAutoFit/>
          </a:bodyPr>
          <a:lstStyle/>
          <a:p>
            <a:r>
              <a:rPr lang="en-US" dirty="0" smtClean="0"/>
              <a:t>10000</a:t>
            </a:r>
            <a:endParaRPr lang="en-US" dirty="0"/>
          </a:p>
        </p:txBody>
      </p:sp>
      <p:sp>
        <p:nvSpPr>
          <p:cNvPr id="84" name="TextBox 83"/>
          <p:cNvSpPr txBox="1"/>
          <p:nvPr/>
        </p:nvSpPr>
        <p:spPr>
          <a:xfrm>
            <a:off x="7939716" y="6495607"/>
            <a:ext cx="808748" cy="369332"/>
          </a:xfrm>
          <a:prstGeom prst="rect">
            <a:avLst/>
          </a:prstGeom>
          <a:noFill/>
        </p:spPr>
        <p:txBody>
          <a:bodyPr wrap="none" rtlCol="0">
            <a:spAutoFit/>
          </a:bodyPr>
          <a:lstStyle/>
          <a:p>
            <a:r>
              <a:rPr lang="en-US" dirty="0" smtClean="0"/>
              <a:t>11000</a:t>
            </a:r>
            <a:endParaRPr lang="en-US" dirty="0"/>
          </a:p>
        </p:txBody>
      </p:sp>
      <p:sp>
        <p:nvSpPr>
          <p:cNvPr id="85" name="TextBox 84"/>
          <p:cNvSpPr txBox="1"/>
          <p:nvPr/>
        </p:nvSpPr>
        <p:spPr>
          <a:xfrm rot="16200000">
            <a:off x="8390552" y="4082180"/>
            <a:ext cx="1210588" cy="369332"/>
          </a:xfrm>
          <a:prstGeom prst="rect">
            <a:avLst/>
          </a:prstGeom>
          <a:noFill/>
        </p:spPr>
        <p:txBody>
          <a:bodyPr wrap="none" rtlCol="0">
            <a:spAutoFit/>
          </a:bodyPr>
          <a:lstStyle/>
          <a:p>
            <a:r>
              <a:rPr lang="en-US" dirty="0" smtClean="0"/>
              <a:t>Depth (m)</a:t>
            </a:r>
            <a:endParaRPr lang="en-US" dirty="0"/>
          </a:p>
        </p:txBody>
      </p:sp>
      <p:sp>
        <p:nvSpPr>
          <p:cNvPr id="86" name="TextBox 85"/>
          <p:cNvSpPr txBox="1"/>
          <p:nvPr/>
        </p:nvSpPr>
        <p:spPr>
          <a:xfrm>
            <a:off x="4289794" y="1382256"/>
            <a:ext cx="1332416" cy="369332"/>
          </a:xfrm>
          <a:prstGeom prst="rect">
            <a:avLst/>
          </a:prstGeom>
          <a:noFill/>
        </p:spPr>
        <p:txBody>
          <a:bodyPr wrap="none" rtlCol="0">
            <a:spAutoFit/>
          </a:bodyPr>
          <a:lstStyle/>
          <a:p>
            <a:r>
              <a:rPr lang="en-US" dirty="0" smtClean="0">
                <a:solidFill>
                  <a:srgbClr val="002F5F"/>
                </a:solidFill>
                <a:sym typeface="Symbol" panose="05050102010706020507" pitchFamily="18" charset="2"/>
              </a:rPr>
              <a:t></a:t>
            </a:r>
            <a:r>
              <a:rPr lang="en-US" dirty="0" smtClean="0">
                <a:solidFill>
                  <a:srgbClr val="002F5F"/>
                </a:solidFill>
              </a:rPr>
              <a:t>Foot print</a:t>
            </a:r>
            <a:endParaRPr lang="en-US" dirty="0">
              <a:solidFill>
                <a:srgbClr val="002F5F"/>
              </a:solidFill>
            </a:endParaRPr>
          </a:p>
        </p:txBody>
      </p:sp>
      <p:sp>
        <p:nvSpPr>
          <p:cNvPr id="87" name="TextBox 86"/>
          <p:cNvSpPr txBox="1"/>
          <p:nvPr/>
        </p:nvSpPr>
        <p:spPr>
          <a:xfrm>
            <a:off x="6127226" y="1382256"/>
            <a:ext cx="1683474" cy="369332"/>
          </a:xfrm>
          <a:prstGeom prst="rect">
            <a:avLst/>
          </a:prstGeom>
          <a:noFill/>
        </p:spPr>
        <p:txBody>
          <a:bodyPr wrap="none" rtlCol="0">
            <a:spAutoFit/>
          </a:bodyPr>
          <a:lstStyle/>
          <a:p>
            <a:r>
              <a:rPr lang="en-US" dirty="0" smtClean="0">
                <a:solidFill>
                  <a:srgbClr val="C00000"/>
                </a:solidFill>
                <a:sym typeface="Symbol" panose="05050102010706020507" pitchFamily="18" charset="2"/>
              </a:rPr>
              <a:t></a:t>
            </a:r>
            <a:r>
              <a:rPr lang="en-US" dirty="0" smtClean="0">
                <a:solidFill>
                  <a:srgbClr val="C00000"/>
                </a:solidFill>
              </a:rPr>
              <a:t>Swath width </a:t>
            </a:r>
            <a:endParaRPr lang="en-US" dirty="0">
              <a:solidFill>
                <a:srgbClr val="C00000"/>
              </a:solidFill>
            </a:endParaRPr>
          </a:p>
        </p:txBody>
      </p:sp>
      <p:sp>
        <p:nvSpPr>
          <p:cNvPr id="88" name="TextBox 87"/>
          <p:cNvSpPr txBox="1"/>
          <p:nvPr/>
        </p:nvSpPr>
        <p:spPr>
          <a:xfrm>
            <a:off x="3866432" y="1743643"/>
            <a:ext cx="441146" cy="369332"/>
          </a:xfrm>
          <a:prstGeom prst="rect">
            <a:avLst/>
          </a:prstGeom>
          <a:noFill/>
        </p:spPr>
        <p:txBody>
          <a:bodyPr wrap="none" rtlCol="0">
            <a:spAutoFit/>
          </a:bodyPr>
          <a:lstStyle/>
          <a:p>
            <a:r>
              <a:rPr lang="sv-SE" dirty="0" smtClean="0">
                <a:solidFill>
                  <a:srgbClr val="002F5F"/>
                </a:solidFill>
              </a:rPr>
              <a:t>35</a:t>
            </a:r>
            <a:endParaRPr lang="en-US" dirty="0">
              <a:solidFill>
                <a:srgbClr val="002F5F"/>
              </a:solidFill>
            </a:endParaRPr>
          </a:p>
        </p:txBody>
      </p:sp>
      <p:sp>
        <p:nvSpPr>
          <p:cNvPr id="89" name="TextBox 88"/>
          <p:cNvSpPr txBox="1"/>
          <p:nvPr/>
        </p:nvSpPr>
        <p:spPr>
          <a:xfrm>
            <a:off x="3866432" y="2148843"/>
            <a:ext cx="441146" cy="369332"/>
          </a:xfrm>
          <a:prstGeom prst="rect">
            <a:avLst/>
          </a:prstGeom>
          <a:noFill/>
        </p:spPr>
        <p:txBody>
          <a:bodyPr wrap="none" rtlCol="0">
            <a:spAutoFit/>
          </a:bodyPr>
          <a:lstStyle/>
          <a:p>
            <a:r>
              <a:rPr lang="sv-SE" dirty="0" smtClean="0">
                <a:solidFill>
                  <a:srgbClr val="002F5F"/>
                </a:solidFill>
              </a:rPr>
              <a:t>70</a:t>
            </a:r>
            <a:endParaRPr lang="en-US" dirty="0">
              <a:solidFill>
                <a:srgbClr val="002F5F"/>
              </a:solidFill>
            </a:endParaRPr>
          </a:p>
        </p:txBody>
      </p:sp>
      <p:sp>
        <p:nvSpPr>
          <p:cNvPr id="90" name="TextBox 89"/>
          <p:cNvSpPr txBox="1"/>
          <p:nvPr/>
        </p:nvSpPr>
        <p:spPr>
          <a:xfrm>
            <a:off x="3810199" y="2633818"/>
            <a:ext cx="569387" cy="369332"/>
          </a:xfrm>
          <a:prstGeom prst="rect">
            <a:avLst/>
          </a:prstGeom>
          <a:noFill/>
        </p:spPr>
        <p:txBody>
          <a:bodyPr wrap="none" rtlCol="0">
            <a:spAutoFit/>
          </a:bodyPr>
          <a:lstStyle/>
          <a:p>
            <a:r>
              <a:rPr lang="sv-SE" dirty="0" smtClean="0">
                <a:solidFill>
                  <a:srgbClr val="002F5F"/>
                </a:solidFill>
              </a:rPr>
              <a:t>140</a:t>
            </a:r>
            <a:endParaRPr lang="en-US" dirty="0">
              <a:solidFill>
                <a:srgbClr val="002F5F"/>
              </a:solidFill>
            </a:endParaRPr>
          </a:p>
        </p:txBody>
      </p:sp>
      <p:sp>
        <p:nvSpPr>
          <p:cNvPr id="91" name="TextBox 90"/>
          <p:cNvSpPr txBox="1"/>
          <p:nvPr/>
        </p:nvSpPr>
        <p:spPr>
          <a:xfrm>
            <a:off x="3851920" y="3043557"/>
            <a:ext cx="569387" cy="369332"/>
          </a:xfrm>
          <a:prstGeom prst="rect">
            <a:avLst/>
          </a:prstGeom>
          <a:noFill/>
        </p:spPr>
        <p:txBody>
          <a:bodyPr wrap="none" rtlCol="0">
            <a:spAutoFit/>
          </a:bodyPr>
          <a:lstStyle/>
          <a:p>
            <a:r>
              <a:rPr lang="sv-SE" dirty="0" smtClean="0">
                <a:solidFill>
                  <a:srgbClr val="002F5F"/>
                </a:solidFill>
              </a:rPr>
              <a:t>209</a:t>
            </a:r>
            <a:endParaRPr lang="en-US" dirty="0">
              <a:solidFill>
                <a:srgbClr val="002F5F"/>
              </a:solidFill>
            </a:endParaRPr>
          </a:p>
        </p:txBody>
      </p:sp>
      <p:sp>
        <p:nvSpPr>
          <p:cNvPr id="92" name="TextBox 91"/>
          <p:cNvSpPr txBox="1"/>
          <p:nvPr/>
        </p:nvSpPr>
        <p:spPr>
          <a:xfrm rot="16200000">
            <a:off x="5524514" y="4936127"/>
            <a:ext cx="2787943" cy="369332"/>
          </a:xfrm>
          <a:prstGeom prst="rect">
            <a:avLst/>
          </a:prstGeom>
          <a:noFill/>
        </p:spPr>
        <p:txBody>
          <a:bodyPr wrap="none" rtlCol="0">
            <a:spAutoFit/>
          </a:bodyPr>
          <a:lstStyle/>
          <a:p>
            <a:r>
              <a:rPr lang="en-US" dirty="0" smtClean="0">
                <a:sym typeface="Symbol" panose="05050102010706020507" pitchFamily="18" charset="2"/>
              </a:rPr>
              <a:t>Assumed 4 x water depth</a:t>
            </a:r>
            <a:endParaRPr lang="en-US" dirty="0"/>
          </a:p>
        </p:txBody>
      </p:sp>
      <p:sp>
        <p:nvSpPr>
          <p:cNvPr id="93" name="TextBox 92"/>
          <p:cNvSpPr txBox="1"/>
          <p:nvPr/>
        </p:nvSpPr>
        <p:spPr>
          <a:xfrm>
            <a:off x="3875530" y="3479977"/>
            <a:ext cx="569387" cy="369332"/>
          </a:xfrm>
          <a:prstGeom prst="rect">
            <a:avLst/>
          </a:prstGeom>
          <a:noFill/>
        </p:spPr>
        <p:txBody>
          <a:bodyPr wrap="none" rtlCol="0">
            <a:spAutoFit/>
          </a:bodyPr>
          <a:lstStyle/>
          <a:p>
            <a:r>
              <a:rPr lang="sv-SE" dirty="0" smtClean="0">
                <a:solidFill>
                  <a:srgbClr val="002F5F"/>
                </a:solidFill>
              </a:rPr>
              <a:t>279</a:t>
            </a:r>
            <a:endParaRPr lang="en-US" dirty="0">
              <a:solidFill>
                <a:srgbClr val="002F5F"/>
              </a:solidFill>
            </a:endParaRPr>
          </a:p>
        </p:txBody>
      </p:sp>
      <p:sp>
        <p:nvSpPr>
          <p:cNvPr id="94" name="TextBox 93"/>
          <p:cNvSpPr txBox="1"/>
          <p:nvPr/>
        </p:nvSpPr>
        <p:spPr>
          <a:xfrm>
            <a:off x="3875530" y="3969127"/>
            <a:ext cx="569387" cy="369332"/>
          </a:xfrm>
          <a:prstGeom prst="rect">
            <a:avLst/>
          </a:prstGeom>
          <a:noFill/>
        </p:spPr>
        <p:txBody>
          <a:bodyPr wrap="none" rtlCol="0">
            <a:spAutoFit/>
          </a:bodyPr>
          <a:lstStyle/>
          <a:p>
            <a:r>
              <a:rPr lang="sv-SE" dirty="0" smtClean="0">
                <a:solidFill>
                  <a:srgbClr val="002F5F"/>
                </a:solidFill>
              </a:rPr>
              <a:t>349</a:t>
            </a:r>
            <a:endParaRPr lang="en-US" dirty="0">
              <a:solidFill>
                <a:srgbClr val="002F5F"/>
              </a:solidFill>
            </a:endParaRPr>
          </a:p>
        </p:txBody>
      </p:sp>
      <p:sp>
        <p:nvSpPr>
          <p:cNvPr id="95" name="TextBox 94"/>
          <p:cNvSpPr txBox="1"/>
          <p:nvPr/>
        </p:nvSpPr>
        <p:spPr>
          <a:xfrm>
            <a:off x="3877970" y="4388438"/>
            <a:ext cx="569387" cy="369332"/>
          </a:xfrm>
          <a:prstGeom prst="rect">
            <a:avLst/>
          </a:prstGeom>
          <a:noFill/>
        </p:spPr>
        <p:txBody>
          <a:bodyPr wrap="none" rtlCol="0">
            <a:spAutoFit/>
          </a:bodyPr>
          <a:lstStyle/>
          <a:p>
            <a:r>
              <a:rPr lang="sv-SE" dirty="0" smtClean="0">
                <a:solidFill>
                  <a:srgbClr val="002F5F"/>
                </a:solidFill>
              </a:rPr>
              <a:t>419</a:t>
            </a:r>
            <a:endParaRPr lang="en-US" dirty="0">
              <a:solidFill>
                <a:srgbClr val="002F5F"/>
              </a:solidFill>
            </a:endParaRPr>
          </a:p>
        </p:txBody>
      </p:sp>
      <p:sp>
        <p:nvSpPr>
          <p:cNvPr id="96" name="TextBox 95"/>
          <p:cNvSpPr txBox="1"/>
          <p:nvPr/>
        </p:nvSpPr>
        <p:spPr>
          <a:xfrm>
            <a:off x="3877970" y="4798201"/>
            <a:ext cx="569387" cy="369332"/>
          </a:xfrm>
          <a:prstGeom prst="rect">
            <a:avLst/>
          </a:prstGeom>
          <a:noFill/>
        </p:spPr>
        <p:txBody>
          <a:bodyPr wrap="none" rtlCol="0">
            <a:spAutoFit/>
          </a:bodyPr>
          <a:lstStyle/>
          <a:p>
            <a:r>
              <a:rPr lang="sv-SE" dirty="0" smtClean="0">
                <a:solidFill>
                  <a:srgbClr val="002F5F"/>
                </a:solidFill>
              </a:rPr>
              <a:t>489</a:t>
            </a:r>
            <a:endParaRPr lang="en-US" dirty="0">
              <a:solidFill>
                <a:srgbClr val="002F5F"/>
              </a:solidFill>
            </a:endParaRPr>
          </a:p>
        </p:txBody>
      </p:sp>
      <p:sp>
        <p:nvSpPr>
          <p:cNvPr id="97" name="TextBox 96"/>
          <p:cNvSpPr txBox="1"/>
          <p:nvPr/>
        </p:nvSpPr>
        <p:spPr>
          <a:xfrm>
            <a:off x="3875704" y="5212104"/>
            <a:ext cx="569387" cy="369332"/>
          </a:xfrm>
          <a:prstGeom prst="rect">
            <a:avLst/>
          </a:prstGeom>
          <a:noFill/>
        </p:spPr>
        <p:txBody>
          <a:bodyPr wrap="none" rtlCol="0">
            <a:spAutoFit/>
          </a:bodyPr>
          <a:lstStyle/>
          <a:p>
            <a:r>
              <a:rPr lang="sv-SE" dirty="0" smtClean="0">
                <a:solidFill>
                  <a:srgbClr val="002F5F"/>
                </a:solidFill>
              </a:rPr>
              <a:t>559</a:t>
            </a:r>
            <a:endParaRPr lang="en-US" dirty="0">
              <a:solidFill>
                <a:srgbClr val="002F5F"/>
              </a:solidFill>
            </a:endParaRPr>
          </a:p>
        </p:txBody>
      </p:sp>
      <p:sp>
        <p:nvSpPr>
          <p:cNvPr id="98" name="TextBox 97"/>
          <p:cNvSpPr txBox="1"/>
          <p:nvPr/>
        </p:nvSpPr>
        <p:spPr>
          <a:xfrm>
            <a:off x="3875703" y="5667943"/>
            <a:ext cx="569387" cy="369332"/>
          </a:xfrm>
          <a:prstGeom prst="rect">
            <a:avLst/>
          </a:prstGeom>
          <a:noFill/>
        </p:spPr>
        <p:txBody>
          <a:bodyPr wrap="none" rtlCol="0">
            <a:spAutoFit/>
          </a:bodyPr>
          <a:lstStyle/>
          <a:p>
            <a:r>
              <a:rPr lang="sv-SE" dirty="0" smtClean="0">
                <a:solidFill>
                  <a:srgbClr val="002F5F"/>
                </a:solidFill>
              </a:rPr>
              <a:t>628</a:t>
            </a:r>
            <a:endParaRPr lang="en-US" dirty="0">
              <a:solidFill>
                <a:srgbClr val="002F5F"/>
              </a:solidFill>
            </a:endParaRPr>
          </a:p>
        </p:txBody>
      </p:sp>
      <p:sp>
        <p:nvSpPr>
          <p:cNvPr id="99" name="TextBox 98"/>
          <p:cNvSpPr txBox="1"/>
          <p:nvPr/>
        </p:nvSpPr>
        <p:spPr>
          <a:xfrm rot="16200000">
            <a:off x="3990507" y="5405486"/>
            <a:ext cx="1768433" cy="369332"/>
          </a:xfrm>
          <a:prstGeom prst="rect">
            <a:avLst/>
          </a:prstGeom>
          <a:noFill/>
        </p:spPr>
        <p:txBody>
          <a:bodyPr wrap="none" rtlCol="0">
            <a:spAutoFit/>
          </a:bodyPr>
          <a:lstStyle/>
          <a:p>
            <a:r>
              <a:rPr lang="en-US" dirty="0" smtClean="0">
                <a:sym typeface="Symbol" panose="05050102010706020507" pitchFamily="18" charset="2"/>
              </a:rPr>
              <a:t>Assumed 2x2</a:t>
            </a:r>
            <a:endParaRPr lang="en-US" dirty="0"/>
          </a:p>
        </p:txBody>
      </p:sp>
      <p:sp>
        <p:nvSpPr>
          <p:cNvPr id="100" name="TextBox 99"/>
          <p:cNvSpPr txBox="1"/>
          <p:nvPr/>
        </p:nvSpPr>
        <p:spPr>
          <a:xfrm>
            <a:off x="3837522" y="1108526"/>
            <a:ext cx="1433406" cy="369332"/>
          </a:xfrm>
          <a:prstGeom prst="rect">
            <a:avLst/>
          </a:prstGeom>
          <a:noFill/>
        </p:spPr>
        <p:txBody>
          <a:bodyPr wrap="none" rtlCol="0">
            <a:spAutoFit/>
          </a:bodyPr>
          <a:lstStyle/>
          <a:p>
            <a:r>
              <a:rPr lang="en-US" dirty="0" smtClean="0">
                <a:solidFill>
                  <a:srgbClr val="002F5F"/>
                </a:solidFill>
                <a:sym typeface="Symbol" panose="05050102010706020507" pitchFamily="18" charset="2"/>
              </a:rPr>
              <a:t>“Resolution”</a:t>
            </a:r>
            <a:endParaRPr lang="en-US" dirty="0">
              <a:solidFill>
                <a:srgbClr val="002F5F"/>
              </a:solidFill>
            </a:endParaRPr>
          </a:p>
        </p:txBody>
      </p:sp>
      <p:sp>
        <p:nvSpPr>
          <p:cNvPr id="101" name="TextBox 100"/>
          <p:cNvSpPr txBox="1"/>
          <p:nvPr/>
        </p:nvSpPr>
        <p:spPr>
          <a:xfrm>
            <a:off x="5706344" y="1109786"/>
            <a:ext cx="1338828" cy="369332"/>
          </a:xfrm>
          <a:prstGeom prst="rect">
            <a:avLst/>
          </a:prstGeom>
          <a:noFill/>
        </p:spPr>
        <p:txBody>
          <a:bodyPr wrap="none" rtlCol="0">
            <a:spAutoFit/>
          </a:bodyPr>
          <a:lstStyle/>
          <a:p>
            <a:r>
              <a:rPr lang="en-US" dirty="0" smtClean="0">
                <a:solidFill>
                  <a:srgbClr val="C00000"/>
                </a:solidFill>
                <a:sym typeface="Symbol" panose="05050102010706020507" pitchFamily="18" charset="2"/>
              </a:rPr>
              <a:t>“Coverage”</a:t>
            </a:r>
            <a:endParaRPr lang="en-US" dirty="0">
              <a:solidFill>
                <a:srgbClr val="C00000"/>
              </a:solidFill>
            </a:endParaRPr>
          </a:p>
        </p:txBody>
      </p:sp>
      <p:sp>
        <p:nvSpPr>
          <p:cNvPr id="102" name="TextBox 101"/>
          <p:cNvSpPr txBox="1"/>
          <p:nvPr/>
        </p:nvSpPr>
        <p:spPr>
          <a:xfrm>
            <a:off x="2434040" y="1055915"/>
            <a:ext cx="1489888" cy="646331"/>
          </a:xfrm>
          <a:prstGeom prst="rect">
            <a:avLst/>
          </a:prstGeom>
          <a:noFill/>
        </p:spPr>
        <p:txBody>
          <a:bodyPr wrap="square" rtlCol="0">
            <a:spAutoFit/>
          </a:bodyPr>
          <a:lstStyle/>
          <a:p>
            <a:r>
              <a:rPr lang="en-US" dirty="0" smtClean="0">
                <a:sym typeface="Symbol" panose="05050102010706020507" pitchFamily="18" charset="2"/>
              </a:rPr>
              <a:t>World Ocean area</a:t>
            </a:r>
            <a:endParaRPr lang="en-US" dirty="0"/>
          </a:p>
        </p:txBody>
      </p:sp>
      <p:sp>
        <p:nvSpPr>
          <p:cNvPr id="103" name="TextBox 102"/>
          <p:cNvSpPr txBox="1"/>
          <p:nvPr/>
        </p:nvSpPr>
        <p:spPr>
          <a:xfrm>
            <a:off x="2623560" y="1654339"/>
            <a:ext cx="836998" cy="369332"/>
          </a:xfrm>
          <a:prstGeom prst="rect">
            <a:avLst/>
          </a:prstGeom>
          <a:noFill/>
        </p:spPr>
        <p:txBody>
          <a:bodyPr wrap="square" rtlCol="0">
            <a:spAutoFit/>
          </a:bodyPr>
          <a:lstStyle/>
          <a:p>
            <a:r>
              <a:rPr lang="en-US" dirty="0" smtClean="0"/>
              <a:t>9.7 %</a:t>
            </a:r>
            <a:endParaRPr lang="en-US" dirty="0"/>
          </a:p>
        </p:txBody>
      </p:sp>
      <p:sp>
        <p:nvSpPr>
          <p:cNvPr id="104" name="TextBox 103"/>
          <p:cNvSpPr txBox="1"/>
          <p:nvPr/>
        </p:nvSpPr>
        <p:spPr>
          <a:xfrm>
            <a:off x="2623560" y="1975280"/>
            <a:ext cx="836998" cy="369332"/>
          </a:xfrm>
          <a:prstGeom prst="rect">
            <a:avLst/>
          </a:prstGeom>
          <a:noFill/>
        </p:spPr>
        <p:txBody>
          <a:bodyPr wrap="square" rtlCol="0">
            <a:spAutoFit/>
          </a:bodyPr>
          <a:lstStyle/>
          <a:p>
            <a:r>
              <a:rPr lang="en-US" dirty="0" smtClean="0"/>
              <a:t>2.0 %</a:t>
            </a:r>
            <a:endParaRPr lang="en-US" dirty="0"/>
          </a:p>
        </p:txBody>
      </p:sp>
      <p:sp>
        <p:nvSpPr>
          <p:cNvPr id="105" name="TextBox 104"/>
          <p:cNvSpPr txBox="1"/>
          <p:nvPr/>
        </p:nvSpPr>
        <p:spPr>
          <a:xfrm>
            <a:off x="2653150" y="2358252"/>
            <a:ext cx="836998" cy="369332"/>
          </a:xfrm>
          <a:prstGeom prst="rect">
            <a:avLst/>
          </a:prstGeom>
          <a:noFill/>
        </p:spPr>
        <p:txBody>
          <a:bodyPr wrap="square" rtlCol="0">
            <a:spAutoFit/>
          </a:bodyPr>
          <a:lstStyle/>
          <a:p>
            <a:r>
              <a:rPr lang="en-US" dirty="0" smtClean="0"/>
              <a:t>4.4 %</a:t>
            </a:r>
            <a:endParaRPr lang="en-US" dirty="0"/>
          </a:p>
        </p:txBody>
      </p:sp>
      <p:sp>
        <p:nvSpPr>
          <p:cNvPr id="106" name="TextBox 105"/>
          <p:cNvSpPr txBox="1"/>
          <p:nvPr/>
        </p:nvSpPr>
        <p:spPr>
          <a:xfrm>
            <a:off x="2672668" y="2818574"/>
            <a:ext cx="836998" cy="369332"/>
          </a:xfrm>
          <a:prstGeom prst="rect">
            <a:avLst/>
          </a:prstGeom>
          <a:noFill/>
        </p:spPr>
        <p:txBody>
          <a:bodyPr wrap="square" rtlCol="0">
            <a:spAutoFit/>
          </a:bodyPr>
          <a:lstStyle/>
          <a:p>
            <a:r>
              <a:rPr lang="en-US" dirty="0" smtClean="0"/>
              <a:t>8.6 %</a:t>
            </a:r>
            <a:endParaRPr lang="en-US" dirty="0"/>
          </a:p>
        </p:txBody>
      </p:sp>
      <p:sp>
        <p:nvSpPr>
          <p:cNvPr id="107" name="TextBox 106"/>
          <p:cNvSpPr txBox="1"/>
          <p:nvPr/>
        </p:nvSpPr>
        <p:spPr>
          <a:xfrm>
            <a:off x="2692964" y="3264391"/>
            <a:ext cx="1145666" cy="369332"/>
          </a:xfrm>
          <a:prstGeom prst="rect">
            <a:avLst/>
          </a:prstGeom>
          <a:noFill/>
        </p:spPr>
        <p:txBody>
          <a:bodyPr wrap="square" rtlCol="0">
            <a:spAutoFit/>
          </a:bodyPr>
          <a:lstStyle/>
          <a:p>
            <a:r>
              <a:rPr lang="en-US" dirty="0" smtClean="0"/>
              <a:t>22.2 %</a:t>
            </a:r>
            <a:endParaRPr lang="en-US" dirty="0"/>
          </a:p>
        </p:txBody>
      </p:sp>
      <p:sp>
        <p:nvSpPr>
          <p:cNvPr id="108" name="TextBox 107"/>
          <p:cNvSpPr txBox="1"/>
          <p:nvPr/>
        </p:nvSpPr>
        <p:spPr>
          <a:xfrm>
            <a:off x="2683955" y="3682870"/>
            <a:ext cx="1145666" cy="369332"/>
          </a:xfrm>
          <a:prstGeom prst="rect">
            <a:avLst/>
          </a:prstGeom>
          <a:noFill/>
        </p:spPr>
        <p:txBody>
          <a:bodyPr wrap="square" rtlCol="0">
            <a:spAutoFit/>
          </a:bodyPr>
          <a:lstStyle/>
          <a:p>
            <a:r>
              <a:rPr lang="en-US" dirty="0" smtClean="0"/>
              <a:t>31.8 %</a:t>
            </a:r>
            <a:endParaRPr lang="en-US" dirty="0"/>
          </a:p>
        </p:txBody>
      </p:sp>
      <p:sp>
        <p:nvSpPr>
          <p:cNvPr id="109" name="TextBox 108"/>
          <p:cNvSpPr txBox="1"/>
          <p:nvPr/>
        </p:nvSpPr>
        <p:spPr>
          <a:xfrm>
            <a:off x="2718776" y="4103885"/>
            <a:ext cx="1145666" cy="369332"/>
          </a:xfrm>
          <a:prstGeom prst="rect">
            <a:avLst/>
          </a:prstGeom>
          <a:noFill/>
        </p:spPr>
        <p:txBody>
          <a:bodyPr wrap="square" rtlCol="0">
            <a:spAutoFit/>
          </a:bodyPr>
          <a:lstStyle/>
          <a:p>
            <a:r>
              <a:rPr lang="en-US" dirty="0" smtClean="0"/>
              <a:t>19.9 %</a:t>
            </a:r>
            <a:endParaRPr lang="en-US" dirty="0"/>
          </a:p>
        </p:txBody>
      </p:sp>
      <p:sp>
        <p:nvSpPr>
          <p:cNvPr id="110" name="TextBox 109"/>
          <p:cNvSpPr txBox="1"/>
          <p:nvPr/>
        </p:nvSpPr>
        <p:spPr>
          <a:xfrm>
            <a:off x="2718776" y="4559724"/>
            <a:ext cx="1145666" cy="369332"/>
          </a:xfrm>
          <a:prstGeom prst="rect">
            <a:avLst/>
          </a:prstGeom>
          <a:noFill/>
        </p:spPr>
        <p:txBody>
          <a:bodyPr wrap="square" rtlCol="0">
            <a:spAutoFit/>
          </a:bodyPr>
          <a:lstStyle/>
          <a:p>
            <a:r>
              <a:rPr lang="en-US" dirty="0" smtClean="0"/>
              <a:t>1.0 %</a:t>
            </a:r>
            <a:endParaRPr lang="en-US" dirty="0"/>
          </a:p>
        </p:txBody>
      </p:sp>
      <p:sp>
        <p:nvSpPr>
          <p:cNvPr id="111" name="TextBox 110"/>
          <p:cNvSpPr txBox="1"/>
          <p:nvPr/>
        </p:nvSpPr>
        <p:spPr>
          <a:xfrm>
            <a:off x="2748785" y="5002937"/>
            <a:ext cx="1145666" cy="369332"/>
          </a:xfrm>
          <a:prstGeom prst="rect">
            <a:avLst/>
          </a:prstGeom>
          <a:noFill/>
        </p:spPr>
        <p:txBody>
          <a:bodyPr wrap="square" rtlCol="0">
            <a:spAutoFit/>
          </a:bodyPr>
          <a:lstStyle/>
          <a:p>
            <a:r>
              <a:rPr lang="en-US" dirty="0" smtClean="0"/>
              <a:t>0.1 %</a:t>
            </a:r>
            <a:endParaRPr lang="en-US" dirty="0"/>
          </a:p>
        </p:txBody>
      </p:sp>
      <p:sp>
        <p:nvSpPr>
          <p:cNvPr id="112" name="TextBox 111"/>
          <p:cNvSpPr txBox="1"/>
          <p:nvPr/>
        </p:nvSpPr>
        <p:spPr>
          <a:xfrm>
            <a:off x="2778262" y="5431221"/>
            <a:ext cx="1145666" cy="369332"/>
          </a:xfrm>
          <a:prstGeom prst="rect">
            <a:avLst/>
          </a:prstGeom>
          <a:noFill/>
        </p:spPr>
        <p:txBody>
          <a:bodyPr wrap="square" rtlCol="0">
            <a:spAutoFit/>
          </a:bodyPr>
          <a:lstStyle/>
          <a:p>
            <a:r>
              <a:rPr lang="en-US" dirty="0"/>
              <a:t>&lt;</a:t>
            </a:r>
            <a:r>
              <a:rPr lang="en-US" dirty="0" smtClean="0"/>
              <a:t>0.1 %</a:t>
            </a:r>
            <a:endParaRPr lang="en-US" dirty="0"/>
          </a:p>
        </p:txBody>
      </p:sp>
      <p:sp>
        <p:nvSpPr>
          <p:cNvPr id="113" name="TextBox 112"/>
          <p:cNvSpPr txBox="1"/>
          <p:nvPr/>
        </p:nvSpPr>
        <p:spPr>
          <a:xfrm>
            <a:off x="5261894" y="1744369"/>
            <a:ext cx="697627" cy="369332"/>
          </a:xfrm>
          <a:prstGeom prst="rect">
            <a:avLst/>
          </a:prstGeom>
          <a:noFill/>
        </p:spPr>
        <p:txBody>
          <a:bodyPr wrap="none" rtlCol="0">
            <a:spAutoFit/>
          </a:bodyPr>
          <a:lstStyle/>
          <a:p>
            <a:r>
              <a:rPr lang="en-US" dirty="0" smtClean="0">
                <a:solidFill>
                  <a:srgbClr val="C00000"/>
                </a:solidFill>
              </a:rPr>
              <a:t>2000</a:t>
            </a:r>
            <a:endParaRPr lang="en-US" dirty="0">
              <a:solidFill>
                <a:srgbClr val="C00000"/>
              </a:solidFill>
            </a:endParaRPr>
          </a:p>
        </p:txBody>
      </p:sp>
      <p:sp>
        <p:nvSpPr>
          <p:cNvPr id="114" name="TextBox 113"/>
          <p:cNvSpPr txBox="1"/>
          <p:nvPr/>
        </p:nvSpPr>
        <p:spPr>
          <a:xfrm>
            <a:off x="5299810" y="2136740"/>
            <a:ext cx="697627" cy="369332"/>
          </a:xfrm>
          <a:prstGeom prst="rect">
            <a:avLst/>
          </a:prstGeom>
          <a:noFill/>
        </p:spPr>
        <p:txBody>
          <a:bodyPr wrap="none" rtlCol="0">
            <a:spAutoFit/>
          </a:bodyPr>
          <a:lstStyle/>
          <a:p>
            <a:r>
              <a:rPr lang="en-US" dirty="0" smtClean="0">
                <a:solidFill>
                  <a:srgbClr val="C00000"/>
                </a:solidFill>
              </a:rPr>
              <a:t>4000</a:t>
            </a:r>
            <a:endParaRPr lang="en-US" dirty="0">
              <a:solidFill>
                <a:srgbClr val="C00000"/>
              </a:solidFill>
            </a:endParaRPr>
          </a:p>
        </p:txBody>
      </p:sp>
      <p:sp>
        <p:nvSpPr>
          <p:cNvPr id="115" name="TextBox 114"/>
          <p:cNvSpPr txBox="1"/>
          <p:nvPr/>
        </p:nvSpPr>
        <p:spPr>
          <a:xfrm>
            <a:off x="5326050" y="2600622"/>
            <a:ext cx="697627" cy="369332"/>
          </a:xfrm>
          <a:prstGeom prst="rect">
            <a:avLst/>
          </a:prstGeom>
          <a:noFill/>
        </p:spPr>
        <p:txBody>
          <a:bodyPr wrap="none" rtlCol="0">
            <a:spAutoFit/>
          </a:bodyPr>
          <a:lstStyle/>
          <a:p>
            <a:r>
              <a:rPr lang="en-US" dirty="0">
                <a:solidFill>
                  <a:srgbClr val="C00000"/>
                </a:solidFill>
              </a:rPr>
              <a:t>8</a:t>
            </a:r>
            <a:r>
              <a:rPr lang="en-US" dirty="0" smtClean="0">
                <a:solidFill>
                  <a:srgbClr val="C00000"/>
                </a:solidFill>
              </a:rPr>
              <a:t>000</a:t>
            </a:r>
            <a:endParaRPr lang="en-US" dirty="0">
              <a:solidFill>
                <a:srgbClr val="C00000"/>
              </a:solidFill>
            </a:endParaRPr>
          </a:p>
        </p:txBody>
      </p:sp>
      <p:sp>
        <p:nvSpPr>
          <p:cNvPr id="116" name="TextBox 115"/>
          <p:cNvSpPr txBox="1"/>
          <p:nvPr/>
        </p:nvSpPr>
        <p:spPr>
          <a:xfrm>
            <a:off x="5209903" y="3019855"/>
            <a:ext cx="825867" cy="369332"/>
          </a:xfrm>
          <a:prstGeom prst="rect">
            <a:avLst/>
          </a:prstGeom>
          <a:noFill/>
        </p:spPr>
        <p:txBody>
          <a:bodyPr wrap="none" rtlCol="0">
            <a:spAutoFit/>
          </a:bodyPr>
          <a:lstStyle/>
          <a:p>
            <a:r>
              <a:rPr lang="en-US" dirty="0" smtClean="0">
                <a:solidFill>
                  <a:srgbClr val="C00000"/>
                </a:solidFill>
              </a:rPr>
              <a:t>12000</a:t>
            </a:r>
            <a:endParaRPr lang="en-US" dirty="0">
              <a:solidFill>
                <a:srgbClr val="C00000"/>
              </a:solidFill>
            </a:endParaRPr>
          </a:p>
        </p:txBody>
      </p:sp>
      <p:sp>
        <p:nvSpPr>
          <p:cNvPr id="117" name="TextBox 116"/>
          <p:cNvSpPr txBox="1"/>
          <p:nvPr/>
        </p:nvSpPr>
        <p:spPr>
          <a:xfrm>
            <a:off x="5209903" y="3447439"/>
            <a:ext cx="825867" cy="369332"/>
          </a:xfrm>
          <a:prstGeom prst="rect">
            <a:avLst/>
          </a:prstGeom>
          <a:noFill/>
        </p:spPr>
        <p:txBody>
          <a:bodyPr wrap="none" rtlCol="0">
            <a:spAutoFit/>
          </a:bodyPr>
          <a:lstStyle/>
          <a:p>
            <a:r>
              <a:rPr lang="en-US" dirty="0" smtClean="0">
                <a:solidFill>
                  <a:srgbClr val="C00000"/>
                </a:solidFill>
              </a:rPr>
              <a:t>16000</a:t>
            </a:r>
            <a:endParaRPr lang="en-US" dirty="0">
              <a:solidFill>
                <a:srgbClr val="C00000"/>
              </a:solidFill>
            </a:endParaRPr>
          </a:p>
        </p:txBody>
      </p:sp>
      <p:sp>
        <p:nvSpPr>
          <p:cNvPr id="118" name="TextBox 117"/>
          <p:cNvSpPr txBox="1"/>
          <p:nvPr/>
        </p:nvSpPr>
        <p:spPr>
          <a:xfrm>
            <a:off x="5249958" y="3875023"/>
            <a:ext cx="825867" cy="369332"/>
          </a:xfrm>
          <a:prstGeom prst="rect">
            <a:avLst/>
          </a:prstGeom>
          <a:noFill/>
        </p:spPr>
        <p:txBody>
          <a:bodyPr wrap="none" rtlCol="0">
            <a:spAutoFit/>
          </a:bodyPr>
          <a:lstStyle/>
          <a:p>
            <a:r>
              <a:rPr lang="en-US" dirty="0" smtClean="0">
                <a:solidFill>
                  <a:srgbClr val="C00000"/>
                </a:solidFill>
              </a:rPr>
              <a:t>20000</a:t>
            </a:r>
            <a:endParaRPr lang="en-US" dirty="0">
              <a:solidFill>
                <a:srgbClr val="C00000"/>
              </a:solidFill>
            </a:endParaRPr>
          </a:p>
        </p:txBody>
      </p:sp>
      <p:sp>
        <p:nvSpPr>
          <p:cNvPr id="119" name="TextBox 118"/>
          <p:cNvSpPr txBox="1"/>
          <p:nvPr/>
        </p:nvSpPr>
        <p:spPr>
          <a:xfrm>
            <a:off x="5243682" y="4329371"/>
            <a:ext cx="825867" cy="369332"/>
          </a:xfrm>
          <a:prstGeom prst="rect">
            <a:avLst/>
          </a:prstGeom>
          <a:noFill/>
        </p:spPr>
        <p:txBody>
          <a:bodyPr wrap="none" rtlCol="0">
            <a:spAutoFit/>
          </a:bodyPr>
          <a:lstStyle/>
          <a:p>
            <a:r>
              <a:rPr lang="en-US" dirty="0" smtClean="0">
                <a:solidFill>
                  <a:srgbClr val="C00000"/>
                </a:solidFill>
              </a:rPr>
              <a:t>24000</a:t>
            </a:r>
            <a:endParaRPr lang="en-US" dirty="0">
              <a:solidFill>
                <a:srgbClr val="C00000"/>
              </a:solidFill>
            </a:endParaRPr>
          </a:p>
        </p:txBody>
      </p:sp>
      <p:sp>
        <p:nvSpPr>
          <p:cNvPr id="120" name="TextBox 119"/>
          <p:cNvSpPr txBox="1"/>
          <p:nvPr/>
        </p:nvSpPr>
        <p:spPr>
          <a:xfrm>
            <a:off x="5266180" y="4774277"/>
            <a:ext cx="825867" cy="369332"/>
          </a:xfrm>
          <a:prstGeom prst="rect">
            <a:avLst/>
          </a:prstGeom>
          <a:noFill/>
        </p:spPr>
        <p:txBody>
          <a:bodyPr wrap="none" rtlCol="0">
            <a:spAutoFit/>
          </a:bodyPr>
          <a:lstStyle/>
          <a:p>
            <a:r>
              <a:rPr lang="en-US" dirty="0" smtClean="0">
                <a:solidFill>
                  <a:srgbClr val="C00000"/>
                </a:solidFill>
              </a:rPr>
              <a:t>28000</a:t>
            </a:r>
            <a:endParaRPr lang="en-US" dirty="0">
              <a:solidFill>
                <a:srgbClr val="C00000"/>
              </a:solidFill>
            </a:endParaRPr>
          </a:p>
        </p:txBody>
      </p:sp>
      <p:sp>
        <p:nvSpPr>
          <p:cNvPr id="121" name="TextBox 120"/>
          <p:cNvSpPr txBox="1"/>
          <p:nvPr/>
        </p:nvSpPr>
        <p:spPr>
          <a:xfrm>
            <a:off x="5272038" y="5219656"/>
            <a:ext cx="825867" cy="369332"/>
          </a:xfrm>
          <a:prstGeom prst="rect">
            <a:avLst/>
          </a:prstGeom>
          <a:noFill/>
        </p:spPr>
        <p:txBody>
          <a:bodyPr wrap="none" rtlCol="0">
            <a:spAutoFit/>
          </a:bodyPr>
          <a:lstStyle/>
          <a:p>
            <a:r>
              <a:rPr lang="en-US" dirty="0" smtClean="0">
                <a:solidFill>
                  <a:srgbClr val="C00000"/>
                </a:solidFill>
              </a:rPr>
              <a:t>32000</a:t>
            </a:r>
            <a:endParaRPr lang="en-US" dirty="0">
              <a:solidFill>
                <a:srgbClr val="C00000"/>
              </a:solidFill>
            </a:endParaRPr>
          </a:p>
        </p:txBody>
      </p:sp>
      <p:sp>
        <p:nvSpPr>
          <p:cNvPr id="122" name="TextBox 121"/>
          <p:cNvSpPr txBox="1"/>
          <p:nvPr/>
        </p:nvSpPr>
        <p:spPr>
          <a:xfrm>
            <a:off x="5265805" y="5630583"/>
            <a:ext cx="825867" cy="369332"/>
          </a:xfrm>
          <a:prstGeom prst="rect">
            <a:avLst/>
          </a:prstGeom>
          <a:noFill/>
        </p:spPr>
        <p:txBody>
          <a:bodyPr wrap="none" rtlCol="0">
            <a:spAutoFit/>
          </a:bodyPr>
          <a:lstStyle/>
          <a:p>
            <a:r>
              <a:rPr lang="en-US" dirty="0" smtClean="0">
                <a:solidFill>
                  <a:srgbClr val="C00000"/>
                </a:solidFill>
              </a:rPr>
              <a:t>36000</a:t>
            </a:r>
            <a:endParaRPr lang="en-US" dirty="0">
              <a:solidFill>
                <a:srgbClr val="C00000"/>
              </a:solidFill>
            </a:endParaRPr>
          </a:p>
        </p:txBody>
      </p:sp>
      <p:sp>
        <p:nvSpPr>
          <p:cNvPr id="123" name="TextBox 122"/>
          <p:cNvSpPr txBox="1"/>
          <p:nvPr/>
        </p:nvSpPr>
        <p:spPr>
          <a:xfrm>
            <a:off x="5265805" y="6059294"/>
            <a:ext cx="825867" cy="369332"/>
          </a:xfrm>
          <a:prstGeom prst="rect">
            <a:avLst/>
          </a:prstGeom>
          <a:noFill/>
        </p:spPr>
        <p:txBody>
          <a:bodyPr wrap="none" rtlCol="0">
            <a:spAutoFit/>
          </a:bodyPr>
          <a:lstStyle/>
          <a:p>
            <a:r>
              <a:rPr lang="en-US" dirty="0" smtClean="0">
                <a:solidFill>
                  <a:srgbClr val="C00000"/>
                </a:solidFill>
              </a:rPr>
              <a:t>40000</a:t>
            </a:r>
            <a:endParaRPr lang="en-US" dirty="0">
              <a:solidFill>
                <a:srgbClr val="C00000"/>
              </a:solidFill>
            </a:endParaRPr>
          </a:p>
        </p:txBody>
      </p:sp>
      <p:sp>
        <p:nvSpPr>
          <p:cNvPr id="124" name="TextBox 123"/>
          <p:cNvSpPr txBox="1"/>
          <p:nvPr/>
        </p:nvSpPr>
        <p:spPr>
          <a:xfrm>
            <a:off x="5261687" y="6532039"/>
            <a:ext cx="825867" cy="369332"/>
          </a:xfrm>
          <a:prstGeom prst="rect">
            <a:avLst/>
          </a:prstGeom>
          <a:noFill/>
        </p:spPr>
        <p:txBody>
          <a:bodyPr wrap="none" rtlCol="0">
            <a:spAutoFit/>
          </a:bodyPr>
          <a:lstStyle/>
          <a:p>
            <a:r>
              <a:rPr lang="en-US" dirty="0" smtClean="0">
                <a:solidFill>
                  <a:srgbClr val="C00000"/>
                </a:solidFill>
              </a:rPr>
              <a:t>44000</a:t>
            </a:r>
            <a:endParaRPr lang="en-US" dirty="0">
              <a:solidFill>
                <a:srgbClr val="C00000"/>
              </a:solidFill>
            </a:endParaRPr>
          </a:p>
        </p:txBody>
      </p:sp>
      <p:sp>
        <p:nvSpPr>
          <p:cNvPr id="125" name="TextBox 124"/>
          <p:cNvSpPr txBox="1"/>
          <p:nvPr/>
        </p:nvSpPr>
        <p:spPr>
          <a:xfrm>
            <a:off x="3887692" y="6045881"/>
            <a:ext cx="569387" cy="369332"/>
          </a:xfrm>
          <a:prstGeom prst="rect">
            <a:avLst/>
          </a:prstGeom>
          <a:noFill/>
        </p:spPr>
        <p:txBody>
          <a:bodyPr wrap="none" rtlCol="0">
            <a:spAutoFit/>
          </a:bodyPr>
          <a:lstStyle/>
          <a:p>
            <a:r>
              <a:rPr lang="sv-SE" dirty="0" smtClean="0">
                <a:solidFill>
                  <a:srgbClr val="002F5F"/>
                </a:solidFill>
              </a:rPr>
              <a:t>698</a:t>
            </a:r>
            <a:endParaRPr lang="en-US" dirty="0">
              <a:solidFill>
                <a:srgbClr val="002F5F"/>
              </a:solidFill>
            </a:endParaRPr>
          </a:p>
        </p:txBody>
      </p:sp>
      <p:sp>
        <p:nvSpPr>
          <p:cNvPr id="126" name="TextBox 125"/>
          <p:cNvSpPr txBox="1"/>
          <p:nvPr/>
        </p:nvSpPr>
        <p:spPr>
          <a:xfrm>
            <a:off x="3885043" y="6507545"/>
            <a:ext cx="569387" cy="369332"/>
          </a:xfrm>
          <a:prstGeom prst="rect">
            <a:avLst/>
          </a:prstGeom>
          <a:noFill/>
        </p:spPr>
        <p:txBody>
          <a:bodyPr wrap="none" rtlCol="0">
            <a:spAutoFit/>
          </a:bodyPr>
          <a:lstStyle/>
          <a:p>
            <a:r>
              <a:rPr lang="sv-SE" dirty="0" smtClean="0">
                <a:solidFill>
                  <a:srgbClr val="002F5F"/>
                </a:solidFill>
              </a:rPr>
              <a:t>768</a:t>
            </a:r>
            <a:endParaRPr lang="en-US" dirty="0">
              <a:solidFill>
                <a:srgbClr val="002F5F"/>
              </a:solidFill>
            </a:endParaRPr>
          </a:p>
        </p:txBody>
      </p:sp>
      <p:pic>
        <p:nvPicPr>
          <p:cNvPr id="130" name="Picture 2" descr="http://www.mdpi.com/data/covers/geosciences/cover-geosciences-v8-i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42" y="3894907"/>
            <a:ext cx="1676441" cy="2374959"/>
          </a:xfrm>
          <a:prstGeom prst="rect">
            <a:avLst/>
          </a:prstGeom>
          <a:noFill/>
          <a:extLst>
            <a:ext uri="{909E8E84-426E-40DD-AFC4-6F175D3DCCD1}">
              <a14:hiddenFill xmlns:a14="http://schemas.microsoft.com/office/drawing/2010/main">
                <a:solidFill>
                  <a:srgbClr val="FFFFFF"/>
                </a:solidFill>
              </a14:hiddenFill>
            </a:ext>
          </a:extLst>
        </p:spPr>
      </p:pic>
      <p:sp>
        <p:nvSpPr>
          <p:cNvPr id="132" name="TextBox 131"/>
          <p:cNvSpPr txBox="1"/>
          <p:nvPr/>
        </p:nvSpPr>
        <p:spPr>
          <a:xfrm>
            <a:off x="-125468" y="6282522"/>
            <a:ext cx="2670924" cy="307777"/>
          </a:xfrm>
          <a:prstGeom prst="rect">
            <a:avLst/>
          </a:prstGeom>
          <a:noFill/>
        </p:spPr>
        <p:txBody>
          <a:bodyPr wrap="none" rtlCol="0">
            <a:spAutoFit/>
          </a:bodyPr>
          <a:lstStyle/>
          <a:p>
            <a:r>
              <a:rPr lang="en-GB" sz="1400" dirty="0" smtClean="0">
                <a:hlinkClick r:id="rId4"/>
              </a:rPr>
              <a:t>10.3390/geosciences8020063</a:t>
            </a:r>
            <a:endParaRPr lang="en-GB" sz="1400" dirty="0"/>
          </a:p>
        </p:txBody>
      </p:sp>
      <p:sp>
        <p:nvSpPr>
          <p:cNvPr id="2" name="TextBox 1"/>
          <p:cNvSpPr txBox="1"/>
          <p:nvPr/>
        </p:nvSpPr>
        <p:spPr>
          <a:xfrm>
            <a:off x="20793" y="1893611"/>
            <a:ext cx="1783565" cy="646331"/>
          </a:xfrm>
          <a:prstGeom prst="rect">
            <a:avLst/>
          </a:prstGeom>
          <a:noFill/>
        </p:spPr>
        <p:txBody>
          <a:bodyPr wrap="none" rtlCol="0">
            <a:spAutoFit/>
          </a:bodyPr>
          <a:lstStyle/>
          <a:p>
            <a:r>
              <a:rPr lang="en-GB" dirty="0" smtClean="0"/>
              <a:t>Today’s surface</a:t>
            </a:r>
          </a:p>
          <a:p>
            <a:r>
              <a:rPr lang="en-GB" dirty="0" smtClean="0"/>
              <a:t>technology</a:t>
            </a:r>
            <a:endParaRPr lang="en-GB" dirty="0"/>
          </a:p>
        </p:txBody>
      </p:sp>
    </p:spTree>
    <p:extLst>
      <p:ext uri="{BB962C8B-B14F-4D97-AF65-F5344CB8AC3E}">
        <p14:creationId xmlns:p14="http://schemas.microsoft.com/office/powerpoint/2010/main" val="23502169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4242" y="152821"/>
            <a:ext cx="4624561" cy="914400"/>
          </a:xfrm>
        </p:spPr>
        <p:txBody>
          <a:bodyPr>
            <a:normAutofit fontScale="90000"/>
          </a:bodyPr>
          <a:lstStyle/>
          <a:p>
            <a:pPr algn="ctr"/>
            <a:r>
              <a:rPr lang="en-US" dirty="0" smtClean="0"/>
              <a:t>Target GEBCO Grid Variable Resolution</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861" y="1124744"/>
            <a:ext cx="6769395" cy="3931497"/>
          </a:xfrm>
          <a:prstGeom prst="rect">
            <a:avLst/>
          </a:prstGeom>
        </p:spPr>
      </p:pic>
      <p:grpSp>
        <p:nvGrpSpPr>
          <p:cNvPr id="3" name="Group 2"/>
          <p:cNvGrpSpPr/>
          <p:nvPr/>
        </p:nvGrpSpPr>
        <p:grpSpPr>
          <a:xfrm>
            <a:off x="7290506" y="1880867"/>
            <a:ext cx="1550748" cy="1302461"/>
            <a:chOff x="7290506" y="1880867"/>
            <a:chExt cx="1550748" cy="1302461"/>
          </a:xfrm>
        </p:grpSpPr>
        <p:sp>
          <p:nvSpPr>
            <p:cNvPr id="5" name="Rectangle 4"/>
            <p:cNvSpPr/>
            <p:nvPr/>
          </p:nvSpPr>
          <p:spPr>
            <a:xfrm>
              <a:off x="7290506" y="1925373"/>
              <a:ext cx="327336" cy="223580"/>
            </a:xfrm>
            <a:prstGeom prst="rect">
              <a:avLst/>
            </a:prstGeom>
            <a:solidFill>
              <a:srgbClr val="BEFF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6" name="TextBox 5"/>
            <p:cNvSpPr txBox="1"/>
            <p:nvPr/>
          </p:nvSpPr>
          <p:spPr>
            <a:xfrm>
              <a:off x="7596336" y="1880867"/>
              <a:ext cx="1223412" cy="369332"/>
            </a:xfrm>
            <a:prstGeom prst="rect">
              <a:avLst/>
            </a:prstGeom>
            <a:noFill/>
          </p:spPr>
          <p:txBody>
            <a:bodyPr wrap="none" rtlCol="0">
              <a:spAutoFit/>
            </a:bodyPr>
            <a:lstStyle/>
            <a:p>
              <a:pPr fontAlgn="auto">
                <a:spcBef>
                  <a:spcPts val="0"/>
                </a:spcBef>
                <a:spcAft>
                  <a:spcPts val="0"/>
                </a:spcAft>
              </a:pPr>
              <a:r>
                <a:rPr lang="en-US" dirty="0" smtClean="0">
                  <a:solidFill>
                    <a:prstClr val="black"/>
                  </a:solidFill>
                  <a:latin typeface="Calibri" panose="020F0502020204030204"/>
                </a:rPr>
                <a:t>100x100 m</a:t>
              </a:r>
              <a:endParaRPr lang="en-US" dirty="0">
                <a:solidFill>
                  <a:prstClr val="black"/>
                </a:solidFill>
                <a:latin typeface="Calibri" panose="020F0502020204030204"/>
              </a:endParaRPr>
            </a:p>
          </p:txBody>
        </p:sp>
        <p:sp>
          <p:nvSpPr>
            <p:cNvPr id="7" name="TextBox 6"/>
            <p:cNvSpPr txBox="1"/>
            <p:nvPr/>
          </p:nvSpPr>
          <p:spPr>
            <a:xfrm>
              <a:off x="7600918" y="2188355"/>
              <a:ext cx="1223412" cy="369332"/>
            </a:xfrm>
            <a:prstGeom prst="rect">
              <a:avLst/>
            </a:prstGeom>
            <a:noFill/>
          </p:spPr>
          <p:txBody>
            <a:bodyPr wrap="none" rtlCol="0">
              <a:spAutoFit/>
            </a:bodyPr>
            <a:lstStyle/>
            <a:p>
              <a:pPr fontAlgn="auto">
                <a:spcBef>
                  <a:spcPts val="0"/>
                </a:spcBef>
                <a:spcAft>
                  <a:spcPts val="0"/>
                </a:spcAft>
              </a:pPr>
              <a:r>
                <a:rPr lang="en-US" dirty="0" smtClean="0">
                  <a:solidFill>
                    <a:prstClr val="black"/>
                  </a:solidFill>
                  <a:latin typeface="Calibri" panose="020F0502020204030204"/>
                </a:rPr>
                <a:t>200x200 m</a:t>
              </a:r>
              <a:endParaRPr lang="en-US" dirty="0">
                <a:solidFill>
                  <a:prstClr val="black"/>
                </a:solidFill>
                <a:latin typeface="Calibri" panose="020F0502020204030204"/>
              </a:endParaRPr>
            </a:p>
          </p:txBody>
        </p:sp>
        <p:sp>
          <p:nvSpPr>
            <p:cNvPr id="8" name="Rectangle 7"/>
            <p:cNvSpPr/>
            <p:nvPr/>
          </p:nvSpPr>
          <p:spPr>
            <a:xfrm>
              <a:off x="7290506" y="2232861"/>
              <a:ext cx="327336" cy="223580"/>
            </a:xfrm>
            <a:prstGeom prst="rect">
              <a:avLst/>
            </a:prstGeom>
            <a:solidFill>
              <a:srgbClr val="73B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9" name="Rectangle 8"/>
            <p:cNvSpPr/>
            <p:nvPr/>
          </p:nvSpPr>
          <p:spPr>
            <a:xfrm>
              <a:off x="7290506" y="2529805"/>
              <a:ext cx="327336" cy="223580"/>
            </a:xfrm>
            <a:prstGeom prst="rect">
              <a:avLst/>
            </a:prstGeom>
            <a:solidFill>
              <a:srgbClr val="0026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 name="TextBox 9"/>
            <p:cNvSpPr txBox="1"/>
            <p:nvPr/>
          </p:nvSpPr>
          <p:spPr>
            <a:xfrm>
              <a:off x="7596336" y="2495843"/>
              <a:ext cx="1223412" cy="369332"/>
            </a:xfrm>
            <a:prstGeom prst="rect">
              <a:avLst/>
            </a:prstGeom>
            <a:noFill/>
          </p:spPr>
          <p:txBody>
            <a:bodyPr wrap="none" rtlCol="0">
              <a:spAutoFit/>
            </a:bodyPr>
            <a:lstStyle/>
            <a:p>
              <a:pPr fontAlgn="auto">
                <a:spcBef>
                  <a:spcPts val="0"/>
                </a:spcBef>
                <a:spcAft>
                  <a:spcPts val="0"/>
                </a:spcAft>
              </a:pPr>
              <a:r>
                <a:rPr lang="en-US" dirty="0" smtClean="0">
                  <a:solidFill>
                    <a:prstClr val="black"/>
                  </a:solidFill>
                  <a:latin typeface="Calibri" panose="020F0502020204030204"/>
                </a:rPr>
                <a:t>400x400 m</a:t>
              </a:r>
              <a:endParaRPr lang="en-US" dirty="0">
                <a:solidFill>
                  <a:prstClr val="black"/>
                </a:solidFill>
                <a:latin typeface="Calibri" panose="020F0502020204030204"/>
              </a:endParaRPr>
            </a:p>
          </p:txBody>
        </p:sp>
        <p:sp>
          <p:nvSpPr>
            <p:cNvPr id="11" name="TextBox 10"/>
            <p:cNvSpPr txBox="1"/>
            <p:nvPr/>
          </p:nvSpPr>
          <p:spPr>
            <a:xfrm>
              <a:off x="7617842" y="2813996"/>
              <a:ext cx="1223412" cy="369332"/>
            </a:xfrm>
            <a:prstGeom prst="rect">
              <a:avLst/>
            </a:prstGeom>
            <a:noFill/>
          </p:spPr>
          <p:txBody>
            <a:bodyPr wrap="none" rtlCol="0">
              <a:spAutoFit/>
            </a:bodyPr>
            <a:lstStyle/>
            <a:p>
              <a:pPr fontAlgn="auto">
                <a:spcBef>
                  <a:spcPts val="0"/>
                </a:spcBef>
                <a:spcAft>
                  <a:spcPts val="0"/>
                </a:spcAft>
              </a:pPr>
              <a:r>
                <a:rPr lang="en-US" dirty="0" smtClean="0">
                  <a:solidFill>
                    <a:prstClr val="black"/>
                  </a:solidFill>
                  <a:latin typeface="Calibri" panose="020F0502020204030204"/>
                </a:rPr>
                <a:t>800x800 m</a:t>
              </a:r>
              <a:endParaRPr lang="en-US" dirty="0">
                <a:solidFill>
                  <a:prstClr val="black"/>
                </a:solidFill>
                <a:latin typeface="Calibri" panose="020F0502020204030204"/>
              </a:endParaRPr>
            </a:p>
          </p:txBody>
        </p:sp>
        <p:sp>
          <p:nvSpPr>
            <p:cNvPr id="12" name="Rectangle 11"/>
            <p:cNvSpPr/>
            <p:nvPr/>
          </p:nvSpPr>
          <p:spPr>
            <a:xfrm>
              <a:off x="7295110" y="2847958"/>
              <a:ext cx="327336" cy="223580"/>
            </a:xfrm>
            <a:prstGeom prst="rect">
              <a:avLst/>
            </a:prstGeom>
            <a:solidFill>
              <a:srgbClr val="8708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graphicFrame>
        <p:nvGraphicFramePr>
          <p:cNvPr id="13" name="Table 12">
            <a:extLst>
              <a:ext uri="{FF2B5EF4-FFF2-40B4-BE49-F238E27FC236}">
                <a16:creationId xmlns:a16="http://schemas.microsoft.com/office/drawing/2014/main" id="{D6B3F77B-59E9-C540-ADBE-738B4B58EE18}"/>
              </a:ext>
            </a:extLst>
          </p:cNvPr>
          <p:cNvGraphicFramePr>
            <a:graphicFrameLocks noGrp="1"/>
          </p:cNvGraphicFramePr>
          <p:nvPr>
            <p:extLst>
              <p:ext uri="{D42A27DB-BD31-4B8C-83A1-F6EECF244321}">
                <p14:modId xmlns:p14="http://schemas.microsoft.com/office/powerpoint/2010/main" val="1170255308"/>
              </p:ext>
            </p:extLst>
          </p:nvPr>
        </p:nvGraphicFramePr>
        <p:xfrm>
          <a:off x="2051721" y="4365105"/>
          <a:ext cx="6912768" cy="2463160"/>
        </p:xfrm>
        <a:graphic>
          <a:graphicData uri="http://schemas.openxmlformats.org/drawingml/2006/table">
            <a:tbl>
              <a:tblPr/>
              <a:tblGrid>
                <a:gridCol w="2304256">
                  <a:extLst>
                    <a:ext uri="{9D8B030D-6E8A-4147-A177-3AD203B41FA5}">
                      <a16:colId xmlns:a16="http://schemas.microsoft.com/office/drawing/2014/main" val="124497866"/>
                    </a:ext>
                  </a:extLst>
                </a:gridCol>
                <a:gridCol w="2304256">
                  <a:extLst>
                    <a:ext uri="{9D8B030D-6E8A-4147-A177-3AD203B41FA5}">
                      <a16:colId xmlns:a16="http://schemas.microsoft.com/office/drawing/2014/main" val="2653906833"/>
                    </a:ext>
                  </a:extLst>
                </a:gridCol>
                <a:gridCol w="2304256">
                  <a:extLst>
                    <a:ext uri="{9D8B030D-6E8A-4147-A177-3AD203B41FA5}">
                      <a16:colId xmlns:a16="http://schemas.microsoft.com/office/drawing/2014/main" val="362014301"/>
                    </a:ext>
                  </a:extLst>
                </a:gridCol>
              </a:tblGrid>
              <a:tr h="492632">
                <a:tc>
                  <a:txBody>
                    <a:bodyPr/>
                    <a:lstStyle/>
                    <a:p>
                      <a:pPr algn="ctr"/>
                      <a:r>
                        <a:rPr lang="en-GB" sz="1800" b="1" dirty="0">
                          <a:solidFill>
                            <a:srgbClr val="222222"/>
                          </a:solidFill>
                          <a:effectLst/>
                        </a:rPr>
                        <a:t>Depth Range</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FFFFFF"/>
                    </a:solidFill>
                  </a:tcPr>
                </a:tc>
                <a:tc>
                  <a:txBody>
                    <a:bodyPr/>
                    <a:lstStyle/>
                    <a:p>
                      <a:pPr algn="ctr"/>
                      <a:r>
                        <a:rPr lang="en-GB" sz="1800" b="1" dirty="0" smtClean="0">
                          <a:solidFill>
                            <a:srgbClr val="222222"/>
                          </a:solidFill>
                          <a:effectLst/>
                        </a:rPr>
                        <a:t>Resolution</a:t>
                      </a:r>
                      <a:endParaRPr lang="en-GB" sz="1800" b="1" dirty="0">
                        <a:solidFill>
                          <a:srgbClr val="222222"/>
                        </a:solidFill>
                        <a:effectLst/>
                      </a:endParaRP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FFFFFF"/>
                    </a:solidFill>
                  </a:tcPr>
                </a:tc>
                <a:tc>
                  <a:txBody>
                    <a:bodyPr/>
                    <a:lstStyle/>
                    <a:p>
                      <a:pPr algn="ctr"/>
                      <a:r>
                        <a:rPr lang="en-GB" sz="1800" b="1" dirty="0">
                          <a:solidFill>
                            <a:srgbClr val="222222"/>
                          </a:solidFill>
                          <a:effectLst/>
                        </a:rPr>
                        <a:t>% of </a:t>
                      </a:r>
                      <a:r>
                        <a:rPr lang="en-GB" sz="1800" b="1" dirty="0" smtClean="0">
                          <a:solidFill>
                            <a:srgbClr val="222222"/>
                          </a:solidFill>
                          <a:effectLst/>
                        </a:rPr>
                        <a:t>ocean</a:t>
                      </a:r>
                      <a:endParaRPr lang="en-GB" sz="1800" b="1" dirty="0">
                        <a:solidFill>
                          <a:srgbClr val="222222"/>
                        </a:solidFill>
                        <a:effectLst/>
                      </a:endParaRP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FFFFFF"/>
                    </a:solidFill>
                  </a:tcPr>
                </a:tc>
                <a:extLst>
                  <a:ext uri="{0D108BD9-81ED-4DB2-BD59-A6C34878D82A}">
                    <a16:rowId xmlns:a16="http://schemas.microsoft.com/office/drawing/2014/main" val="1570702891"/>
                  </a:ext>
                </a:extLst>
              </a:tr>
              <a:tr h="492632">
                <a:tc>
                  <a:txBody>
                    <a:bodyPr/>
                    <a:lstStyle/>
                    <a:p>
                      <a:pPr algn="ctr"/>
                      <a:r>
                        <a:rPr lang="en-GB" sz="1800" dirty="0">
                          <a:solidFill>
                            <a:srgbClr val="222222"/>
                          </a:solidFill>
                          <a:effectLst/>
                        </a:rPr>
                        <a:t>0–1500 m</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FFFFFF"/>
                    </a:solidFill>
                  </a:tcPr>
                </a:tc>
                <a:tc>
                  <a:txBody>
                    <a:bodyPr/>
                    <a:lstStyle/>
                    <a:p>
                      <a:pPr algn="ctr"/>
                      <a:r>
                        <a:rPr lang="en-GB" sz="1800" dirty="0">
                          <a:solidFill>
                            <a:srgbClr val="222222"/>
                          </a:solidFill>
                          <a:effectLst/>
                        </a:rPr>
                        <a:t>100 × 100 m</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FFFFFF"/>
                    </a:solidFill>
                  </a:tcPr>
                </a:tc>
                <a:tc>
                  <a:txBody>
                    <a:bodyPr/>
                    <a:lstStyle/>
                    <a:p>
                      <a:pPr algn="ctr"/>
                      <a:r>
                        <a:rPr lang="en-GB" sz="1800" dirty="0">
                          <a:solidFill>
                            <a:srgbClr val="222222"/>
                          </a:solidFill>
                          <a:effectLst/>
                        </a:rPr>
                        <a:t>13.7</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FFFFFF"/>
                    </a:solidFill>
                  </a:tcPr>
                </a:tc>
                <a:extLst>
                  <a:ext uri="{0D108BD9-81ED-4DB2-BD59-A6C34878D82A}">
                    <a16:rowId xmlns:a16="http://schemas.microsoft.com/office/drawing/2014/main" val="2939832712"/>
                  </a:ext>
                </a:extLst>
              </a:tr>
              <a:tr h="492632">
                <a:tc>
                  <a:txBody>
                    <a:bodyPr/>
                    <a:lstStyle/>
                    <a:p>
                      <a:pPr algn="ctr"/>
                      <a:r>
                        <a:rPr lang="en-GB" sz="1800" dirty="0">
                          <a:solidFill>
                            <a:srgbClr val="222222"/>
                          </a:solidFill>
                          <a:effectLst/>
                        </a:rPr>
                        <a:t>1500–3000 m</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F9F9F9"/>
                    </a:solidFill>
                  </a:tcPr>
                </a:tc>
                <a:tc>
                  <a:txBody>
                    <a:bodyPr/>
                    <a:lstStyle/>
                    <a:p>
                      <a:pPr algn="ctr"/>
                      <a:r>
                        <a:rPr lang="en-GB" sz="1800" dirty="0">
                          <a:solidFill>
                            <a:srgbClr val="222222"/>
                          </a:solidFill>
                          <a:effectLst/>
                        </a:rPr>
                        <a:t>200 × 200 m</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F9F9F9"/>
                    </a:solidFill>
                  </a:tcPr>
                </a:tc>
                <a:tc>
                  <a:txBody>
                    <a:bodyPr/>
                    <a:lstStyle/>
                    <a:p>
                      <a:pPr algn="ctr"/>
                      <a:r>
                        <a:rPr lang="en-GB" sz="1800" dirty="0">
                          <a:solidFill>
                            <a:srgbClr val="222222"/>
                          </a:solidFill>
                          <a:effectLst/>
                        </a:rPr>
                        <a:t>11</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F9F9F9"/>
                    </a:solidFill>
                  </a:tcPr>
                </a:tc>
                <a:extLst>
                  <a:ext uri="{0D108BD9-81ED-4DB2-BD59-A6C34878D82A}">
                    <a16:rowId xmlns:a16="http://schemas.microsoft.com/office/drawing/2014/main" val="2117086483"/>
                  </a:ext>
                </a:extLst>
              </a:tr>
              <a:tr h="492632">
                <a:tc>
                  <a:txBody>
                    <a:bodyPr/>
                    <a:lstStyle/>
                    <a:p>
                      <a:pPr algn="ctr"/>
                      <a:r>
                        <a:rPr lang="en-GB" sz="1800" dirty="0">
                          <a:solidFill>
                            <a:srgbClr val="222222"/>
                          </a:solidFill>
                          <a:effectLst/>
                        </a:rPr>
                        <a:t>3000–5750 m</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FFFFFF"/>
                    </a:solidFill>
                  </a:tcPr>
                </a:tc>
                <a:tc>
                  <a:txBody>
                    <a:bodyPr/>
                    <a:lstStyle/>
                    <a:p>
                      <a:pPr algn="ctr"/>
                      <a:r>
                        <a:rPr lang="en-GB" sz="1800" dirty="0">
                          <a:solidFill>
                            <a:srgbClr val="222222"/>
                          </a:solidFill>
                          <a:effectLst/>
                        </a:rPr>
                        <a:t>400 × 400 m</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FFFFFF"/>
                    </a:solidFill>
                  </a:tcPr>
                </a:tc>
                <a:tc>
                  <a:txBody>
                    <a:bodyPr/>
                    <a:lstStyle/>
                    <a:p>
                      <a:pPr algn="ctr"/>
                      <a:r>
                        <a:rPr lang="en-GB" sz="1800" dirty="0">
                          <a:solidFill>
                            <a:srgbClr val="222222"/>
                          </a:solidFill>
                          <a:effectLst/>
                        </a:rPr>
                        <a:t>72.6</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FFFFFF"/>
                    </a:solidFill>
                  </a:tcPr>
                </a:tc>
                <a:extLst>
                  <a:ext uri="{0D108BD9-81ED-4DB2-BD59-A6C34878D82A}">
                    <a16:rowId xmlns:a16="http://schemas.microsoft.com/office/drawing/2014/main" val="1515084783"/>
                  </a:ext>
                </a:extLst>
              </a:tr>
              <a:tr h="492632">
                <a:tc>
                  <a:txBody>
                    <a:bodyPr/>
                    <a:lstStyle/>
                    <a:p>
                      <a:pPr algn="ctr"/>
                      <a:r>
                        <a:rPr lang="en-GB" sz="1800" dirty="0">
                          <a:solidFill>
                            <a:srgbClr val="222222"/>
                          </a:solidFill>
                          <a:effectLst/>
                        </a:rPr>
                        <a:t>5750–11,000 m</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EEEEEE"/>
                    </a:solidFill>
                  </a:tcPr>
                </a:tc>
                <a:tc>
                  <a:txBody>
                    <a:bodyPr/>
                    <a:lstStyle/>
                    <a:p>
                      <a:pPr algn="ctr"/>
                      <a:r>
                        <a:rPr lang="en-GB" sz="1800" dirty="0">
                          <a:solidFill>
                            <a:srgbClr val="222222"/>
                          </a:solidFill>
                          <a:effectLst/>
                        </a:rPr>
                        <a:t>800 × 800 m</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EEEEEE"/>
                    </a:solidFill>
                  </a:tcPr>
                </a:tc>
                <a:tc>
                  <a:txBody>
                    <a:bodyPr/>
                    <a:lstStyle/>
                    <a:p>
                      <a:pPr algn="ctr"/>
                      <a:r>
                        <a:rPr lang="en-GB" sz="1800" dirty="0">
                          <a:solidFill>
                            <a:srgbClr val="222222"/>
                          </a:solidFill>
                          <a:effectLst/>
                        </a:rPr>
                        <a:t>2.7</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EEEEEE"/>
                    </a:solidFill>
                  </a:tcPr>
                </a:tc>
                <a:extLst>
                  <a:ext uri="{0D108BD9-81ED-4DB2-BD59-A6C34878D82A}">
                    <a16:rowId xmlns:a16="http://schemas.microsoft.com/office/drawing/2014/main" val="1965838872"/>
                  </a:ext>
                </a:extLst>
              </a:tr>
            </a:tbl>
          </a:graphicData>
        </a:graphic>
      </p:graphicFrame>
      <p:sp>
        <p:nvSpPr>
          <p:cNvPr id="14" name="TextBox 5">
            <a:extLst>
              <a:ext uri="{FF2B5EF4-FFF2-40B4-BE49-F238E27FC236}">
                <a16:creationId xmlns:a16="http://schemas.microsoft.com/office/drawing/2014/main" id="{3A150033-1464-3F45-9D9C-2F7AFFFB99E5}"/>
              </a:ext>
            </a:extLst>
          </p:cNvPr>
          <p:cNvSpPr txBox="1">
            <a:spLocks noChangeArrowheads="1"/>
          </p:cNvSpPr>
          <p:nvPr/>
        </p:nvSpPr>
        <p:spPr bwMode="auto">
          <a:xfrm>
            <a:off x="82442" y="5445224"/>
            <a:ext cx="230425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GB" altLang="en-US" dirty="0" smtClean="0"/>
              <a:t>Depth-dependent, </a:t>
            </a:r>
          </a:p>
          <a:p>
            <a:pPr>
              <a:defRPr/>
            </a:pPr>
            <a:r>
              <a:rPr lang="en-GB" altLang="en-US" dirty="0" smtClean="0"/>
              <a:t>variable resolution</a:t>
            </a:r>
            <a:endParaRPr lang="en-GB" altLang="en-US" dirty="0"/>
          </a:p>
        </p:txBody>
      </p:sp>
    </p:spTree>
    <p:extLst>
      <p:ext uri="{BB962C8B-B14F-4D97-AF65-F5344CB8AC3E}">
        <p14:creationId xmlns:p14="http://schemas.microsoft.com/office/powerpoint/2010/main" val="33255233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9512" y="1484784"/>
            <a:ext cx="369128" cy="5192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79952" y="1570837"/>
            <a:ext cx="6868312" cy="4820901"/>
            <a:chOff x="539552" y="1628800"/>
            <a:chExt cx="8032082" cy="4964938"/>
          </a:xfrm>
        </p:grpSpPr>
        <p:pic>
          <p:nvPicPr>
            <p:cNvPr id="4" name="Picture 3"/>
            <p:cNvPicPr>
              <a:picLocks noChangeAspect="1"/>
            </p:cNvPicPr>
            <p:nvPr/>
          </p:nvPicPr>
          <p:blipFill>
            <a:blip r:embed="rId3"/>
            <a:stretch>
              <a:fillRect/>
            </a:stretch>
          </p:blipFill>
          <p:spPr>
            <a:xfrm>
              <a:off x="539552" y="1628800"/>
              <a:ext cx="8032082" cy="4964938"/>
            </a:xfrm>
            <a:prstGeom prst="rect">
              <a:avLst/>
            </a:prstGeom>
          </p:spPr>
        </p:pic>
        <p:sp>
          <p:nvSpPr>
            <p:cNvPr id="8" name="TextBox 7"/>
            <p:cNvSpPr txBox="1"/>
            <p:nvPr/>
          </p:nvSpPr>
          <p:spPr>
            <a:xfrm>
              <a:off x="1403648" y="5805264"/>
              <a:ext cx="543739" cy="261610"/>
            </a:xfrm>
            <a:prstGeom prst="rect">
              <a:avLst/>
            </a:prstGeom>
            <a:noFill/>
          </p:spPr>
          <p:txBody>
            <a:bodyPr wrap="none" rtlCol="0">
              <a:spAutoFit/>
            </a:bodyPr>
            <a:lstStyle/>
            <a:p>
              <a:r>
                <a:rPr lang="en-US" sz="1100" dirty="0" smtClean="0"/>
                <a:t>0.2 %</a:t>
              </a:r>
              <a:endParaRPr lang="en-US" sz="1100" dirty="0"/>
            </a:p>
          </p:txBody>
        </p:sp>
        <p:sp>
          <p:nvSpPr>
            <p:cNvPr id="9" name="TextBox 8"/>
            <p:cNvSpPr txBox="1"/>
            <p:nvPr/>
          </p:nvSpPr>
          <p:spPr>
            <a:xfrm>
              <a:off x="1402824" y="5641331"/>
              <a:ext cx="543739" cy="261610"/>
            </a:xfrm>
            <a:prstGeom prst="rect">
              <a:avLst/>
            </a:prstGeom>
            <a:noFill/>
          </p:spPr>
          <p:txBody>
            <a:bodyPr wrap="none" rtlCol="0">
              <a:spAutoFit/>
            </a:bodyPr>
            <a:lstStyle/>
            <a:p>
              <a:r>
                <a:rPr lang="en-US" sz="1100" dirty="0" smtClean="0"/>
                <a:t>0.2 %</a:t>
              </a:r>
              <a:endParaRPr lang="en-US" sz="1100" dirty="0"/>
            </a:p>
          </p:txBody>
        </p:sp>
        <p:sp>
          <p:nvSpPr>
            <p:cNvPr id="10" name="TextBox 9"/>
            <p:cNvSpPr txBox="1"/>
            <p:nvPr/>
          </p:nvSpPr>
          <p:spPr>
            <a:xfrm>
              <a:off x="2987824" y="5674459"/>
              <a:ext cx="543739" cy="261610"/>
            </a:xfrm>
            <a:prstGeom prst="rect">
              <a:avLst/>
            </a:prstGeom>
            <a:noFill/>
          </p:spPr>
          <p:txBody>
            <a:bodyPr wrap="none" rtlCol="0">
              <a:spAutoFit/>
            </a:bodyPr>
            <a:lstStyle/>
            <a:p>
              <a:r>
                <a:rPr lang="en-US" sz="1100" dirty="0" smtClean="0"/>
                <a:t>0.6 %</a:t>
              </a:r>
              <a:endParaRPr lang="en-US" sz="1100" dirty="0"/>
            </a:p>
          </p:txBody>
        </p:sp>
        <p:sp>
          <p:nvSpPr>
            <p:cNvPr id="11" name="TextBox 10"/>
            <p:cNvSpPr txBox="1"/>
            <p:nvPr/>
          </p:nvSpPr>
          <p:spPr>
            <a:xfrm>
              <a:off x="2987824" y="5305022"/>
              <a:ext cx="543739" cy="261610"/>
            </a:xfrm>
            <a:prstGeom prst="rect">
              <a:avLst/>
            </a:prstGeom>
            <a:noFill/>
          </p:spPr>
          <p:txBody>
            <a:bodyPr wrap="none" rtlCol="0">
              <a:spAutoFit/>
            </a:bodyPr>
            <a:lstStyle/>
            <a:p>
              <a:r>
                <a:rPr lang="en-US" sz="1100" dirty="0" smtClean="0"/>
                <a:t>0.4 %</a:t>
              </a:r>
              <a:endParaRPr lang="en-US" sz="1100" dirty="0"/>
            </a:p>
          </p:txBody>
        </p:sp>
        <p:sp>
          <p:nvSpPr>
            <p:cNvPr id="12" name="TextBox 11"/>
            <p:cNvSpPr txBox="1"/>
            <p:nvPr/>
          </p:nvSpPr>
          <p:spPr>
            <a:xfrm>
              <a:off x="4427984" y="4869160"/>
              <a:ext cx="543739" cy="261610"/>
            </a:xfrm>
            <a:prstGeom prst="rect">
              <a:avLst/>
            </a:prstGeom>
            <a:noFill/>
          </p:spPr>
          <p:txBody>
            <a:bodyPr wrap="none" rtlCol="0">
              <a:spAutoFit/>
            </a:bodyPr>
            <a:lstStyle/>
            <a:p>
              <a:r>
                <a:rPr lang="en-US" sz="1100" dirty="0" smtClean="0"/>
                <a:t>2.5 %</a:t>
              </a:r>
              <a:endParaRPr lang="en-US" sz="1100" dirty="0"/>
            </a:p>
          </p:txBody>
        </p:sp>
        <p:sp>
          <p:nvSpPr>
            <p:cNvPr id="13" name="TextBox 12"/>
            <p:cNvSpPr txBox="1"/>
            <p:nvPr/>
          </p:nvSpPr>
          <p:spPr>
            <a:xfrm>
              <a:off x="4427983" y="3324987"/>
              <a:ext cx="543739" cy="261610"/>
            </a:xfrm>
            <a:prstGeom prst="rect">
              <a:avLst/>
            </a:prstGeom>
            <a:noFill/>
          </p:spPr>
          <p:txBody>
            <a:bodyPr wrap="none" rtlCol="0">
              <a:spAutoFit/>
            </a:bodyPr>
            <a:lstStyle/>
            <a:p>
              <a:r>
                <a:rPr lang="en-US" sz="1100" dirty="0" smtClean="0"/>
                <a:t>1.8 %</a:t>
              </a:r>
              <a:endParaRPr lang="en-US" sz="1100" dirty="0"/>
            </a:p>
          </p:txBody>
        </p:sp>
        <p:sp>
          <p:nvSpPr>
            <p:cNvPr id="14" name="TextBox 13"/>
            <p:cNvSpPr txBox="1"/>
            <p:nvPr/>
          </p:nvSpPr>
          <p:spPr>
            <a:xfrm>
              <a:off x="5878913" y="5772136"/>
              <a:ext cx="543739" cy="261610"/>
            </a:xfrm>
            <a:prstGeom prst="rect">
              <a:avLst/>
            </a:prstGeom>
            <a:noFill/>
          </p:spPr>
          <p:txBody>
            <a:bodyPr wrap="none" rtlCol="0">
              <a:spAutoFit/>
            </a:bodyPr>
            <a:lstStyle/>
            <a:p>
              <a:r>
                <a:rPr lang="en-US" sz="1100" dirty="0" smtClean="0"/>
                <a:t>0.3 %</a:t>
              </a:r>
              <a:endParaRPr lang="en-US" sz="1100" dirty="0"/>
            </a:p>
          </p:txBody>
        </p:sp>
        <p:sp>
          <p:nvSpPr>
            <p:cNvPr id="15" name="TextBox 14"/>
            <p:cNvSpPr txBox="1"/>
            <p:nvPr/>
          </p:nvSpPr>
          <p:spPr>
            <a:xfrm>
              <a:off x="5878913" y="5557822"/>
              <a:ext cx="543739" cy="261610"/>
            </a:xfrm>
            <a:prstGeom prst="rect">
              <a:avLst/>
            </a:prstGeom>
            <a:noFill/>
          </p:spPr>
          <p:txBody>
            <a:bodyPr wrap="none" rtlCol="0">
              <a:spAutoFit/>
            </a:bodyPr>
            <a:lstStyle/>
            <a:p>
              <a:r>
                <a:rPr lang="en-US" sz="1100" dirty="0" smtClean="0"/>
                <a:t>0.2 %</a:t>
              </a:r>
              <a:endParaRPr lang="en-US" sz="1100" dirty="0"/>
            </a:p>
          </p:txBody>
        </p:sp>
      </p:grpSp>
      <p:sp>
        <p:nvSpPr>
          <p:cNvPr id="18" name="Title 1"/>
          <p:cNvSpPr>
            <a:spLocks noGrp="1"/>
          </p:cNvSpPr>
          <p:nvPr>
            <p:ph type="title"/>
          </p:nvPr>
        </p:nvSpPr>
        <p:spPr>
          <a:xfrm>
            <a:off x="1187624" y="152136"/>
            <a:ext cx="5904655" cy="756320"/>
          </a:xfrm>
        </p:spPr>
        <p:txBody>
          <a:bodyPr>
            <a:normAutofit fontScale="90000"/>
          </a:bodyPr>
          <a:lstStyle/>
          <a:p>
            <a:pPr algn="ctr"/>
            <a:r>
              <a:rPr lang="en-US" dirty="0" smtClean="0">
                <a:solidFill>
                  <a:schemeClr val="bg1"/>
                </a:solidFill>
              </a:rPr>
              <a:t>How complete is the </a:t>
            </a:r>
            <a:br>
              <a:rPr lang="en-US" dirty="0" smtClean="0">
                <a:solidFill>
                  <a:schemeClr val="bg1"/>
                </a:solidFill>
              </a:rPr>
            </a:br>
            <a:r>
              <a:rPr lang="en-US" dirty="0" smtClean="0"/>
              <a:t>variable res GEBCO </a:t>
            </a:r>
            <a:r>
              <a:rPr lang="en-US" dirty="0" smtClean="0">
                <a:solidFill>
                  <a:schemeClr val="bg1"/>
                </a:solidFill>
              </a:rPr>
              <a:t>Grid?</a:t>
            </a:r>
            <a:endParaRPr lang="en-US" dirty="0">
              <a:solidFill>
                <a:schemeClr val="bg1"/>
              </a:solidFill>
            </a:endParaRPr>
          </a:p>
        </p:txBody>
      </p:sp>
      <p:sp>
        <p:nvSpPr>
          <p:cNvPr id="22" name="Rectangle 21"/>
          <p:cNvSpPr/>
          <p:nvPr/>
        </p:nvSpPr>
        <p:spPr>
          <a:xfrm>
            <a:off x="4530741" y="4276425"/>
            <a:ext cx="4596130" cy="646331"/>
          </a:xfrm>
          <a:prstGeom prst="rect">
            <a:avLst/>
          </a:prstGeom>
        </p:spPr>
        <p:txBody>
          <a:bodyPr wrap="none">
            <a:spAutoFit/>
          </a:bodyPr>
          <a:lstStyle/>
          <a:p>
            <a:r>
              <a:rPr lang="en-US" sz="3600" b="1" dirty="0" smtClean="0"/>
              <a:t>Grid 6.2 % complete</a:t>
            </a:r>
            <a:endParaRPr lang="en-US" sz="3600" b="1" dirty="0"/>
          </a:p>
        </p:txBody>
      </p:sp>
      <p:sp>
        <p:nvSpPr>
          <p:cNvPr id="3" name="TextBox 2"/>
          <p:cNvSpPr txBox="1"/>
          <p:nvPr/>
        </p:nvSpPr>
        <p:spPr>
          <a:xfrm>
            <a:off x="1629156" y="6391113"/>
            <a:ext cx="1208985" cy="338554"/>
          </a:xfrm>
          <a:prstGeom prst="rect">
            <a:avLst/>
          </a:prstGeom>
          <a:noFill/>
        </p:spPr>
        <p:txBody>
          <a:bodyPr wrap="none" rtlCol="0">
            <a:spAutoFit/>
          </a:bodyPr>
          <a:lstStyle/>
          <a:p>
            <a:r>
              <a:rPr lang="en-GB" sz="1600" b="1" dirty="0" smtClean="0"/>
              <a:t>1500–3000</a:t>
            </a:r>
            <a:endParaRPr lang="en-US" sz="1600" b="1" dirty="0"/>
          </a:p>
        </p:txBody>
      </p:sp>
      <p:sp>
        <p:nvSpPr>
          <p:cNvPr id="24" name="TextBox 23"/>
          <p:cNvSpPr txBox="1"/>
          <p:nvPr/>
        </p:nvSpPr>
        <p:spPr>
          <a:xfrm>
            <a:off x="588700" y="6391738"/>
            <a:ext cx="925253" cy="338554"/>
          </a:xfrm>
          <a:prstGeom prst="rect">
            <a:avLst/>
          </a:prstGeom>
          <a:noFill/>
        </p:spPr>
        <p:txBody>
          <a:bodyPr wrap="none" rtlCol="0">
            <a:spAutoFit/>
          </a:bodyPr>
          <a:lstStyle/>
          <a:p>
            <a:r>
              <a:rPr lang="en-GB" sz="1600" b="1" dirty="0" smtClean="0"/>
              <a:t> 0–1500</a:t>
            </a:r>
            <a:endParaRPr lang="en-US" sz="1600" b="1" dirty="0"/>
          </a:p>
        </p:txBody>
      </p:sp>
      <p:sp>
        <p:nvSpPr>
          <p:cNvPr id="25" name="TextBox 24"/>
          <p:cNvSpPr txBox="1"/>
          <p:nvPr/>
        </p:nvSpPr>
        <p:spPr>
          <a:xfrm>
            <a:off x="2987824" y="6391738"/>
            <a:ext cx="1208985" cy="338554"/>
          </a:xfrm>
          <a:prstGeom prst="rect">
            <a:avLst/>
          </a:prstGeom>
          <a:noFill/>
        </p:spPr>
        <p:txBody>
          <a:bodyPr wrap="none" rtlCol="0">
            <a:spAutoFit/>
          </a:bodyPr>
          <a:lstStyle/>
          <a:p>
            <a:r>
              <a:rPr lang="en-GB" sz="1600" b="1" dirty="0" smtClean="0"/>
              <a:t>3000–5750</a:t>
            </a:r>
            <a:endParaRPr lang="en-US" sz="1600" b="1" dirty="0"/>
          </a:p>
        </p:txBody>
      </p:sp>
      <p:sp>
        <p:nvSpPr>
          <p:cNvPr id="26" name="TextBox 25"/>
          <p:cNvSpPr txBox="1"/>
          <p:nvPr/>
        </p:nvSpPr>
        <p:spPr>
          <a:xfrm>
            <a:off x="4211960" y="6391113"/>
            <a:ext cx="1266565" cy="338554"/>
          </a:xfrm>
          <a:prstGeom prst="rect">
            <a:avLst/>
          </a:prstGeom>
          <a:noFill/>
        </p:spPr>
        <p:txBody>
          <a:bodyPr wrap="none" rtlCol="0">
            <a:spAutoFit/>
          </a:bodyPr>
          <a:lstStyle/>
          <a:p>
            <a:r>
              <a:rPr lang="en-GB" sz="1600" b="1" dirty="0" smtClean="0"/>
              <a:t>5750-11000</a:t>
            </a:r>
            <a:endParaRPr lang="en-US" sz="1600" b="1" dirty="0"/>
          </a:p>
        </p:txBody>
      </p:sp>
      <p:sp>
        <p:nvSpPr>
          <p:cNvPr id="27" name="TextBox 26"/>
          <p:cNvSpPr txBox="1"/>
          <p:nvPr/>
        </p:nvSpPr>
        <p:spPr>
          <a:xfrm>
            <a:off x="5619821" y="6374861"/>
            <a:ext cx="1826141" cy="338554"/>
          </a:xfrm>
          <a:prstGeom prst="rect">
            <a:avLst/>
          </a:prstGeom>
          <a:noFill/>
        </p:spPr>
        <p:txBody>
          <a:bodyPr wrap="none" rtlCol="0">
            <a:spAutoFit/>
          </a:bodyPr>
          <a:lstStyle/>
          <a:p>
            <a:r>
              <a:rPr lang="en-GB" sz="1600" b="1" dirty="0" smtClean="0"/>
              <a:t>Depth Range (m)</a:t>
            </a:r>
            <a:endParaRPr lang="en-US" sz="1600" b="1" dirty="0"/>
          </a:p>
        </p:txBody>
      </p:sp>
      <p:sp>
        <p:nvSpPr>
          <p:cNvPr id="28" name="TextBox 27"/>
          <p:cNvSpPr txBox="1"/>
          <p:nvPr/>
        </p:nvSpPr>
        <p:spPr>
          <a:xfrm>
            <a:off x="756077" y="5128407"/>
            <a:ext cx="710451" cy="338554"/>
          </a:xfrm>
          <a:prstGeom prst="rect">
            <a:avLst/>
          </a:prstGeom>
          <a:noFill/>
        </p:spPr>
        <p:txBody>
          <a:bodyPr wrap="none" rtlCol="0">
            <a:spAutoFit/>
          </a:bodyPr>
          <a:lstStyle/>
          <a:p>
            <a:r>
              <a:rPr lang="en-GB" sz="1600" b="1" dirty="0" smtClean="0"/>
              <a:t>0.4 %</a:t>
            </a:r>
            <a:endParaRPr lang="en-US" sz="1600" b="1" dirty="0"/>
          </a:p>
        </p:txBody>
      </p:sp>
      <p:sp>
        <p:nvSpPr>
          <p:cNvPr id="29" name="TextBox 28"/>
          <p:cNvSpPr txBox="1"/>
          <p:nvPr/>
        </p:nvSpPr>
        <p:spPr>
          <a:xfrm>
            <a:off x="2050745" y="4630244"/>
            <a:ext cx="710451" cy="338554"/>
          </a:xfrm>
          <a:prstGeom prst="rect">
            <a:avLst/>
          </a:prstGeom>
          <a:noFill/>
        </p:spPr>
        <p:txBody>
          <a:bodyPr wrap="none" rtlCol="0">
            <a:spAutoFit/>
          </a:bodyPr>
          <a:lstStyle/>
          <a:p>
            <a:r>
              <a:rPr lang="en-GB" sz="1600" b="1" dirty="0" smtClean="0"/>
              <a:t>1.0 %</a:t>
            </a:r>
            <a:endParaRPr lang="en-US" sz="1600" b="1" dirty="0"/>
          </a:p>
        </p:txBody>
      </p:sp>
      <p:sp>
        <p:nvSpPr>
          <p:cNvPr id="30" name="TextBox 29"/>
          <p:cNvSpPr txBox="1"/>
          <p:nvPr/>
        </p:nvSpPr>
        <p:spPr>
          <a:xfrm>
            <a:off x="3218327" y="2060848"/>
            <a:ext cx="710451" cy="338554"/>
          </a:xfrm>
          <a:prstGeom prst="rect">
            <a:avLst/>
          </a:prstGeom>
          <a:noFill/>
        </p:spPr>
        <p:txBody>
          <a:bodyPr wrap="none" rtlCol="0">
            <a:spAutoFit/>
          </a:bodyPr>
          <a:lstStyle/>
          <a:p>
            <a:r>
              <a:rPr lang="en-GB" sz="1600" b="1" dirty="0" smtClean="0"/>
              <a:t>4.3 %</a:t>
            </a:r>
            <a:endParaRPr lang="en-US" sz="1600" b="1" dirty="0"/>
          </a:p>
        </p:txBody>
      </p:sp>
      <p:sp>
        <p:nvSpPr>
          <p:cNvPr id="31" name="TextBox 30"/>
          <p:cNvSpPr txBox="1"/>
          <p:nvPr/>
        </p:nvSpPr>
        <p:spPr>
          <a:xfrm>
            <a:off x="4490016" y="5055875"/>
            <a:ext cx="710451" cy="338554"/>
          </a:xfrm>
          <a:prstGeom prst="rect">
            <a:avLst/>
          </a:prstGeom>
          <a:noFill/>
        </p:spPr>
        <p:txBody>
          <a:bodyPr wrap="none" rtlCol="0">
            <a:spAutoFit/>
          </a:bodyPr>
          <a:lstStyle/>
          <a:p>
            <a:r>
              <a:rPr lang="en-GB" sz="1600" b="1" dirty="0" smtClean="0"/>
              <a:t>0.5 %</a:t>
            </a:r>
            <a:endParaRPr lang="en-US" sz="1600" b="1" dirty="0"/>
          </a:p>
        </p:txBody>
      </p:sp>
      <p:graphicFrame>
        <p:nvGraphicFramePr>
          <p:cNvPr id="21" name="Table 20">
            <a:extLst>
              <a:ext uri="{FF2B5EF4-FFF2-40B4-BE49-F238E27FC236}">
                <a16:creationId xmlns:a16="http://schemas.microsoft.com/office/drawing/2014/main" id="{D6B3F77B-59E9-C540-ADBE-738B4B58EE18}"/>
              </a:ext>
            </a:extLst>
          </p:cNvPr>
          <p:cNvGraphicFramePr>
            <a:graphicFrameLocks noGrp="1"/>
          </p:cNvGraphicFramePr>
          <p:nvPr>
            <p:extLst>
              <p:ext uri="{D42A27DB-BD31-4B8C-83A1-F6EECF244321}">
                <p14:modId xmlns:p14="http://schemas.microsoft.com/office/powerpoint/2010/main" val="275319886"/>
              </p:ext>
            </p:extLst>
          </p:nvPr>
        </p:nvGraphicFramePr>
        <p:xfrm>
          <a:off x="4196809" y="2155189"/>
          <a:ext cx="4864731" cy="2078210"/>
        </p:xfrm>
        <a:graphic>
          <a:graphicData uri="http://schemas.openxmlformats.org/drawingml/2006/table">
            <a:tbl>
              <a:tblPr/>
              <a:tblGrid>
                <a:gridCol w="1621577">
                  <a:extLst>
                    <a:ext uri="{9D8B030D-6E8A-4147-A177-3AD203B41FA5}">
                      <a16:colId xmlns:a16="http://schemas.microsoft.com/office/drawing/2014/main" val="124497866"/>
                    </a:ext>
                  </a:extLst>
                </a:gridCol>
                <a:gridCol w="1621577">
                  <a:extLst>
                    <a:ext uri="{9D8B030D-6E8A-4147-A177-3AD203B41FA5}">
                      <a16:colId xmlns:a16="http://schemas.microsoft.com/office/drawing/2014/main" val="2653906833"/>
                    </a:ext>
                  </a:extLst>
                </a:gridCol>
                <a:gridCol w="1621577">
                  <a:extLst>
                    <a:ext uri="{9D8B030D-6E8A-4147-A177-3AD203B41FA5}">
                      <a16:colId xmlns:a16="http://schemas.microsoft.com/office/drawing/2014/main" val="362014301"/>
                    </a:ext>
                  </a:extLst>
                </a:gridCol>
              </a:tblGrid>
              <a:tr h="415642">
                <a:tc>
                  <a:txBody>
                    <a:bodyPr/>
                    <a:lstStyle/>
                    <a:p>
                      <a:pPr algn="ctr"/>
                      <a:r>
                        <a:rPr lang="en-GB" sz="1400" b="1" dirty="0">
                          <a:solidFill>
                            <a:srgbClr val="222222"/>
                          </a:solidFill>
                          <a:effectLst/>
                        </a:rPr>
                        <a:t>Depth Range</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FFFFFF"/>
                    </a:solidFill>
                  </a:tcPr>
                </a:tc>
                <a:tc>
                  <a:txBody>
                    <a:bodyPr/>
                    <a:lstStyle/>
                    <a:p>
                      <a:pPr algn="ctr"/>
                      <a:r>
                        <a:rPr lang="en-GB" sz="1400" b="1" dirty="0" smtClean="0">
                          <a:solidFill>
                            <a:srgbClr val="222222"/>
                          </a:solidFill>
                          <a:effectLst/>
                        </a:rPr>
                        <a:t>Resolution</a:t>
                      </a:r>
                      <a:endParaRPr lang="en-GB" sz="1400" b="1" dirty="0">
                        <a:solidFill>
                          <a:srgbClr val="222222"/>
                        </a:solidFill>
                        <a:effectLst/>
                      </a:endParaRP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FFFFFF"/>
                    </a:solidFill>
                  </a:tcPr>
                </a:tc>
                <a:tc>
                  <a:txBody>
                    <a:bodyPr/>
                    <a:lstStyle/>
                    <a:p>
                      <a:pPr algn="ctr"/>
                      <a:r>
                        <a:rPr lang="en-GB" sz="1400" b="1" dirty="0">
                          <a:solidFill>
                            <a:srgbClr val="222222"/>
                          </a:solidFill>
                          <a:effectLst/>
                        </a:rPr>
                        <a:t>% of </a:t>
                      </a:r>
                      <a:r>
                        <a:rPr lang="en-GB" sz="1400" b="1" dirty="0" smtClean="0">
                          <a:solidFill>
                            <a:srgbClr val="222222"/>
                          </a:solidFill>
                          <a:effectLst/>
                        </a:rPr>
                        <a:t>ocean</a:t>
                      </a:r>
                      <a:endParaRPr lang="en-GB" sz="1400" b="1" dirty="0">
                        <a:solidFill>
                          <a:srgbClr val="222222"/>
                        </a:solidFill>
                        <a:effectLst/>
                      </a:endParaRP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FFFFFF"/>
                    </a:solidFill>
                  </a:tcPr>
                </a:tc>
                <a:extLst>
                  <a:ext uri="{0D108BD9-81ED-4DB2-BD59-A6C34878D82A}">
                    <a16:rowId xmlns:a16="http://schemas.microsoft.com/office/drawing/2014/main" val="1570702891"/>
                  </a:ext>
                </a:extLst>
              </a:tr>
              <a:tr h="415642">
                <a:tc>
                  <a:txBody>
                    <a:bodyPr/>
                    <a:lstStyle/>
                    <a:p>
                      <a:pPr algn="ctr"/>
                      <a:r>
                        <a:rPr lang="en-GB" sz="1400" dirty="0">
                          <a:solidFill>
                            <a:srgbClr val="222222"/>
                          </a:solidFill>
                          <a:effectLst/>
                        </a:rPr>
                        <a:t>0–1500 m</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FFFFFF"/>
                    </a:solidFill>
                  </a:tcPr>
                </a:tc>
                <a:tc>
                  <a:txBody>
                    <a:bodyPr/>
                    <a:lstStyle/>
                    <a:p>
                      <a:pPr algn="ctr"/>
                      <a:r>
                        <a:rPr lang="en-GB" sz="1400" dirty="0">
                          <a:solidFill>
                            <a:srgbClr val="222222"/>
                          </a:solidFill>
                          <a:effectLst/>
                        </a:rPr>
                        <a:t>100 × 100 m</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FFFFFF"/>
                    </a:solidFill>
                  </a:tcPr>
                </a:tc>
                <a:tc>
                  <a:txBody>
                    <a:bodyPr/>
                    <a:lstStyle/>
                    <a:p>
                      <a:pPr algn="ctr"/>
                      <a:r>
                        <a:rPr lang="en-GB" sz="1400" dirty="0">
                          <a:solidFill>
                            <a:srgbClr val="222222"/>
                          </a:solidFill>
                          <a:effectLst/>
                        </a:rPr>
                        <a:t>13.7</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FFFFFF"/>
                    </a:solidFill>
                  </a:tcPr>
                </a:tc>
                <a:extLst>
                  <a:ext uri="{0D108BD9-81ED-4DB2-BD59-A6C34878D82A}">
                    <a16:rowId xmlns:a16="http://schemas.microsoft.com/office/drawing/2014/main" val="2939832712"/>
                  </a:ext>
                </a:extLst>
              </a:tr>
              <a:tr h="415642">
                <a:tc>
                  <a:txBody>
                    <a:bodyPr/>
                    <a:lstStyle/>
                    <a:p>
                      <a:pPr algn="ctr"/>
                      <a:r>
                        <a:rPr lang="en-GB" sz="1400" dirty="0">
                          <a:solidFill>
                            <a:srgbClr val="222222"/>
                          </a:solidFill>
                          <a:effectLst/>
                        </a:rPr>
                        <a:t>1500–3000 m</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F9F9F9"/>
                    </a:solidFill>
                  </a:tcPr>
                </a:tc>
                <a:tc>
                  <a:txBody>
                    <a:bodyPr/>
                    <a:lstStyle/>
                    <a:p>
                      <a:pPr algn="ctr"/>
                      <a:r>
                        <a:rPr lang="en-GB" sz="1400" dirty="0">
                          <a:solidFill>
                            <a:srgbClr val="222222"/>
                          </a:solidFill>
                          <a:effectLst/>
                        </a:rPr>
                        <a:t>200 × 200 m</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F9F9F9"/>
                    </a:solidFill>
                  </a:tcPr>
                </a:tc>
                <a:tc>
                  <a:txBody>
                    <a:bodyPr/>
                    <a:lstStyle/>
                    <a:p>
                      <a:pPr algn="ctr"/>
                      <a:r>
                        <a:rPr lang="en-GB" sz="1400" dirty="0">
                          <a:solidFill>
                            <a:srgbClr val="222222"/>
                          </a:solidFill>
                          <a:effectLst/>
                        </a:rPr>
                        <a:t>11</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F9F9F9"/>
                    </a:solidFill>
                  </a:tcPr>
                </a:tc>
                <a:extLst>
                  <a:ext uri="{0D108BD9-81ED-4DB2-BD59-A6C34878D82A}">
                    <a16:rowId xmlns:a16="http://schemas.microsoft.com/office/drawing/2014/main" val="2117086483"/>
                  </a:ext>
                </a:extLst>
              </a:tr>
              <a:tr h="415642">
                <a:tc>
                  <a:txBody>
                    <a:bodyPr/>
                    <a:lstStyle/>
                    <a:p>
                      <a:pPr algn="ctr"/>
                      <a:r>
                        <a:rPr lang="en-GB" sz="1400" dirty="0">
                          <a:solidFill>
                            <a:srgbClr val="222222"/>
                          </a:solidFill>
                          <a:effectLst/>
                        </a:rPr>
                        <a:t>3000–5750 m</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FFFFFF"/>
                    </a:solidFill>
                  </a:tcPr>
                </a:tc>
                <a:tc>
                  <a:txBody>
                    <a:bodyPr/>
                    <a:lstStyle/>
                    <a:p>
                      <a:pPr algn="ctr"/>
                      <a:r>
                        <a:rPr lang="en-GB" sz="1400" dirty="0">
                          <a:solidFill>
                            <a:srgbClr val="222222"/>
                          </a:solidFill>
                          <a:effectLst/>
                        </a:rPr>
                        <a:t>400 × 400 m</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FFFFFF"/>
                    </a:solidFill>
                  </a:tcPr>
                </a:tc>
                <a:tc>
                  <a:txBody>
                    <a:bodyPr/>
                    <a:lstStyle/>
                    <a:p>
                      <a:pPr algn="ctr"/>
                      <a:r>
                        <a:rPr lang="en-GB" sz="1400" dirty="0">
                          <a:solidFill>
                            <a:srgbClr val="222222"/>
                          </a:solidFill>
                          <a:effectLst/>
                        </a:rPr>
                        <a:t>72.6</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FFFFFF"/>
                    </a:solidFill>
                  </a:tcPr>
                </a:tc>
                <a:extLst>
                  <a:ext uri="{0D108BD9-81ED-4DB2-BD59-A6C34878D82A}">
                    <a16:rowId xmlns:a16="http://schemas.microsoft.com/office/drawing/2014/main" val="1515084783"/>
                  </a:ext>
                </a:extLst>
              </a:tr>
              <a:tr h="415642">
                <a:tc>
                  <a:txBody>
                    <a:bodyPr/>
                    <a:lstStyle/>
                    <a:p>
                      <a:pPr algn="ctr"/>
                      <a:r>
                        <a:rPr lang="en-GB" sz="1400" dirty="0">
                          <a:solidFill>
                            <a:srgbClr val="222222"/>
                          </a:solidFill>
                          <a:effectLst/>
                        </a:rPr>
                        <a:t>5750–11,000 m</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EEEEEE"/>
                    </a:solidFill>
                  </a:tcPr>
                </a:tc>
                <a:tc>
                  <a:txBody>
                    <a:bodyPr/>
                    <a:lstStyle/>
                    <a:p>
                      <a:pPr algn="ctr"/>
                      <a:r>
                        <a:rPr lang="en-GB" sz="1400" dirty="0">
                          <a:solidFill>
                            <a:srgbClr val="222222"/>
                          </a:solidFill>
                          <a:effectLst/>
                        </a:rPr>
                        <a:t>800 × 800 m</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EEEEEE"/>
                    </a:solidFill>
                  </a:tcPr>
                </a:tc>
                <a:tc>
                  <a:txBody>
                    <a:bodyPr/>
                    <a:lstStyle/>
                    <a:p>
                      <a:pPr algn="ctr"/>
                      <a:r>
                        <a:rPr lang="en-GB" sz="1400" dirty="0">
                          <a:solidFill>
                            <a:srgbClr val="222222"/>
                          </a:solidFill>
                          <a:effectLst/>
                        </a:rPr>
                        <a:t>2.7</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EEEEEE"/>
                    </a:solidFill>
                  </a:tcPr>
                </a:tc>
                <a:extLst>
                  <a:ext uri="{0D108BD9-81ED-4DB2-BD59-A6C34878D82A}">
                    <a16:rowId xmlns:a16="http://schemas.microsoft.com/office/drawing/2014/main" val="1965838872"/>
                  </a:ext>
                </a:extLst>
              </a:tr>
            </a:tbl>
          </a:graphicData>
        </a:graphic>
      </p:graphicFrame>
      <p:pic>
        <p:nvPicPr>
          <p:cNvPr id="2" name="Picture 1"/>
          <p:cNvPicPr>
            <a:picLocks noChangeAspect="1"/>
          </p:cNvPicPr>
          <p:nvPr/>
        </p:nvPicPr>
        <p:blipFill>
          <a:blip r:embed="rId4"/>
          <a:stretch>
            <a:fillRect/>
          </a:stretch>
        </p:blipFill>
        <p:spPr>
          <a:xfrm>
            <a:off x="525514" y="2812513"/>
            <a:ext cx="1171575" cy="571500"/>
          </a:xfrm>
          <a:prstGeom prst="rect">
            <a:avLst/>
          </a:prstGeom>
        </p:spPr>
      </p:pic>
      <p:sp>
        <p:nvSpPr>
          <p:cNvPr id="6" name="Rectangle 5"/>
          <p:cNvSpPr/>
          <p:nvPr/>
        </p:nvSpPr>
        <p:spPr>
          <a:xfrm>
            <a:off x="1444195" y="1401185"/>
            <a:ext cx="3086545"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p:cNvSpPr txBox="1"/>
          <p:nvPr/>
        </p:nvSpPr>
        <p:spPr>
          <a:xfrm>
            <a:off x="6295535" y="5238147"/>
            <a:ext cx="2385974" cy="400110"/>
          </a:xfrm>
          <a:prstGeom prst="rect">
            <a:avLst/>
          </a:prstGeom>
          <a:noFill/>
          <a:ln>
            <a:solidFill>
              <a:schemeClr val="bg1">
                <a:lumMod val="75000"/>
              </a:schemeClr>
            </a:solidFill>
          </a:ln>
          <a:effectLst>
            <a:outerShdw blurRad="50800" dist="38100" dir="8100000" algn="tr" rotWithShape="0">
              <a:prstClr val="black">
                <a:alpha val="40000"/>
              </a:prstClr>
            </a:outerShdw>
          </a:effectLst>
        </p:spPr>
        <p:txBody>
          <a:bodyPr wrap="none" rtlCol="0">
            <a:spAutoFit/>
          </a:bodyPr>
          <a:lstStyle/>
          <a:p>
            <a:r>
              <a:rPr lang="en-GB" sz="2000" dirty="0" smtClean="0"/>
              <a:t>6.2 + Y + Z = 100%</a:t>
            </a:r>
            <a:endParaRPr lang="en-GB" sz="2000" dirty="0"/>
          </a:p>
        </p:txBody>
      </p:sp>
      <p:sp>
        <p:nvSpPr>
          <p:cNvPr id="7" name="TextBox 6"/>
          <p:cNvSpPr txBox="1"/>
          <p:nvPr/>
        </p:nvSpPr>
        <p:spPr>
          <a:xfrm>
            <a:off x="6115935" y="5720981"/>
            <a:ext cx="2948243" cy="369332"/>
          </a:xfrm>
          <a:prstGeom prst="rect">
            <a:avLst/>
          </a:prstGeom>
          <a:noFill/>
        </p:spPr>
        <p:txBody>
          <a:bodyPr wrap="none" rtlCol="0">
            <a:spAutoFit/>
          </a:bodyPr>
          <a:lstStyle/>
          <a:p>
            <a:r>
              <a:rPr lang="en-GB" dirty="0" smtClean="0"/>
              <a:t>Grid + data + gaps = 100%</a:t>
            </a:r>
            <a:endParaRPr lang="en-GB" dirty="0"/>
          </a:p>
        </p:txBody>
      </p:sp>
    </p:spTree>
    <p:extLst>
      <p:ext uri="{BB962C8B-B14F-4D97-AF65-F5344CB8AC3E}">
        <p14:creationId xmlns:p14="http://schemas.microsoft.com/office/powerpoint/2010/main" val="16228137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Box 66"/>
          <p:cNvSpPr txBox="1"/>
          <p:nvPr/>
        </p:nvSpPr>
        <p:spPr>
          <a:xfrm>
            <a:off x="1115616" y="-75585"/>
            <a:ext cx="5760640" cy="1200329"/>
          </a:xfrm>
          <a:prstGeom prst="rect">
            <a:avLst/>
          </a:prstGeom>
          <a:noFill/>
        </p:spPr>
        <p:txBody>
          <a:bodyPr wrap="square" rtlCol="0">
            <a:spAutoFit/>
          </a:bodyPr>
          <a:lstStyle/>
          <a:p>
            <a:pPr fontAlgn="base">
              <a:spcBef>
                <a:spcPct val="0"/>
              </a:spcBef>
              <a:spcAft>
                <a:spcPct val="0"/>
              </a:spcAft>
              <a:defRPr/>
            </a:pPr>
            <a:r>
              <a:rPr kumimoji="0" lang="en-US" sz="3600" b="1" dirty="0" smtClean="0">
                <a:solidFill>
                  <a:schemeClr val="bg1"/>
                </a:solidFill>
                <a:latin typeface="+mj-lt"/>
              </a:rPr>
              <a:t>How to complete the GEBCO Grid?</a:t>
            </a:r>
            <a:endParaRPr kumimoji="0" lang="en-US" sz="3600" b="1" dirty="0">
              <a:solidFill>
                <a:schemeClr val="bg1"/>
              </a:solidFill>
              <a:latin typeface="+mj-lt"/>
            </a:endParaRPr>
          </a:p>
        </p:txBody>
      </p:sp>
      <p:sp>
        <p:nvSpPr>
          <p:cNvPr id="74" name="TextBox 73"/>
          <p:cNvSpPr txBox="1"/>
          <p:nvPr/>
        </p:nvSpPr>
        <p:spPr>
          <a:xfrm>
            <a:off x="4226" y="4386590"/>
            <a:ext cx="2825316" cy="338554"/>
          </a:xfrm>
          <a:prstGeom prst="rect">
            <a:avLst/>
          </a:prstGeom>
          <a:noFill/>
        </p:spPr>
        <p:txBody>
          <a:bodyPr wrap="square" rtlCol="0">
            <a:spAutoFit/>
          </a:bodyPr>
          <a:lstStyle/>
          <a:p>
            <a:pPr fontAlgn="base">
              <a:spcBef>
                <a:spcPct val="0"/>
              </a:spcBef>
              <a:spcAft>
                <a:spcPct val="0"/>
              </a:spcAft>
              <a:defRPr/>
            </a:pPr>
            <a:r>
              <a:rPr kumimoji="0" lang="en-US" sz="1600" dirty="0">
                <a:solidFill>
                  <a:prstClr val="white"/>
                </a:solidFill>
                <a:latin typeface="Arial" charset="0"/>
              </a:rPr>
              <a:t>Facilitate crowd sourced data</a:t>
            </a:r>
          </a:p>
        </p:txBody>
      </p:sp>
      <p:sp>
        <p:nvSpPr>
          <p:cNvPr id="75" name="TextBox 74"/>
          <p:cNvSpPr txBox="1"/>
          <p:nvPr/>
        </p:nvSpPr>
        <p:spPr>
          <a:xfrm>
            <a:off x="4226" y="6458034"/>
            <a:ext cx="2643672" cy="338554"/>
          </a:xfrm>
          <a:prstGeom prst="rect">
            <a:avLst/>
          </a:prstGeom>
          <a:noFill/>
        </p:spPr>
        <p:txBody>
          <a:bodyPr wrap="none" rtlCol="0">
            <a:spAutoFit/>
          </a:bodyPr>
          <a:lstStyle/>
          <a:p>
            <a:pPr fontAlgn="base">
              <a:spcBef>
                <a:spcPct val="0"/>
              </a:spcBef>
              <a:spcAft>
                <a:spcPct val="0"/>
              </a:spcAft>
              <a:defRPr/>
            </a:pPr>
            <a:r>
              <a:rPr kumimoji="0" lang="en-US" sz="1600" dirty="0">
                <a:solidFill>
                  <a:prstClr val="white"/>
                </a:solidFill>
                <a:latin typeface="Arial" charset="0"/>
              </a:rPr>
              <a:t>New mapping technologies</a:t>
            </a:r>
          </a:p>
        </p:txBody>
      </p:sp>
      <p:sp>
        <p:nvSpPr>
          <p:cNvPr id="76" name="TextBox 75"/>
          <p:cNvSpPr txBox="1"/>
          <p:nvPr/>
        </p:nvSpPr>
        <p:spPr>
          <a:xfrm>
            <a:off x="-4758" y="1124744"/>
            <a:ext cx="9144000" cy="5878532"/>
          </a:xfrm>
          <a:prstGeom prst="rect">
            <a:avLst/>
          </a:prstGeom>
          <a:noFill/>
        </p:spPr>
        <p:txBody>
          <a:bodyPr wrap="square" rtlCol="0">
            <a:spAutoFit/>
          </a:bodyPr>
          <a:lstStyle/>
          <a:p>
            <a:pPr marL="285750" indent="-285750">
              <a:buFont typeface="Wingdings" panose="05000000000000000000" pitchFamily="2" charset="2"/>
              <a:buChar char="ü"/>
            </a:pPr>
            <a:r>
              <a:rPr kumimoji="0" lang="en-US" sz="1600" dirty="0">
                <a:solidFill>
                  <a:prstClr val="white"/>
                </a:solidFill>
                <a:latin typeface="Arial" charset="0"/>
              </a:rPr>
              <a:t>Coordinate and inspire mapping </a:t>
            </a:r>
            <a:r>
              <a:rPr kumimoji="0" lang="en-US" sz="1600" dirty="0" smtClean="0">
                <a:solidFill>
                  <a:prstClr val="white"/>
                </a:solidFill>
                <a:latin typeface="Arial" charset="0"/>
              </a:rPr>
              <a:t>ex</a:t>
            </a:r>
          </a:p>
          <a:p>
            <a:pPr marL="285750" indent="-285750">
              <a:buFont typeface="Wingdings" panose="05000000000000000000" pitchFamily="2" charset="2"/>
              <a:buChar char="ü"/>
            </a:pPr>
            <a:r>
              <a:rPr lang="en-GB" sz="3200" dirty="0" smtClean="0"/>
              <a:t> Global </a:t>
            </a:r>
            <a:r>
              <a:rPr lang="en-GB" sz="3200" dirty="0"/>
              <a:t>ocean mapping </a:t>
            </a:r>
            <a:r>
              <a:rPr lang="en-GB" sz="3200" b="1" dirty="0" smtClean="0"/>
              <a:t>community</a:t>
            </a:r>
          </a:p>
          <a:p>
            <a:pPr marL="285750" indent="-285750">
              <a:buFont typeface="Wingdings" panose="05000000000000000000" pitchFamily="2" charset="2"/>
              <a:buChar char="ü"/>
            </a:pPr>
            <a:endParaRPr lang="en-GB" sz="3200" dirty="0"/>
          </a:p>
          <a:p>
            <a:pPr marL="285750" indent="-285750">
              <a:buFont typeface="Wingdings" panose="05000000000000000000" pitchFamily="2" charset="2"/>
              <a:buChar char="ü"/>
            </a:pPr>
            <a:r>
              <a:rPr lang="en-GB" sz="3200" dirty="0" smtClean="0"/>
              <a:t> Vast </a:t>
            </a:r>
            <a:r>
              <a:rPr lang="en-GB" sz="3200" dirty="0"/>
              <a:t>amounts of </a:t>
            </a:r>
            <a:r>
              <a:rPr lang="en-GB" sz="3200" b="1" dirty="0"/>
              <a:t>data collected </a:t>
            </a:r>
            <a:r>
              <a:rPr lang="en-GB" sz="3200" dirty="0"/>
              <a:t>but </a:t>
            </a:r>
            <a:r>
              <a:rPr lang="en-GB" sz="3200" dirty="0" smtClean="0"/>
              <a:t>yet NOT available for the </a:t>
            </a:r>
            <a:r>
              <a:rPr lang="en-GB" sz="3200" dirty="0"/>
              <a:t>GEBCO </a:t>
            </a:r>
            <a:r>
              <a:rPr lang="en-GB" sz="3200" dirty="0"/>
              <a:t>Grid (</a:t>
            </a:r>
            <a:r>
              <a:rPr lang="en-GB" sz="3200" dirty="0" smtClean="0"/>
              <a:t>Y)</a:t>
            </a:r>
            <a:endParaRPr lang="en-GB" sz="3200" dirty="0" smtClean="0"/>
          </a:p>
          <a:p>
            <a:endParaRPr lang="en-GB" sz="3200" dirty="0" smtClean="0"/>
          </a:p>
          <a:p>
            <a:pPr marL="285750" indent="-285750">
              <a:buFont typeface="Wingdings" panose="05000000000000000000" pitchFamily="2" charset="2"/>
              <a:buChar char="ü"/>
            </a:pPr>
            <a:r>
              <a:rPr lang="en-GB" sz="3200" dirty="0" smtClean="0"/>
              <a:t>Build on </a:t>
            </a:r>
            <a:r>
              <a:rPr lang="en-GB" sz="3600" b="1" dirty="0" smtClean="0"/>
              <a:t>SCRUM</a:t>
            </a:r>
            <a:r>
              <a:rPr lang="en-GB" sz="3200" dirty="0" smtClean="0"/>
              <a:t> as GEBCO </a:t>
            </a:r>
            <a:r>
              <a:rPr lang="en-GB" sz="3200" dirty="0"/>
              <a:t>r</a:t>
            </a:r>
            <a:r>
              <a:rPr lang="en-GB" sz="3200" dirty="0" smtClean="0"/>
              <a:t>egional mapping model</a:t>
            </a:r>
          </a:p>
          <a:p>
            <a:pPr marL="285750" indent="-285750">
              <a:buFont typeface="Wingdings" panose="05000000000000000000" pitchFamily="2" charset="2"/>
              <a:buChar char="ü"/>
            </a:pPr>
            <a:r>
              <a:rPr lang="en-GB" sz="3200" dirty="0" smtClean="0"/>
              <a:t>Build on </a:t>
            </a:r>
            <a:r>
              <a:rPr lang="en-GB" sz="3600" b="1" dirty="0" smtClean="0"/>
              <a:t>TSCOM</a:t>
            </a:r>
            <a:r>
              <a:rPr lang="en-GB" sz="3200" dirty="0" smtClean="0"/>
              <a:t> for technical advances</a:t>
            </a:r>
          </a:p>
          <a:p>
            <a:endParaRPr lang="en-GB" sz="3200" dirty="0" smtClean="0"/>
          </a:p>
          <a:p>
            <a:pPr marL="285750" indent="-285750">
              <a:buFont typeface="Wingdings" panose="05000000000000000000" pitchFamily="2" charset="2"/>
              <a:buChar char="ü"/>
            </a:pPr>
            <a:r>
              <a:rPr lang="en-GB" sz="3200" dirty="0" smtClean="0"/>
              <a:t> </a:t>
            </a:r>
            <a:r>
              <a:rPr lang="en-GB" sz="3200" b="1" dirty="0" smtClean="0"/>
              <a:t>Technology innovation</a:t>
            </a:r>
            <a:endParaRPr lang="en-GB" sz="3200" dirty="0" smtClean="0"/>
          </a:p>
          <a:p>
            <a:pPr marL="285750" indent="-285750">
              <a:buFont typeface="Wingdings" panose="05000000000000000000" pitchFamily="2" charset="2"/>
              <a:buChar char="ü"/>
            </a:pPr>
            <a:r>
              <a:rPr lang="en-GB" sz="3200" dirty="0"/>
              <a:t> </a:t>
            </a:r>
            <a:r>
              <a:rPr lang="en-GB" sz="3200" dirty="0" smtClean="0"/>
              <a:t>Human </a:t>
            </a:r>
            <a:r>
              <a:rPr lang="en-GB" sz="3200" b="1" dirty="0" smtClean="0"/>
              <a:t>capacity development</a:t>
            </a:r>
            <a:endParaRPr kumimoji="0" lang="en-US" sz="1600" dirty="0">
              <a:solidFill>
                <a:prstClr val="white"/>
              </a:solidFill>
              <a:latin typeface="Arial" charset="0"/>
            </a:endParaRPr>
          </a:p>
        </p:txBody>
      </p:sp>
      <p:sp>
        <p:nvSpPr>
          <p:cNvPr id="83" name="TextBox 82"/>
          <p:cNvSpPr txBox="1"/>
          <p:nvPr/>
        </p:nvSpPr>
        <p:spPr>
          <a:xfrm rot="16200000">
            <a:off x="7601586" y="1435716"/>
            <a:ext cx="2754067" cy="215444"/>
          </a:xfrm>
          <a:prstGeom prst="rect">
            <a:avLst/>
          </a:prstGeom>
          <a:noFill/>
        </p:spPr>
        <p:txBody>
          <a:bodyPr wrap="square" rtlCol="0">
            <a:spAutoFit/>
          </a:bodyPr>
          <a:lstStyle/>
          <a:p>
            <a:pPr fontAlgn="base">
              <a:spcBef>
                <a:spcPct val="0"/>
              </a:spcBef>
              <a:spcAft>
                <a:spcPct val="0"/>
              </a:spcAft>
              <a:defRPr/>
            </a:pPr>
            <a:r>
              <a:rPr kumimoji="0" lang="en-US" sz="800" dirty="0">
                <a:solidFill>
                  <a:prstClr val="white"/>
                </a:solidFill>
                <a:latin typeface="Arial" charset="0"/>
              </a:rPr>
              <a:t>Illustration: Marine Dep. Malaysia</a:t>
            </a:r>
          </a:p>
        </p:txBody>
      </p:sp>
    </p:spTree>
    <p:extLst>
      <p:ext uri="{BB962C8B-B14F-4D97-AF65-F5344CB8AC3E}">
        <p14:creationId xmlns:p14="http://schemas.microsoft.com/office/powerpoint/2010/main" val="1888231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48741" y="0"/>
            <a:ext cx="5760640" cy="1200329"/>
          </a:xfrm>
          <a:prstGeom prst="rect">
            <a:avLst/>
          </a:prstGeom>
          <a:noFill/>
        </p:spPr>
        <p:txBody>
          <a:bodyPr wrap="square" rtlCol="0">
            <a:spAutoFit/>
          </a:bodyPr>
          <a:lstStyle/>
          <a:p>
            <a:pPr algn="ctr" fontAlgn="base">
              <a:spcBef>
                <a:spcPct val="0"/>
              </a:spcBef>
              <a:spcAft>
                <a:spcPct val="0"/>
              </a:spcAft>
              <a:defRPr/>
            </a:pPr>
            <a:r>
              <a:rPr lang="en-GB" sz="3600" b="1" dirty="0" smtClean="0">
                <a:solidFill>
                  <a:schemeClr val="bg1"/>
                </a:solidFill>
                <a:latin typeface="+mj-lt"/>
              </a:rPr>
              <a:t>Nippon Foundation – GEBCO Seabed 2030 Project</a:t>
            </a:r>
            <a:endParaRPr kumimoji="0" lang="en-US" sz="3600" b="1" dirty="0">
              <a:solidFill>
                <a:schemeClr val="bg1"/>
              </a:solidFill>
              <a:latin typeface="+mj-lt"/>
            </a:endParaRPr>
          </a:p>
        </p:txBody>
      </p:sp>
      <p:sp>
        <p:nvSpPr>
          <p:cNvPr id="2" name="TextBox 1"/>
          <p:cNvSpPr txBox="1"/>
          <p:nvPr/>
        </p:nvSpPr>
        <p:spPr>
          <a:xfrm>
            <a:off x="-8878" y="1080947"/>
            <a:ext cx="3440365" cy="523220"/>
          </a:xfrm>
          <a:prstGeom prst="rect">
            <a:avLst/>
          </a:prstGeom>
          <a:noFill/>
        </p:spPr>
        <p:txBody>
          <a:bodyPr wrap="none" rtlCol="0">
            <a:spAutoFit/>
          </a:bodyPr>
          <a:lstStyle/>
          <a:p>
            <a:r>
              <a:rPr lang="en-GB" sz="2800" b="1" dirty="0" smtClean="0"/>
              <a:t>Preferred data flow</a:t>
            </a:r>
            <a:endParaRPr lang="en-US" sz="2800" b="1" dirty="0"/>
          </a:p>
        </p:txBody>
      </p:sp>
      <p:grpSp>
        <p:nvGrpSpPr>
          <p:cNvPr id="12" name="Group 11"/>
          <p:cNvGrpSpPr/>
          <p:nvPr/>
        </p:nvGrpSpPr>
        <p:grpSpPr>
          <a:xfrm>
            <a:off x="827584" y="1580648"/>
            <a:ext cx="7432696" cy="5214561"/>
            <a:chOff x="827584" y="1580648"/>
            <a:chExt cx="7432696" cy="5214561"/>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1580648"/>
              <a:ext cx="7432696" cy="5214561"/>
            </a:xfrm>
            <a:prstGeom prst="rect">
              <a:avLst/>
            </a:prstGeom>
          </p:spPr>
        </p:pic>
        <p:sp>
          <p:nvSpPr>
            <p:cNvPr id="10" name="Right Arrow 9"/>
            <p:cNvSpPr/>
            <p:nvPr/>
          </p:nvSpPr>
          <p:spPr>
            <a:xfrm>
              <a:off x="1547664" y="3429000"/>
              <a:ext cx="648072" cy="36004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2858399" y="3401380"/>
              <a:ext cx="648072" cy="36004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544350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683367" y="1453192"/>
            <a:ext cx="2808843" cy="117834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8930" y="3275150"/>
            <a:ext cx="1171575" cy="1171575"/>
          </a:xfrm>
          <a:prstGeom prst="rect">
            <a:avLst/>
          </a:prstGeom>
        </p:spPr>
      </p:pic>
      <p:pic>
        <p:nvPicPr>
          <p:cNvPr id="8" name="Picture 7"/>
          <p:cNvPicPr>
            <a:picLocks noChangeAspect="1"/>
          </p:cNvPicPr>
          <p:nvPr/>
        </p:nvPicPr>
        <p:blipFill>
          <a:blip r:embed="rId4"/>
          <a:stretch>
            <a:fillRect/>
          </a:stretch>
        </p:blipFill>
        <p:spPr>
          <a:xfrm>
            <a:off x="110698" y="1196206"/>
            <a:ext cx="1547026" cy="1497335"/>
          </a:xfrm>
          <a:prstGeom prst="rect">
            <a:avLst/>
          </a:prstGeom>
        </p:spPr>
      </p:pic>
      <p:grpSp>
        <p:nvGrpSpPr>
          <p:cNvPr id="26" name="Group 25"/>
          <p:cNvGrpSpPr/>
          <p:nvPr/>
        </p:nvGrpSpPr>
        <p:grpSpPr>
          <a:xfrm>
            <a:off x="2897487" y="5594493"/>
            <a:ext cx="2093119" cy="804278"/>
            <a:chOff x="3479800" y="5054885"/>
            <a:chExt cx="2790825" cy="1072371"/>
          </a:xfrm>
        </p:grpSpPr>
        <p:pic>
          <p:nvPicPr>
            <p:cNvPr id="9" name="Picture 8"/>
            <p:cNvPicPr>
              <a:picLocks noChangeAspect="1"/>
            </p:cNvPicPr>
            <p:nvPr/>
          </p:nvPicPr>
          <p:blipFill>
            <a:blip r:embed="rId5"/>
            <a:stretch>
              <a:fillRect/>
            </a:stretch>
          </p:blipFill>
          <p:spPr>
            <a:xfrm>
              <a:off x="3479800" y="5069018"/>
              <a:ext cx="801158" cy="1050794"/>
            </a:xfrm>
            <a:prstGeom prst="rect">
              <a:avLst/>
            </a:prstGeom>
          </p:spPr>
        </p:pic>
        <p:pic>
          <p:nvPicPr>
            <p:cNvPr id="10" name="Picture 9"/>
            <p:cNvPicPr>
              <a:picLocks noChangeAspect="1"/>
            </p:cNvPicPr>
            <p:nvPr/>
          </p:nvPicPr>
          <p:blipFill>
            <a:blip r:embed="rId6"/>
            <a:stretch>
              <a:fillRect/>
            </a:stretch>
          </p:blipFill>
          <p:spPr>
            <a:xfrm>
              <a:off x="4280958" y="5054885"/>
              <a:ext cx="831320" cy="538265"/>
            </a:xfrm>
            <a:prstGeom prst="rect">
              <a:avLst/>
            </a:prstGeom>
          </p:spPr>
        </p:pic>
        <p:pic>
          <p:nvPicPr>
            <p:cNvPr id="11" name="Picture 10"/>
            <p:cNvPicPr>
              <a:picLocks noChangeAspect="1"/>
            </p:cNvPicPr>
            <p:nvPr/>
          </p:nvPicPr>
          <p:blipFill>
            <a:blip r:embed="rId7"/>
            <a:stretch>
              <a:fillRect/>
            </a:stretch>
          </p:blipFill>
          <p:spPr>
            <a:xfrm>
              <a:off x="4280958" y="5607283"/>
              <a:ext cx="1188509" cy="519973"/>
            </a:xfrm>
            <a:prstGeom prst="rect">
              <a:avLst/>
            </a:prstGeom>
          </p:spPr>
        </p:pic>
        <p:pic>
          <p:nvPicPr>
            <p:cNvPr id="12" name="Picture 11"/>
            <p:cNvPicPr>
              <a:picLocks noChangeAspect="1"/>
            </p:cNvPicPr>
            <p:nvPr/>
          </p:nvPicPr>
          <p:blipFill>
            <a:blip r:embed="rId8"/>
            <a:stretch>
              <a:fillRect/>
            </a:stretch>
          </p:blipFill>
          <p:spPr>
            <a:xfrm>
              <a:off x="5469467" y="5593150"/>
              <a:ext cx="801158" cy="534105"/>
            </a:xfrm>
            <a:prstGeom prst="rect">
              <a:avLst/>
            </a:prstGeom>
          </p:spPr>
        </p:pic>
        <p:pic>
          <p:nvPicPr>
            <p:cNvPr id="13" name="Picture 12"/>
            <p:cNvPicPr>
              <a:picLocks noChangeAspect="1"/>
            </p:cNvPicPr>
            <p:nvPr/>
          </p:nvPicPr>
          <p:blipFill>
            <a:blip r:embed="rId9"/>
            <a:stretch>
              <a:fillRect/>
            </a:stretch>
          </p:blipFill>
          <p:spPr>
            <a:xfrm>
              <a:off x="5097023" y="5083150"/>
              <a:ext cx="1173602" cy="524133"/>
            </a:xfrm>
            <a:prstGeom prst="rect">
              <a:avLst/>
            </a:prstGeom>
          </p:spPr>
        </p:pic>
      </p:grpSp>
      <p:sp>
        <p:nvSpPr>
          <p:cNvPr id="14" name="TextBox 13"/>
          <p:cNvSpPr txBox="1"/>
          <p:nvPr/>
        </p:nvSpPr>
        <p:spPr>
          <a:xfrm>
            <a:off x="51849" y="2707321"/>
            <a:ext cx="2371162" cy="461665"/>
          </a:xfrm>
          <a:prstGeom prst="rect">
            <a:avLst/>
          </a:prstGeom>
          <a:noFill/>
        </p:spPr>
        <p:txBody>
          <a:bodyPr wrap="none" rtlCol="0">
            <a:spAutoFit/>
          </a:bodyPr>
          <a:lstStyle/>
          <a:p>
            <a:r>
              <a:rPr lang="en-GB" sz="2400" b="1" dirty="0" smtClean="0"/>
              <a:t>1. GEBCO Grid</a:t>
            </a:r>
            <a:endParaRPr lang="en-US" sz="2400" b="1" dirty="0"/>
          </a:p>
        </p:txBody>
      </p:sp>
      <p:sp>
        <p:nvSpPr>
          <p:cNvPr id="15" name="TextBox 14"/>
          <p:cNvSpPr txBox="1"/>
          <p:nvPr/>
        </p:nvSpPr>
        <p:spPr>
          <a:xfrm>
            <a:off x="3592505" y="2460231"/>
            <a:ext cx="5371983" cy="738664"/>
          </a:xfrm>
          <a:prstGeom prst="rect">
            <a:avLst/>
          </a:prstGeom>
          <a:noFill/>
        </p:spPr>
        <p:txBody>
          <a:bodyPr wrap="none" rtlCol="0">
            <a:spAutoFit/>
          </a:bodyPr>
          <a:lstStyle/>
          <a:p>
            <a:r>
              <a:rPr lang="en-GB" b="1" dirty="0" smtClean="0"/>
              <a:t>2. GEBCO </a:t>
            </a:r>
          </a:p>
          <a:p>
            <a:r>
              <a:rPr lang="en-US" sz="2400" b="1" dirty="0" smtClean="0"/>
              <a:t>Undersea </a:t>
            </a:r>
            <a:r>
              <a:rPr lang="en-US" sz="2400" b="1" dirty="0"/>
              <a:t>Feature Names Gazetteer</a:t>
            </a:r>
          </a:p>
        </p:txBody>
      </p:sp>
      <p:sp>
        <p:nvSpPr>
          <p:cNvPr id="16" name="Rectangle 15"/>
          <p:cNvSpPr/>
          <p:nvPr/>
        </p:nvSpPr>
        <p:spPr>
          <a:xfrm>
            <a:off x="422099" y="6393105"/>
            <a:ext cx="8638903" cy="461665"/>
          </a:xfrm>
          <a:prstGeom prst="rect">
            <a:avLst/>
          </a:prstGeom>
        </p:spPr>
        <p:txBody>
          <a:bodyPr wrap="none">
            <a:spAutoFit/>
          </a:bodyPr>
          <a:lstStyle/>
          <a:p>
            <a:r>
              <a:rPr lang="en-GB" b="1" dirty="0" smtClean="0"/>
              <a:t>3. </a:t>
            </a:r>
            <a:r>
              <a:rPr lang="en-GB" sz="2400" b="1" dirty="0" smtClean="0"/>
              <a:t>Next </a:t>
            </a:r>
            <a:r>
              <a:rPr lang="en-GB" sz="2400" b="1" dirty="0"/>
              <a:t>generation </a:t>
            </a:r>
            <a:r>
              <a:rPr lang="en-GB" b="1" dirty="0"/>
              <a:t>of scientists and hydrographers in ocean </a:t>
            </a:r>
            <a:r>
              <a:rPr lang="en-GB" b="1" dirty="0" smtClean="0"/>
              <a:t>bathymetry</a:t>
            </a:r>
            <a:endParaRPr lang="en-US" b="1" dirty="0"/>
          </a:p>
        </p:txBody>
      </p:sp>
      <p:cxnSp>
        <p:nvCxnSpPr>
          <p:cNvPr id="18" name="Curved Connector 17"/>
          <p:cNvCxnSpPr>
            <a:endCxn id="8" idx="3"/>
          </p:cNvCxnSpPr>
          <p:nvPr/>
        </p:nvCxnSpPr>
        <p:spPr>
          <a:xfrm rot="16200000" flipV="1">
            <a:off x="1475823" y="2126775"/>
            <a:ext cx="1870974" cy="1507172"/>
          </a:xfrm>
          <a:prstGeom prst="curvedConnector2">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0" name="Curved Connector 19"/>
          <p:cNvCxnSpPr>
            <a:stCxn id="6" idx="3"/>
            <a:endCxn id="5" idx="1"/>
          </p:cNvCxnSpPr>
          <p:nvPr/>
        </p:nvCxnSpPr>
        <p:spPr>
          <a:xfrm flipV="1">
            <a:off x="4550505" y="2042364"/>
            <a:ext cx="1132862" cy="1818574"/>
          </a:xfrm>
          <a:prstGeom prst="curvedConnector3">
            <a:avLst>
              <a:gd name="adj1" fmla="val 50000"/>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p:cNvCxnSpPr>
            <a:stCxn id="6" idx="2"/>
          </p:cNvCxnSpPr>
          <p:nvPr/>
        </p:nvCxnSpPr>
        <p:spPr>
          <a:xfrm rot="5400000">
            <a:off x="3251312" y="4693771"/>
            <a:ext cx="960452" cy="466360"/>
          </a:xfrm>
          <a:prstGeom prst="curvedConnector3">
            <a:avLst>
              <a:gd name="adj1" fmla="val 50000"/>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3920445" y="4742849"/>
            <a:ext cx="4572000" cy="923330"/>
          </a:xfrm>
          <a:prstGeom prst="rect">
            <a:avLst/>
          </a:prstGeom>
        </p:spPr>
        <p:txBody>
          <a:bodyPr>
            <a:spAutoFit/>
          </a:bodyPr>
          <a:lstStyle/>
          <a:p>
            <a:r>
              <a:rPr lang="en-GB" i="1" dirty="0"/>
              <a:t>Postgraduate Certificate in Ocean Bathymetry, University of New Hampshire, USA</a:t>
            </a:r>
            <a:endParaRPr lang="en-US" i="1" dirty="0"/>
          </a:p>
        </p:txBody>
      </p:sp>
      <p:sp>
        <p:nvSpPr>
          <p:cNvPr id="34" name="Rectangle 33"/>
          <p:cNvSpPr/>
          <p:nvPr/>
        </p:nvSpPr>
        <p:spPr>
          <a:xfrm>
            <a:off x="-12731" y="4098594"/>
            <a:ext cx="3121660" cy="1015663"/>
          </a:xfrm>
          <a:prstGeom prst="rect">
            <a:avLst/>
          </a:prstGeom>
        </p:spPr>
        <p:txBody>
          <a:bodyPr wrap="square">
            <a:spAutoFit/>
          </a:bodyPr>
          <a:lstStyle/>
          <a:p>
            <a:r>
              <a:rPr lang="en-GB" sz="2400" b="1" i="1" dirty="0"/>
              <a:t>TSCOM = </a:t>
            </a:r>
          </a:p>
          <a:p>
            <a:r>
              <a:rPr lang="en-GB" b="1" i="1" dirty="0" smtClean="0"/>
              <a:t>T</a:t>
            </a:r>
            <a:r>
              <a:rPr lang="en-GB" i="1" dirty="0"/>
              <a:t>echnical</a:t>
            </a:r>
            <a:r>
              <a:rPr lang="en-GB" b="1" i="1" dirty="0"/>
              <a:t> </a:t>
            </a:r>
            <a:r>
              <a:rPr lang="en-GB" b="1" i="1" dirty="0" smtClean="0"/>
              <a:t>S</a:t>
            </a:r>
            <a:r>
              <a:rPr lang="en-GB" i="1" dirty="0"/>
              <a:t>ub-</a:t>
            </a:r>
            <a:r>
              <a:rPr lang="en-GB" b="1" i="1" dirty="0" smtClean="0"/>
              <a:t>c</a:t>
            </a:r>
            <a:r>
              <a:rPr lang="en-GB" i="1" dirty="0"/>
              <a:t>ommittee on </a:t>
            </a:r>
            <a:r>
              <a:rPr lang="en-GB" b="1" i="1" dirty="0" smtClean="0"/>
              <a:t>O</a:t>
            </a:r>
            <a:r>
              <a:rPr lang="en-GB" i="1" dirty="0"/>
              <a:t>cean</a:t>
            </a:r>
            <a:r>
              <a:rPr lang="en-GB" b="1" i="1" dirty="0"/>
              <a:t> </a:t>
            </a:r>
            <a:r>
              <a:rPr lang="en-GB" b="1" i="1" dirty="0" smtClean="0"/>
              <a:t>M</a:t>
            </a:r>
            <a:r>
              <a:rPr lang="en-GB" i="1" dirty="0"/>
              <a:t>apping  </a:t>
            </a:r>
          </a:p>
        </p:txBody>
      </p:sp>
      <p:sp>
        <p:nvSpPr>
          <p:cNvPr id="35" name="Rectangle 34"/>
          <p:cNvSpPr/>
          <p:nvPr/>
        </p:nvSpPr>
        <p:spPr>
          <a:xfrm>
            <a:off x="5022108" y="3616762"/>
            <a:ext cx="3473566" cy="646331"/>
          </a:xfrm>
          <a:prstGeom prst="rect">
            <a:avLst/>
          </a:prstGeom>
        </p:spPr>
        <p:txBody>
          <a:bodyPr wrap="square">
            <a:spAutoFit/>
          </a:bodyPr>
          <a:lstStyle/>
          <a:p>
            <a:r>
              <a:rPr lang="en-GB" i="1" dirty="0"/>
              <a:t>SCUFN = </a:t>
            </a:r>
            <a:r>
              <a:rPr lang="en-GB" i="1" dirty="0" smtClean="0"/>
              <a:t> </a:t>
            </a:r>
            <a:r>
              <a:rPr lang="en-GB" b="1" i="1" dirty="0" smtClean="0"/>
              <a:t>S</a:t>
            </a:r>
            <a:r>
              <a:rPr lang="en-GB" i="1" dirty="0" smtClean="0"/>
              <a:t>ub-</a:t>
            </a:r>
            <a:r>
              <a:rPr lang="en-GB" b="1" i="1" dirty="0" smtClean="0"/>
              <a:t>c</a:t>
            </a:r>
            <a:r>
              <a:rPr lang="en-GB" i="1" dirty="0" smtClean="0"/>
              <a:t>ommittee </a:t>
            </a:r>
            <a:r>
              <a:rPr lang="en-GB" i="1" dirty="0"/>
              <a:t>on </a:t>
            </a:r>
            <a:r>
              <a:rPr lang="en-GB" b="1" i="1" dirty="0" smtClean="0"/>
              <a:t>U</a:t>
            </a:r>
            <a:r>
              <a:rPr lang="en-GB" i="1" dirty="0"/>
              <a:t>ndersea </a:t>
            </a:r>
            <a:r>
              <a:rPr lang="en-GB" b="1" i="1" dirty="0" smtClean="0"/>
              <a:t>F</a:t>
            </a:r>
            <a:r>
              <a:rPr lang="en-GB" i="1" dirty="0"/>
              <a:t>eature </a:t>
            </a:r>
            <a:r>
              <a:rPr lang="en-GB" b="1" i="1" dirty="0" smtClean="0"/>
              <a:t>N</a:t>
            </a:r>
            <a:r>
              <a:rPr lang="en-GB" i="1" dirty="0"/>
              <a:t>ames</a:t>
            </a:r>
            <a:endParaRPr lang="en-US" i="1" dirty="0"/>
          </a:p>
        </p:txBody>
      </p:sp>
      <p:sp>
        <p:nvSpPr>
          <p:cNvPr id="36" name="Rectangle 35"/>
          <p:cNvSpPr/>
          <p:nvPr/>
        </p:nvSpPr>
        <p:spPr>
          <a:xfrm>
            <a:off x="4853" y="3090434"/>
            <a:ext cx="3900818" cy="1015663"/>
          </a:xfrm>
          <a:prstGeom prst="rect">
            <a:avLst/>
          </a:prstGeom>
        </p:spPr>
        <p:txBody>
          <a:bodyPr wrap="square">
            <a:spAutoFit/>
          </a:bodyPr>
          <a:lstStyle/>
          <a:p>
            <a:r>
              <a:rPr lang="en-GB" sz="2400" b="1" i="1" dirty="0"/>
              <a:t>SCRUM = </a:t>
            </a:r>
          </a:p>
          <a:p>
            <a:r>
              <a:rPr lang="en-GB" b="1" i="1" dirty="0" smtClean="0"/>
              <a:t>S</a:t>
            </a:r>
            <a:r>
              <a:rPr lang="en-GB" i="1" dirty="0"/>
              <a:t>ub-</a:t>
            </a:r>
            <a:r>
              <a:rPr lang="en-GB" b="1" i="1" dirty="0" smtClean="0"/>
              <a:t>c</a:t>
            </a:r>
            <a:r>
              <a:rPr lang="en-GB" i="1" dirty="0"/>
              <a:t>ommittee on </a:t>
            </a:r>
            <a:r>
              <a:rPr lang="en-GB" b="1" i="1" dirty="0" smtClean="0"/>
              <a:t>R</a:t>
            </a:r>
            <a:r>
              <a:rPr lang="en-GB" i="1" dirty="0"/>
              <a:t>egional </a:t>
            </a:r>
            <a:r>
              <a:rPr lang="en-GB" b="1" i="1" dirty="0" smtClean="0"/>
              <a:t>U</a:t>
            </a:r>
            <a:r>
              <a:rPr lang="en-GB" i="1" dirty="0"/>
              <a:t>ndersea </a:t>
            </a:r>
            <a:r>
              <a:rPr lang="en-GB" b="1" i="1" dirty="0" smtClean="0"/>
              <a:t>M</a:t>
            </a:r>
            <a:r>
              <a:rPr lang="en-GB" i="1" dirty="0"/>
              <a:t>apping  </a:t>
            </a:r>
          </a:p>
        </p:txBody>
      </p:sp>
      <p:sp>
        <p:nvSpPr>
          <p:cNvPr id="22" name="Title 1"/>
          <p:cNvSpPr txBox="1">
            <a:spLocks/>
          </p:cNvSpPr>
          <p:nvPr/>
        </p:nvSpPr>
        <p:spPr>
          <a:xfrm>
            <a:off x="1043608" y="0"/>
            <a:ext cx="559782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ln>
                  <a:noFill/>
                </a:ln>
                <a:solidFill>
                  <a:schemeClr val="bg1"/>
                </a:solidFill>
                <a:latin typeface="+mj-lt"/>
                <a:ea typeface="+mj-ea"/>
                <a:cs typeface="+mj-cs"/>
              </a:defRPr>
            </a:lvl1pPr>
          </a:lstStyle>
          <a:p>
            <a:pPr algn="ctr" fontAlgn="base">
              <a:spcAft>
                <a:spcPct val="0"/>
              </a:spcAft>
            </a:pPr>
            <a:r>
              <a:rPr lang="en-US" dirty="0" smtClean="0">
                <a:ea typeface="+mn-ea"/>
                <a:cs typeface="+mn-cs"/>
              </a:rPr>
              <a:t>GEBCO outputs</a:t>
            </a:r>
            <a:endParaRPr lang="en-US" dirty="0">
              <a:ea typeface="+mn-ea"/>
              <a:cs typeface="+mn-cs"/>
            </a:endParaRPr>
          </a:p>
        </p:txBody>
      </p:sp>
    </p:spTree>
    <p:extLst>
      <p:ext uri="{BB962C8B-B14F-4D97-AF65-F5344CB8AC3E}">
        <p14:creationId xmlns:p14="http://schemas.microsoft.com/office/powerpoint/2010/main" val="7715249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793542"/>
            <a:ext cx="9358652" cy="5447645"/>
          </a:xfrm>
          <a:prstGeom prst="rect">
            <a:avLst/>
          </a:prstGeom>
          <a:noFill/>
        </p:spPr>
        <p:txBody>
          <a:bodyPr wrap="none" rtlCol="0">
            <a:spAutoFit/>
          </a:bodyPr>
          <a:lstStyle/>
          <a:p>
            <a:r>
              <a:rPr lang="en-GB" dirty="0"/>
              <a:t>I</a:t>
            </a:r>
            <a:r>
              <a:rPr lang="en-GB" dirty="0" smtClean="0"/>
              <a:t>f Data Contributors submit data to Regional or Global </a:t>
            </a:r>
            <a:r>
              <a:rPr lang="en-GB" dirty="0" err="1" smtClean="0"/>
              <a:t>Centers</a:t>
            </a:r>
            <a:r>
              <a:rPr lang="en-GB" dirty="0" smtClean="0"/>
              <a:t>:</a:t>
            </a:r>
          </a:p>
          <a:p>
            <a:endParaRPr lang="en-GB" dirty="0" smtClean="0"/>
          </a:p>
          <a:p>
            <a:r>
              <a:rPr lang="en-GB" dirty="0" smtClean="0"/>
              <a:t>Data Contributors will be asked to commit to 1 of 3 data access protocols:</a:t>
            </a:r>
          </a:p>
          <a:p>
            <a:pPr marL="285750" indent="-285750">
              <a:buFontTx/>
              <a:buChar char="-"/>
            </a:pPr>
            <a:endParaRPr lang="en-GB" dirty="0"/>
          </a:p>
          <a:p>
            <a:pPr marL="457200" indent="-457200">
              <a:buFont typeface="+mj-lt"/>
              <a:buAutoNum type="arabicParenR"/>
            </a:pPr>
            <a:r>
              <a:rPr lang="en-GB" sz="2400" b="1" dirty="0" smtClean="0"/>
              <a:t>Public data access </a:t>
            </a:r>
            <a:r>
              <a:rPr lang="en-GB" sz="2400" b="1" i="1" dirty="0" smtClean="0"/>
              <a:t>(preferred)</a:t>
            </a:r>
          </a:p>
          <a:p>
            <a:r>
              <a:rPr lang="en-GB" sz="2400" dirty="0" smtClean="0"/>
              <a:t>Data forwarded to IHO-DCDB for archive and public access</a:t>
            </a:r>
          </a:p>
          <a:p>
            <a:endParaRPr lang="en-GB" sz="2400" b="1" dirty="0"/>
          </a:p>
          <a:p>
            <a:pPr marL="457200" indent="-457200">
              <a:buFont typeface="+mj-lt"/>
              <a:buAutoNum type="arabicParenR" startAt="2"/>
            </a:pPr>
            <a:r>
              <a:rPr lang="en-GB" sz="2400" b="1" dirty="0" smtClean="0"/>
              <a:t>Restricted data access</a:t>
            </a:r>
          </a:p>
          <a:p>
            <a:r>
              <a:rPr lang="en-GB" sz="2400" dirty="0" smtClean="0"/>
              <a:t>Data </a:t>
            </a:r>
            <a:r>
              <a:rPr lang="en-GB" sz="2400" dirty="0"/>
              <a:t>forwarded to IHO-DCDB for archive and </a:t>
            </a:r>
            <a:r>
              <a:rPr lang="en-GB" sz="2400" dirty="0" smtClean="0"/>
              <a:t>restricted access</a:t>
            </a:r>
          </a:p>
          <a:p>
            <a:endParaRPr lang="en-GB" sz="2400" b="1" dirty="0"/>
          </a:p>
          <a:p>
            <a:pPr marL="457200" indent="-457200">
              <a:buFont typeface="+mj-lt"/>
              <a:buAutoNum type="arabicParenR" startAt="3"/>
            </a:pPr>
            <a:r>
              <a:rPr lang="en-GB" sz="2400" b="1" dirty="0" smtClean="0"/>
              <a:t>Private data access</a:t>
            </a:r>
          </a:p>
          <a:p>
            <a:r>
              <a:rPr lang="en-GB" sz="2400" dirty="0" smtClean="0"/>
              <a:t>Data not forwarded to IHO-DCDB, archived at Seabed 2030 </a:t>
            </a:r>
            <a:r>
              <a:rPr lang="en-GB" sz="2400" dirty="0" err="1" smtClean="0"/>
              <a:t>Center</a:t>
            </a:r>
            <a:endParaRPr lang="en-GB" sz="2400" dirty="0" smtClean="0"/>
          </a:p>
          <a:p>
            <a:r>
              <a:rPr lang="en-GB" sz="2400" dirty="0" smtClean="0"/>
              <a:t>Usage restricted to only inclusion in GEBCO Products; </a:t>
            </a:r>
          </a:p>
          <a:p>
            <a:r>
              <a:rPr lang="en-GB" sz="2400" dirty="0" smtClean="0"/>
              <a:t>no distribution of data</a:t>
            </a:r>
            <a:endParaRPr lang="en-GB" sz="2400" dirty="0"/>
          </a:p>
          <a:p>
            <a:endParaRPr lang="en-GB" dirty="0"/>
          </a:p>
          <a:p>
            <a:pPr marL="742950" lvl="1" indent="-285750">
              <a:buFontTx/>
              <a:buChar char="-"/>
            </a:pPr>
            <a:endParaRPr lang="en-US" dirty="0"/>
          </a:p>
        </p:txBody>
      </p:sp>
      <p:sp>
        <p:nvSpPr>
          <p:cNvPr id="6" name="Title 5"/>
          <p:cNvSpPr txBox="1">
            <a:spLocks noGrp="1"/>
          </p:cNvSpPr>
          <p:nvPr>
            <p:ph type="title"/>
          </p:nvPr>
        </p:nvSpPr>
        <p:spPr>
          <a:prstGeom prst="rect">
            <a:avLst/>
          </a:prstGeom>
          <a:noFill/>
        </p:spPr>
        <p:txBody>
          <a:bodyPr wrap="square" rtlCol="0">
            <a:spAutoFit/>
          </a:bodyPr>
          <a:lstStyle/>
          <a:p>
            <a:pPr algn="ctr" fontAlgn="base">
              <a:spcBef>
                <a:spcPct val="0"/>
              </a:spcBef>
              <a:spcAft>
                <a:spcPct val="0"/>
              </a:spcAft>
              <a:defRPr/>
            </a:pPr>
            <a:r>
              <a:rPr lang="en-GB" sz="3600" b="1" dirty="0" smtClean="0">
                <a:solidFill>
                  <a:schemeClr val="bg1"/>
                </a:solidFill>
                <a:latin typeface="+mj-lt"/>
              </a:rPr>
              <a:t>Nippon Foundation – GEBCO Seabed 2030 Project</a:t>
            </a:r>
            <a:endParaRPr kumimoji="0" lang="en-US" sz="3600" b="1" dirty="0">
              <a:solidFill>
                <a:schemeClr val="bg1"/>
              </a:solidFill>
              <a:latin typeface="+mj-lt"/>
            </a:endParaRPr>
          </a:p>
        </p:txBody>
      </p:sp>
      <p:sp>
        <p:nvSpPr>
          <p:cNvPr id="7" name="TextBox 6"/>
          <p:cNvSpPr txBox="1"/>
          <p:nvPr/>
        </p:nvSpPr>
        <p:spPr>
          <a:xfrm>
            <a:off x="179512" y="1187909"/>
            <a:ext cx="4182555" cy="461665"/>
          </a:xfrm>
          <a:prstGeom prst="rect">
            <a:avLst/>
          </a:prstGeom>
          <a:noFill/>
        </p:spPr>
        <p:txBody>
          <a:bodyPr wrap="none" rtlCol="0">
            <a:spAutoFit/>
          </a:bodyPr>
          <a:lstStyle/>
          <a:p>
            <a:r>
              <a:rPr lang="en-GB" sz="2400" b="1" dirty="0" smtClean="0"/>
              <a:t>Other supported data flows</a:t>
            </a:r>
            <a:endParaRPr lang="en-US" sz="2400" b="1" dirty="0"/>
          </a:p>
        </p:txBody>
      </p:sp>
    </p:spTree>
    <p:extLst>
      <p:ext uri="{BB962C8B-B14F-4D97-AF65-F5344CB8AC3E}">
        <p14:creationId xmlns:p14="http://schemas.microsoft.com/office/powerpoint/2010/main" val="8341921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382518" y="4771685"/>
            <a:ext cx="1313180" cy="1098307"/>
            <a:chOff x="4200882" y="1264240"/>
            <a:chExt cx="1958440" cy="1097622"/>
          </a:xfrm>
        </p:grpSpPr>
        <p:sp>
          <p:nvSpPr>
            <p:cNvPr id="5" name="Can 4"/>
            <p:cNvSpPr/>
            <p:nvPr/>
          </p:nvSpPr>
          <p:spPr>
            <a:xfrm>
              <a:off x="4606790" y="1264240"/>
              <a:ext cx="781049" cy="543339"/>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200882" y="1869419"/>
              <a:ext cx="1958440" cy="492443"/>
            </a:xfrm>
            <a:prstGeom prst="rect">
              <a:avLst/>
            </a:prstGeom>
            <a:noFill/>
            <a:ln>
              <a:solidFill>
                <a:schemeClr val="tx1"/>
              </a:solidFill>
            </a:ln>
          </p:spPr>
          <p:txBody>
            <a:bodyPr wrap="none" rtlCol="0">
              <a:spAutoFit/>
            </a:bodyPr>
            <a:lstStyle/>
            <a:p>
              <a:r>
                <a:rPr lang="en-GB" b="1" dirty="0"/>
                <a:t>IHO DCDB</a:t>
              </a:r>
              <a:endParaRPr lang="en-US" b="1" dirty="0"/>
            </a:p>
          </p:txBody>
        </p:sp>
      </p:grpSp>
      <p:grpSp>
        <p:nvGrpSpPr>
          <p:cNvPr id="10" name="Group 9"/>
          <p:cNvGrpSpPr/>
          <p:nvPr/>
        </p:nvGrpSpPr>
        <p:grpSpPr>
          <a:xfrm>
            <a:off x="7261529" y="2892871"/>
            <a:ext cx="1589325" cy="1445757"/>
            <a:chOff x="4868647" y="1095380"/>
            <a:chExt cx="1042348" cy="990241"/>
          </a:xfrm>
        </p:grpSpPr>
        <p:pic>
          <p:nvPicPr>
            <p:cNvPr id="8" name="Picture 7"/>
            <p:cNvPicPr>
              <a:picLocks noChangeAspect="1"/>
            </p:cNvPicPr>
            <p:nvPr/>
          </p:nvPicPr>
          <p:blipFill>
            <a:blip r:embed="rId2"/>
            <a:stretch>
              <a:fillRect/>
            </a:stretch>
          </p:blipFill>
          <p:spPr>
            <a:xfrm>
              <a:off x="4927617" y="1095380"/>
              <a:ext cx="799404" cy="773727"/>
            </a:xfrm>
            <a:prstGeom prst="rect">
              <a:avLst/>
            </a:prstGeom>
          </p:spPr>
        </p:pic>
        <p:sp>
          <p:nvSpPr>
            <p:cNvPr id="9" name="TextBox 8"/>
            <p:cNvSpPr txBox="1"/>
            <p:nvPr/>
          </p:nvSpPr>
          <p:spPr>
            <a:xfrm>
              <a:off x="4868647" y="1832655"/>
              <a:ext cx="1042348" cy="252966"/>
            </a:xfrm>
            <a:prstGeom prst="rect">
              <a:avLst/>
            </a:prstGeom>
            <a:noFill/>
          </p:spPr>
          <p:txBody>
            <a:bodyPr wrap="square" rtlCol="0">
              <a:spAutoFit/>
            </a:bodyPr>
            <a:lstStyle/>
            <a:p>
              <a:r>
                <a:rPr lang="en-GB" b="1" dirty="0" smtClean="0"/>
                <a:t>GEBCO Grid</a:t>
              </a:r>
              <a:endParaRPr lang="en-US" b="1" dirty="0"/>
            </a:p>
          </p:txBody>
        </p:sp>
      </p:grpSp>
      <p:grpSp>
        <p:nvGrpSpPr>
          <p:cNvPr id="13" name="Group 12"/>
          <p:cNvGrpSpPr/>
          <p:nvPr/>
        </p:nvGrpSpPr>
        <p:grpSpPr>
          <a:xfrm>
            <a:off x="170186" y="3261583"/>
            <a:ext cx="2561182" cy="649882"/>
            <a:chOff x="192300" y="2994400"/>
            <a:chExt cx="3414910" cy="86651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300" y="2994400"/>
              <a:ext cx="778772" cy="850759"/>
            </a:xfrm>
            <a:prstGeom prst="rect">
              <a:avLst/>
            </a:prstGeom>
          </p:spPr>
        </p:pic>
        <p:sp>
          <p:nvSpPr>
            <p:cNvPr id="12" name="Rectangle 11"/>
            <p:cNvSpPr/>
            <p:nvPr/>
          </p:nvSpPr>
          <p:spPr>
            <a:xfrm>
              <a:off x="1001368" y="3368467"/>
              <a:ext cx="2605842" cy="492443"/>
            </a:xfrm>
            <a:prstGeom prst="rect">
              <a:avLst/>
            </a:prstGeom>
          </p:spPr>
          <p:txBody>
            <a:bodyPr wrap="none">
              <a:spAutoFit/>
            </a:bodyPr>
            <a:lstStyle/>
            <a:p>
              <a:r>
                <a:rPr lang="en-GB" b="1" dirty="0" smtClean="0"/>
                <a:t>Regional </a:t>
              </a:r>
              <a:r>
                <a:rPr lang="en-GB" b="1" dirty="0" err="1"/>
                <a:t>Center</a:t>
              </a:r>
              <a:endParaRPr lang="en-GB" b="1" dirty="0"/>
            </a:p>
          </p:txBody>
        </p:sp>
      </p:grpSp>
      <p:grpSp>
        <p:nvGrpSpPr>
          <p:cNvPr id="22" name="Group 21"/>
          <p:cNvGrpSpPr/>
          <p:nvPr/>
        </p:nvGrpSpPr>
        <p:grpSpPr>
          <a:xfrm>
            <a:off x="3717744" y="2742563"/>
            <a:ext cx="1066318" cy="867379"/>
            <a:chOff x="6629613" y="1891748"/>
            <a:chExt cx="1562947" cy="1355645"/>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8121" y="1891748"/>
              <a:ext cx="772403" cy="772403"/>
            </a:xfrm>
            <a:prstGeom prst="rect">
              <a:avLst/>
            </a:prstGeom>
          </p:spPr>
        </p:pic>
        <p:sp>
          <p:nvSpPr>
            <p:cNvPr id="16" name="Rectangle 15"/>
            <p:cNvSpPr/>
            <p:nvPr/>
          </p:nvSpPr>
          <p:spPr>
            <a:xfrm>
              <a:off x="6629613" y="2598002"/>
              <a:ext cx="1562947" cy="649391"/>
            </a:xfrm>
            <a:prstGeom prst="rect">
              <a:avLst/>
            </a:prstGeom>
          </p:spPr>
          <p:txBody>
            <a:bodyPr wrap="none">
              <a:spAutoFit/>
            </a:bodyPr>
            <a:lstStyle/>
            <a:p>
              <a:r>
                <a:rPr lang="en-GB" sz="1050" b="1" dirty="0"/>
                <a:t>Seabed 2030 </a:t>
              </a:r>
            </a:p>
            <a:p>
              <a:r>
                <a:rPr lang="en-GB" sz="1050" b="1" dirty="0"/>
                <a:t>Global </a:t>
              </a:r>
              <a:r>
                <a:rPr lang="en-GB" sz="1050" b="1" dirty="0" err="1"/>
                <a:t>Center</a:t>
              </a:r>
              <a:endParaRPr lang="en-GB" sz="1050" b="1" dirty="0"/>
            </a:p>
          </p:txBody>
        </p:sp>
      </p:grpSp>
      <p:grpSp>
        <p:nvGrpSpPr>
          <p:cNvPr id="27" name="Group 26"/>
          <p:cNvGrpSpPr/>
          <p:nvPr/>
        </p:nvGrpSpPr>
        <p:grpSpPr>
          <a:xfrm>
            <a:off x="215650" y="1584597"/>
            <a:ext cx="636416" cy="841477"/>
            <a:chOff x="536374" y="451564"/>
            <a:chExt cx="848554" cy="1121970"/>
          </a:xfrm>
        </p:grpSpPr>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374" y="451564"/>
              <a:ext cx="848554" cy="846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623058" y="1234979"/>
              <a:ext cx="675826" cy="338555"/>
            </a:xfrm>
            <a:prstGeom prst="rect">
              <a:avLst/>
            </a:prstGeom>
            <a:noFill/>
          </p:spPr>
          <p:txBody>
            <a:bodyPr wrap="none" rtlCol="0">
              <a:spAutoFit/>
            </a:bodyPr>
            <a:lstStyle/>
            <a:p>
              <a:r>
                <a:rPr lang="en-GB" sz="1050" dirty="0"/>
                <a:t>Grids</a:t>
              </a:r>
              <a:endParaRPr lang="en-US" sz="1050" dirty="0"/>
            </a:p>
          </p:txBody>
        </p:sp>
      </p:grpSp>
      <p:grpSp>
        <p:nvGrpSpPr>
          <p:cNvPr id="28" name="Group 27"/>
          <p:cNvGrpSpPr/>
          <p:nvPr/>
        </p:nvGrpSpPr>
        <p:grpSpPr>
          <a:xfrm>
            <a:off x="226177" y="5891084"/>
            <a:ext cx="747920" cy="900745"/>
            <a:chOff x="407407" y="5050079"/>
            <a:chExt cx="997226" cy="1200994"/>
          </a:xfrm>
        </p:grpSpPr>
        <p:grpSp>
          <p:nvGrpSpPr>
            <p:cNvPr id="18" name="Group 17"/>
            <p:cNvGrpSpPr/>
            <p:nvPr/>
          </p:nvGrpSpPr>
          <p:grpSpPr>
            <a:xfrm>
              <a:off x="407407" y="5050079"/>
              <a:ext cx="997226" cy="849888"/>
              <a:chOff x="4295775" y="1790700"/>
              <a:chExt cx="3600450" cy="3276600"/>
            </a:xfrm>
          </p:grpSpPr>
          <p:pic>
            <p:nvPicPr>
              <p:cNvPr id="1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95775" y="1790700"/>
                <a:ext cx="360045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Straight Connector 19"/>
              <p:cNvCxnSpPr/>
              <p:nvPr/>
            </p:nvCxnSpPr>
            <p:spPr>
              <a:xfrm flipV="1">
                <a:off x="4638261" y="2279374"/>
                <a:ext cx="2650435" cy="1311965"/>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546926" y="5912518"/>
              <a:ext cx="626666" cy="338555"/>
            </a:xfrm>
            <a:prstGeom prst="rect">
              <a:avLst/>
            </a:prstGeom>
            <a:noFill/>
          </p:spPr>
          <p:txBody>
            <a:bodyPr wrap="none" rtlCol="0">
              <a:spAutoFit/>
            </a:bodyPr>
            <a:lstStyle/>
            <a:p>
              <a:r>
                <a:rPr lang="en-GB" sz="1050" dirty="0"/>
                <a:t>Data</a:t>
              </a:r>
              <a:endParaRPr lang="en-US" sz="1050" dirty="0"/>
            </a:p>
          </p:txBody>
        </p:sp>
      </p:grpSp>
      <p:grpSp>
        <p:nvGrpSpPr>
          <p:cNvPr id="26" name="Group 25"/>
          <p:cNvGrpSpPr/>
          <p:nvPr/>
        </p:nvGrpSpPr>
        <p:grpSpPr>
          <a:xfrm>
            <a:off x="2221623" y="2626035"/>
            <a:ext cx="1011815" cy="745688"/>
            <a:chOff x="4229909" y="1031346"/>
            <a:chExt cx="1730909" cy="1282834"/>
          </a:xfrm>
        </p:grpSpPr>
        <p:pic>
          <p:nvPicPr>
            <p:cNvPr id="2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8227" y="1031346"/>
              <a:ext cx="848554" cy="846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4"/>
            <p:cNvSpPr txBox="1"/>
            <p:nvPr/>
          </p:nvSpPr>
          <p:spPr>
            <a:xfrm>
              <a:off x="4229909" y="1877359"/>
              <a:ext cx="1730909" cy="436821"/>
            </a:xfrm>
            <a:prstGeom prst="rect">
              <a:avLst/>
            </a:prstGeom>
            <a:noFill/>
          </p:spPr>
          <p:txBody>
            <a:bodyPr wrap="none" rtlCol="0">
              <a:spAutoFit/>
            </a:bodyPr>
            <a:lstStyle/>
            <a:p>
              <a:r>
                <a:rPr lang="en-GB" sz="1050" dirty="0"/>
                <a:t>Regional Grid</a:t>
              </a:r>
              <a:endParaRPr lang="en-US" sz="1050" dirty="0"/>
            </a:p>
          </p:txBody>
        </p:sp>
      </p:grpSp>
      <p:grpSp>
        <p:nvGrpSpPr>
          <p:cNvPr id="29" name="Group 28"/>
          <p:cNvGrpSpPr/>
          <p:nvPr/>
        </p:nvGrpSpPr>
        <p:grpSpPr>
          <a:xfrm>
            <a:off x="4626040" y="1330897"/>
            <a:ext cx="636416" cy="841477"/>
            <a:chOff x="536374" y="451564"/>
            <a:chExt cx="848554" cy="1121970"/>
          </a:xfrm>
        </p:grpSpPr>
        <p:pic>
          <p:nvPicPr>
            <p:cNvPr id="3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374" y="451564"/>
              <a:ext cx="848554" cy="846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TextBox 30"/>
            <p:cNvSpPr txBox="1"/>
            <p:nvPr/>
          </p:nvSpPr>
          <p:spPr>
            <a:xfrm>
              <a:off x="623058" y="1234979"/>
              <a:ext cx="675826" cy="338555"/>
            </a:xfrm>
            <a:prstGeom prst="rect">
              <a:avLst/>
            </a:prstGeom>
            <a:noFill/>
          </p:spPr>
          <p:txBody>
            <a:bodyPr wrap="none" rtlCol="0">
              <a:spAutoFit/>
            </a:bodyPr>
            <a:lstStyle/>
            <a:p>
              <a:r>
                <a:rPr lang="en-GB" sz="1050" dirty="0"/>
                <a:t>Grids</a:t>
              </a:r>
              <a:endParaRPr lang="en-US" sz="1050" dirty="0"/>
            </a:p>
          </p:txBody>
        </p:sp>
      </p:grpSp>
      <p:grpSp>
        <p:nvGrpSpPr>
          <p:cNvPr id="38" name="Group 37"/>
          <p:cNvGrpSpPr/>
          <p:nvPr/>
        </p:nvGrpSpPr>
        <p:grpSpPr>
          <a:xfrm>
            <a:off x="4954232" y="3078204"/>
            <a:ext cx="851515" cy="794432"/>
            <a:chOff x="4171286" y="1285460"/>
            <a:chExt cx="1269927" cy="1059243"/>
          </a:xfrm>
        </p:grpSpPr>
        <p:sp>
          <p:nvSpPr>
            <p:cNvPr id="39" name="Can 38"/>
            <p:cNvSpPr/>
            <p:nvPr/>
          </p:nvSpPr>
          <p:spPr>
            <a:xfrm>
              <a:off x="4320164" y="1285460"/>
              <a:ext cx="781050" cy="543339"/>
            </a:xfrm>
            <a:prstGeom prst="can">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4171286" y="1852260"/>
              <a:ext cx="1269927" cy="492443"/>
            </a:xfrm>
            <a:prstGeom prst="rect">
              <a:avLst/>
            </a:prstGeom>
            <a:noFill/>
            <a:ln>
              <a:solidFill>
                <a:schemeClr val="bg1">
                  <a:lumMod val="85000"/>
                </a:schemeClr>
              </a:solidFill>
            </a:ln>
          </p:spPr>
          <p:txBody>
            <a:bodyPr wrap="none" rtlCol="0">
              <a:spAutoFit/>
            </a:bodyPr>
            <a:lstStyle/>
            <a:p>
              <a:r>
                <a:rPr lang="en-GB" dirty="0"/>
                <a:t>BODC</a:t>
              </a:r>
              <a:endParaRPr lang="en-US" dirty="0"/>
            </a:p>
          </p:txBody>
        </p:sp>
      </p:grpSp>
      <p:cxnSp>
        <p:nvCxnSpPr>
          <p:cNvPr id="48" name="Elbow Connector 47"/>
          <p:cNvCxnSpPr>
            <a:stCxn id="19" idx="0"/>
          </p:cNvCxnSpPr>
          <p:nvPr/>
        </p:nvCxnSpPr>
        <p:spPr>
          <a:xfrm rot="16200000" flipV="1">
            <a:off x="-562348" y="4728598"/>
            <a:ext cx="1967781" cy="357191"/>
          </a:xfrm>
          <a:prstGeom prst="bentConnector3">
            <a:avLst>
              <a:gd name="adj1" fmla="val 24184"/>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Elbow Connector 49"/>
          <p:cNvCxnSpPr>
            <a:stCxn id="71" idx="0"/>
            <a:endCxn id="40" idx="2"/>
          </p:cNvCxnSpPr>
          <p:nvPr/>
        </p:nvCxnSpPr>
        <p:spPr>
          <a:xfrm rot="5400000" flipH="1" flipV="1">
            <a:off x="4813407" y="3817410"/>
            <a:ext cx="511357" cy="621810"/>
          </a:xfrm>
          <a:prstGeom prst="bentConnector3">
            <a:avLst>
              <a:gd name="adj1" fmla="val 50000"/>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1" name="Flowchart: Decision 70"/>
          <p:cNvSpPr/>
          <p:nvPr/>
        </p:nvSpPr>
        <p:spPr>
          <a:xfrm>
            <a:off x="4404467" y="4383993"/>
            <a:ext cx="707426" cy="509413"/>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a:t>
            </a:r>
            <a:endParaRPr lang="en-US" b="1" dirty="0">
              <a:solidFill>
                <a:schemeClr val="tx1"/>
              </a:solidFill>
            </a:endParaRPr>
          </a:p>
        </p:txBody>
      </p:sp>
      <p:sp>
        <p:nvSpPr>
          <p:cNvPr id="81" name="TextBox 80"/>
          <p:cNvSpPr txBox="1"/>
          <p:nvPr/>
        </p:nvSpPr>
        <p:spPr>
          <a:xfrm>
            <a:off x="5450400" y="4505999"/>
            <a:ext cx="1146468" cy="369332"/>
          </a:xfrm>
          <a:prstGeom prst="rect">
            <a:avLst/>
          </a:prstGeom>
          <a:noFill/>
        </p:spPr>
        <p:txBody>
          <a:bodyPr wrap="none" rtlCol="0">
            <a:spAutoFit/>
          </a:bodyPr>
          <a:lstStyle/>
          <a:p>
            <a:r>
              <a:rPr lang="en-GB" b="1" dirty="0">
                <a:solidFill>
                  <a:srgbClr val="FF0000"/>
                </a:solidFill>
              </a:rPr>
              <a:t>&lt;</a:t>
            </a:r>
            <a:r>
              <a:rPr lang="en-GB" b="1" dirty="0" smtClean="0">
                <a:solidFill>
                  <a:srgbClr val="FF0000"/>
                </a:solidFill>
              </a:rPr>
              <a:t>Public&gt;</a:t>
            </a:r>
            <a:endParaRPr lang="en-US" sz="1050" b="1" dirty="0">
              <a:solidFill>
                <a:srgbClr val="FF0000"/>
              </a:solidFill>
            </a:endParaRPr>
          </a:p>
        </p:txBody>
      </p:sp>
      <p:sp>
        <p:nvSpPr>
          <p:cNvPr id="89" name="TextBox 88"/>
          <p:cNvSpPr txBox="1"/>
          <p:nvPr/>
        </p:nvSpPr>
        <p:spPr>
          <a:xfrm>
            <a:off x="5426533" y="3826636"/>
            <a:ext cx="1167307" cy="369332"/>
          </a:xfrm>
          <a:prstGeom prst="rect">
            <a:avLst/>
          </a:prstGeom>
          <a:noFill/>
        </p:spPr>
        <p:txBody>
          <a:bodyPr wrap="none" rtlCol="0">
            <a:spAutoFit/>
          </a:bodyPr>
          <a:lstStyle/>
          <a:p>
            <a:r>
              <a:rPr lang="en-GB" sz="1050" dirty="0" smtClean="0">
                <a:solidFill>
                  <a:srgbClr val="FF0000"/>
                </a:solidFill>
              </a:rPr>
              <a:t>&lt;</a:t>
            </a:r>
            <a:r>
              <a:rPr lang="en-GB" b="1" dirty="0" smtClean="0">
                <a:solidFill>
                  <a:srgbClr val="FF0000"/>
                </a:solidFill>
              </a:rPr>
              <a:t>Private&gt;</a:t>
            </a:r>
            <a:endParaRPr lang="en-US" b="1" dirty="0">
              <a:solidFill>
                <a:srgbClr val="FF0000"/>
              </a:solidFill>
            </a:endParaRPr>
          </a:p>
        </p:txBody>
      </p:sp>
      <p:cxnSp>
        <p:nvCxnSpPr>
          <p:cNvPr id="196" name="Elbow Connector 195"/>
          <p:cNvCxnSpPr>
            <a:stCxn id="71" idx="3"/>
          </p:cNvCxnSpPr>
          <p:nvPr/>
        </p:nvCxnSpPr>
        <p:spPr>
          <a:xfrm>
            <a:off x="5111893" y="4638700"/>
            <a:ext cx="1542796" cy="223009"/>
          </a:xfrm>
          <a:prstGeom prst="bentConnector3">
            <a:avLst>
              <a:gd name="adj1" fmla="val 21463"/>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04" name="Group 203"/>
          <p:cNvGrpSpPr/>
          <p:nvPr/>
        </p:nvGrpSpPr>
        <p:grpSpPr>
          <a:xfrm>
            <a:off x="8196379" y="4382147"/>
            <a:ext cx="747920" cy="900745"/>
            <a:chOff x="407407" y="5050079"/>
            <a:chExt cx="997226" cy="1200994"/>
          </a:xfrm>
        </p:grpSpPr>
        <p:grpSp>
          <p:nvGrpSpPr>
            <p:cNvPr id="205" name="Group 204"/>
            <p:cNvGrpSpPr/>
            <p:nvPr/>
          </p:nvGrpSpPr>
          <p:grpSpPr>
            <a:xfrm>
              <a:off x="407407" y="5050079"/>
              <a:ext cx="997226" cy="849888"/>
              <a:chOff x="4295775" y="1790700"/>
              <a:chExt cx="3600450" cy="3276600"/>
            </a:xfrm>
          </p:grpSpPr>
          <p:pic>
            <p:nvPicPr>
              <p:cNvPr id="20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95775" y="1790700"/>
                <a:ext cx="360045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8" name="Straight Connector 207"/>
              <p:cNvCxnSpPr/>
              <p:nvPr/>
            </p:nvCxnSpPr>
            <p:spPr>
              <a:xfrm flipV="1">
                <a:off x="4638261" y="2279374"/>
                <a:ext cx="2650435" cy="1311965"/>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6" name="TextBox 205"/>
            <p:cNvSpPr txBox="1"/>
            <p:nvPr/>
          </p:nvSpPr>
          <p:spPr>
            <a:xfrm>
              <a:off x="546926" y="5912518"/>
              <a:ext cx="626666" cy="338555"/>
            </a:xfrm>
            <a:prstGeom prst="rect">
              <a:avLst/>
            </a:prstGeom>
            <a:noFill/>
          </p:spPr>
          <p:txBody>
            <a:bodyPr wrap="none" rtlCol="0">
              <a:spAutoFit/>
            </a:bodyPr>
            <a:lstStyle/>
            <a:p>
              <a:r>
                <a:rPr lang="en-GB" sz="1050" dirty="0"/>
                <a:t>Data</a:t>
              </a:r>
              <a:endParaRPr lang="en-US" sz="1050" dirty="0"/>
            </a:p>
          </p:txBody>
        </p:sp>
      </p:grpSp>
      <p:cxnSp>
        <p:nvCxnSpPr>
          <p:cNvPr id="86" name="Elbow Connector 85"/>
          <p:cNvCxnSpPr>
            <a:stCxn id="166" idx="3"/>
            <a:endCxn id="71" idx="1"/>
          </p:cNvCxnSpPr>
          <p:nvPr/>
        </p:nvCxnSpPr>
        <p:spPr>
          <a:xfrm>
            <a:off x="3829066" y="4038958"/>
            <a:ext cx="575401" cy="599742"/>
          </a:xfrm>
          <a:prstGeom prst="bentConnector3">
            <a:avLst>
              <a:gd name="adj1" fmla="val 50000"/>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4" name="Picture 113"/>
          <p:cNvPicPr>
            <a:picLocks noChangeAspect="1"/>
          </p:cNvPicPr>
          <p:nvPr/>
        </p:nvPicPr>
        <p:blipFill>
          <a:blip r:embed="rId8">
            <a:extLst>
              <a:ext uri="{BEBA8EAE-BF5A-486C-A8C5-ECC9F3942E4B}">
                <a14:imgProps xmlns:a14="http://schemas.microsoft.com/office/drawing/2010/main">
                  <a14:imgLayer r:embed="rId9">
                    <a14:imgEffect>
                      <a14:artisticLineDrawing/>
                    </a14:imgEffect>
                  </a14:imgLayer>
                </a14:imgProps>
              </a:ext>
              <a:ext uri="{28A0092B-C50C-407E-A947-70E740481C1C}">
                <a14:useLocalDpi xmlns:a14="http://schemas.microsoft.com/office/drawing/2010/main" val="0"/>
              </a:ext>
            </a:extLst>
          </a:blip>
          <a:stretch>
            <a:fillRect/>
          </a:stretch>
        </p:blipFill>
        <p:spPr>
          <a:xfrm>
            <a:off x="1725146" y="1330897"/>
            <a:ext cx="1029913" cy="1029913"/>
          </a:xfrm>
          <a:prstGeom prst="rect">
            <a:avLst/>
          </a:prstGeom>
          <a:noFill/>
          <a:effectLst>
            <a:glow rad="139700">
              <a:schemeClr val="accent5">
                <a:satMod val="175000"/>
                <a:alpha val="40000"/>
              </a:schemeClr>
            </a:glow>
          </a:effectLst>
          <a:scene3d>
            <a:camera prst="orthographicFront">
              <a:rot lat="0" lon="599970" rev="0"/>
            </a:camera>
            <a:lightRig rig="threePt" dir="t"/>
          </a:scene3d>
        </p:spPr>
      </p:pic>
      <p:cxnSp>
        <p:nvCxnSpPr>
          <p:cNvPr id="129" name="Elbow Connector 128"/>
          <p:cNvCxnSpPr>
            <a:endCxn id="15" idx="0"/>
          </p:cNvCxnSpPr>
          <p:nvPr/>
        </p:nvCxnSpPr>
        <p:spPr>
          <a:xfrm rot="10800000" flipV="1">
            <a:off x="4123485" y="2150549"/>
            <a:ext cx="807955" cy="592013"/>
          </a:xfrm>
          <a:prstGeom prst="bentConnector2">
            <a:avLst/>
          </a:prstGeom>
          <a:ln w="444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32" name="Elbow Connector 131"/>
          <p:cNvCxnSpPr>
            <a:stCxn id="21" idx="2"/>
          </p:cNvCxnSpPr>
          <p:nvPr/>
        </p:nvCxnSpPr>
        <p:spPr>
          <a:xfrm rot="5400000">
            <a:off x="87792" y="2815278"/>
            <a:ext cx="835510" cy="57103"/>
          </a:xfrm>
          <a:prstGeom prst="bentConnector3">
            <a:avLst/>
          </a:prstGeom>
          <a:ln w="444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34" name="Elbow Connector 133"/>
          <p:cNvCxnSpPr>
            <a:endCxn id="24" idx="1"/>
          </p:cNvCxnSpPr>
          <p:nvPr/>
        </p:nvCxnSpPr>
        <p:spPr>
          <a:xfrm flipV="1">
            <a:off x="780482" y="2871921"/>
            <a:ext cx="1574606" cy="623384"/>
          </a:xfrm>
          <a:prstGeom prst="bentConnector3">
            <a:avLst/>
          </a:prstGeom>
          <a:ln w="444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37" name="Elbow Connector 136"/>
          <p:cNvCxnSpPr>
            <a:stCxn id="24" idx="3"/>
            <a:endCxn id="15" idx="1"/>
          </p:cNvCxnSpPr>
          <p:nvPr/>
        </p:nvCxnSpPr>
        <p:spPr>
          <a:xfrm>
            <a:off x="2851116" y="2871921"/>
            <a:ext cx="1008882" cy="117745"/>
          </a:xfrm>
          <a:prstGeom prst="bentConnector3">
            <a:avLst/>
          </a:prstGeom>
          <a:ln w="444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40" name="Elbow Connector 139"/>
          <p:cNvCxnSpPr>
            <a:stCxn id="15" idx="3"/>
            <a:endCxn id="8" idx="1"/>
          </p:cNvCxnSpPr>
          <p:nvPr/>
        </p:nvCxnSpPr>
        <p:spPr>
          <a:xfrm>
            <a:off x="4386969" y="2989666"/>
            <a:ext cx="2964474" cy="468028"/>
          </a:xfrm>
          <a:prstGeom prst="bentConnector3">
            <a:avLst>
              <a:gd name="adj1" fmla="val 50000"/>
            </a:avLst>
          </a:prstGeom>
          <a:ln w="44450">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nvGrpSpPr>
          <p:cNvPr id="1050" name="Group 1049"/>
          <p:cNvGrpSpPr/>
          <p:nvPr/>
        </p:nvGrpSpPr>
        <p:grpSpPr>
          <a:xfrm>
            <a:off x="5905819" y="1554864"/>
            <a:ext cx="3058669" cy="1154056"/>
            <a:chOff x="5905819" y="1554864"/>
            <a:chExt cx="3058669" cy="1154056"/>
          </a:xfrm>
        </p:grpSpPr>
        <p:sp>
          <p:nvSpPr>
            <p:cNvPr id="1029" name="TextBox 1028"/>
            <p:cNvSpPr txBox="1"/>
            <p:nvPr/>
          </p:nvSpPr>
          <p:spPr>
            <a:xfrm>
              <a:off x="6817746" y="1554864"/>
              <a:ext cx="2146742" cy="369332"/>
            </a:xfrm>
            <a:prstGeom prst="rect">
              <a:avLst/>
            </a:prstGeom>
            <a:noFill/>
          </p:spPr>
          <p:txBody>
            <a:bodyPr wrap="none" rtlCol="0">
              <a:spAutoFit/>
            </a:bodyPr>
            <a:lstStyle/>
            <a:p>
              <a:r>
                <a:rPr lang="en-GB" dirty="0"/>
                <a:t>D</a:t>
              </a:r>
              <a:r>
                <a:rPr lang="en-GB" dirty="0" smtClean="0"/>
                <a:t>ata flow - archival</a:t>
              </a:r>
              <a:endParaRPr lang="en-US" dirty="0"/>
            </a:p>
          </p:txBody>
        </p:sp>
        <p:cxnSp>
          <p:nvCxnSpPr>
            <p:cNvPr id="1033" name="Straight Arrow Connector 1032"/>
            <p:cNvCxnSpPr/>
            <p:nvPr/>
          </p:nvCxnSpPr>
          <p:spPr>
            <a:xfrm>
              <a:off x="5923419" y="1779814"/>
              <a:ext cx="832255" cy="0"/>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a:off x="5923419" y="2139891"/>
              <a:ext cx="832255" cy="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8" name="TextBox 107"/>
            <p:cNvSpPr txBox="1"/>
            <p:nvPr/>
          </p:nvSpPr>
          <p:spPr>
            <a:xfrm>
              <a:off x="6804248" y="1971728"/>
              <a:ext cx="1736373" cy="369332"/>
            </a:xfrm>
            <a:prstGeom prst="rect">
              <a:avLst/>
            </a:prstGeom>
            <a:noFill/>
          </p:spPr>
          <p:txBody>
            <a:bodyPr wrap="none" rtlCol="0">
              <a:spAutoFit/>
            </a:bodyPr>
            <a:lstStyle/>
            <a:p>
              <a:r>
                <a:rPr lang="en-GB" dirty="0" smtClean="0"/>
                <a:t>Data flow - grid</a:t>
              </a:r>
              <a:endParaRPr lang="en-US" dirty="0"/>
            </a:p>
          </p:txBody>
        </p:sp>
        <p:sp>
          <p:nvSpPr>
            <p:cNvPr id="110" name="TextBox 109"/>
            <p:cNvSpPr txBox="1"/>
            <p:nvPr/>
          </p:nvSpPr>
          <p:spPr>
            <a:xfrm>
              <a:off x="6832768" y="2339588"/>
              <a:ext cx="1095172" cy="369332"/>
            </a:xfrm>
            <a:prstGeom prst="rect">
              <a:avLst/>
            </a:prstGeom>
            <a:noFill/>
          </p:spPr>
          <p:txBody>
            <a:bodyPr wrap="none" rtlCol="0">
              <a:spAutoFit/>
            </a:bodyPr>
            <a:lstStyle/>
            <a:p>
              <a:r>
                <a:rPr lang="en-GB" dirty="0" smtClean="0"/>
                <a:t>Grid flow</a:t>
              </a:r>
              <a:endParaRPr lang="en-US" dirty="0"/>
            </a:p>
          </p:txBody>
        </p:sp>
        <p:cxnSp>
          <p:nvCxnSpPr>
            <p:cNvPr id="144" name="Elbow Connector 143"/>
            <p:cNvCxnSpPr/>
            <p:nvPr/>
          </p:nvCxnSpPr>
          <p:spPr>
            <a:xfrm>
              <a:off x="5905819" y="2550096"/>
              <a:ext cx="926948" cy="1"/>
            </a:xfrm>
            <a:prstGeom prst="bentConnector3">
              <a:avLst/>
            </a:prstGeom>
            <a:ln w="44450">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sp>
        <p:nvSpPr>
          <p:cNvPr id="67" name="TextBox 66"/>
          <p:cNvSpPr txBox="1"/>
          <p:nvPr/>
        </p:nvSpPr>
        <p:spPr>
          <a:xfrm>
            <a:off x="2027023" y="116632"/>
            <a:ext cx="4217742" cy="646331"/>
          </a:xfrm>
          <a:prstGeom prst="rect">
            <a:avLst/>
          </a:prstGeom>
          <a:noFill/>
        </p:spPr>
        <p:txBody>
          <a:bodyPr wrap="square" rtlCol="0">
            <a:spAutoFit/>
          </a:bodyPr>
          <a:lstStyle/>
          <a:p>
            <a:pPr fontAlgn="base">
              <a:spcBef>
                <a:spcPct val="0"/>
              </a:spcBef>
              <a:spcAft>
                <a:spcPct val="0"/>
              </a:spcAft>
              <a:defRPr/>
            </a:pPr>
            <a:r>
              <a:rPr kumimoji="0" lang="en-US" sz="3600" b="1" dirty="0" smtClean="0">
                <a:solidFill>
                  <a:schemeClr val="bg1"/>
                </a:solidFill>
                <a:latin typeface="+mj-lt"/>
              </a:rPr>
              <a:t>Data Flow - detailed</a:t>
            </a:r>
            <a:endParaRPr kumimoji="0" lang="en-US" sz="3600" b="1" dirty="0">
              <a:solidFill>
                <a:schemeClr val="bg1"/>
              </a:solidFill>
              <a:latin typeface="+mj-lt"/>
            </a:endParaRPr>
          </a:p>
        </p:txBody>
      </p:sp>
      <p:cxnSp>
        <p:nvCxnSpPr>
          <p:cNvPr id="100" name="Elbow Connector 99"/>
          <p:cNvCxnSpPr>
            <a:endCxn id="166" idx="1"/>
          </p:cNvCxnSpPr>
          <p:nvPr/>
        </p:nvCxnSpPr>
        <p:spPr>
          <a:xfrm>
            <a:off x="735871" y="3973363"/>
            <a:ext cx="2676715" cy="65595"/>
          </a:xfrm>
          <a:prstGeom prst="bentConnector3">
            <a:avLst>
              <a:gd name="adj1" fmla="val 50000"/>
            </a:avLst>
          </a:prstGeom>
          <a:ln w="444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12" name="Elbow Connector 111"/>
          <p:cNvCxnSpPr/>
          <p:nvPr/>
        </p:nvCxnSpPr>
        <p:spPr>
          <a:xfrm rot="16200000" flipH="1">
            <a:off x="-254951" y="4639385"/>
            <a:ext cx="2512842" cy="1218467"/>
          </a:xfrm>
          <a:prstGeom prst="bentConnector3">
            <a:avLst>
              <a:gd name="adj1" fmla="val 50000"/>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7" name="Elbow Connector 116"/>
          <p:cNvCxnSpPr>
            <a:endCxn id="6" idx="2"/>
          </p:cNvCxnSpPr>
          <p:nvPr/>
        </p:nvCxnSpPr>
        <p:spPr>
          <a:xfrm flipV="1">
            <a:off x="1627477" y="5869992"/>
            <a:ext cx="5411631" cy="608072"/>
          </a:xfrm>
          <a:prstGeom prst="bentConnector2">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2" name="Elbow Connector 121"/>
          <p:cNvCxnSpPr>
            <a:stCxn id="207" idx="1"/>
            <a:endCxn id="5" idx="4"/>
          </p:cNvCxnSpPr>
          <p:nvPr/>
        </p:nvCxnSpPr>
        <p:spPr>
          <a:xfrm rot="10800000" flipV="1">
            <a:off x="7178401" y="4700854"/>
            <a:ext cx="1017978" cy="342669"/>
          </a:xfrm>
          <a:prstGeom prst="bentConnector3">
            <a:avLst>
              <a:gd name="adj1" fmla="val 50000"/>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26" name="Group 125"/>
          <p:cNvGrpSpPr/>
          <p:nvPr/>
        </p:nvGrpSpPr>
        <p:grpSpPr>
          <a:xfrm>
            <a:off x="2771158" y="4772823"/>
            <a:ext cx="747920" cy="900745"/>
            <a:chOff x="407407" y="5050079"/>
            <a:chExt cx="997226" cy="1200994"/>
          </a:xfrm>
        </p:grpSpPr>
        <p:grpSp>
          <p:nvGrpSpPr>
            <p:cNvPr id="127" name="Group 126"/>
            <p:cNvGrpSpPr/>
            <p:nvPr/>
          </p:nvGrpSpPr>
          <p:grpSpPr>
            <a:xfrm>
              <a:off x="407407" y="5050079"/>
              <a:ext cx="997226" cy="849888"/>
              <a:chOff x="4295775" y="1790700"/>
              <a:chExt cx="3600450" cy="3276600"/>
            </a:xfrm>
          </p:grpSpPr>
          <p:pic>
            <p:nvPicPr>
              <p:cNvPr id="13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95775" y="1790700"/>
                <a:ext cx="360045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1" name="Straight Connector 130"/>
              <p:cNvCxnSpPr/>
              <p:nvPr/>
            </p:nvCxnSpPr>
            <p:spPr>
              <a:xfrm flipV="1">
                <a:off x="4638261" y="2279374"/>
                <a:ext cx="2650435" cy="1311965"/>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8" name="TextBox 127"/>
            <p:cNvSpPr txBox="1"/>
            <p:nvPr/>
          </p:nvSpPr>
          <p:spPr>
            <a:xfrm>
              <a:off x="546926" y="5912518"/>
              <a:ext cx="626666" cy="338555"/>
            </a:xfrm>
            <a:prstGeom prst="rect">
              <a:avLst/>
            </a:prstGeom>
            <a:noFill/>
          </p:spPr>
          <p:txBody>
            <a:bodyPr wrap="none" rtlCol="0">
              <a:spAutoFit/>
            </a:bodyPr>
            <a:lstStyle/>
            <a:p>
              <a:r>
                <a:rPr lang="en-GB" sz="1050" dirty="0"/>
                <a:t>Data</a:t>
              </a:r>
              <a:endParaRPr lang="en-US" sz="1050" dirty="0"/>
            </a:p>
          </p:txBody>
        </p:sp>
      </p:grpSp>
      <p:cxnSp>
        <p:nvCxnSpPr>
          <p:cNvPr id="133" name="Elbow Connector 132"/>
          <p:cNvCxnSpPr>
            <a:stCxn id="6" idx="1"/>
          </p:cNvCxnSpPr>
          <p:nvPr/>
        </p:nvCxnSpPr>
        <p:spPr>
          <a:xfrm rot="10800000" flipV="1">
            <a:off x="2235176" y="5623616"/>
            <a:ext cx="4147343" cy="84283"/>
          </a:xfrm>
          <a:prstGeom prst="bentConnector3">
            <a:avLst>
              <a:gd name="adj1" fmla="val 50000"/>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5" name="Elbow Connector 134"/>
          <p:cNvCxnSpPr/>
          <p:nvPr/>
        </p:nvCxnSpPr>
        <p:spPr>
          <a:xfrm rot="16200000" flipV="1">
            <a:off x="575767" y="3999443"/>
            <a:ext cx="1729120" cy="1646828"/>
          </a:xfrm>
          <a:prstGeom prst="bentConnector3">
            <a:avLst>
              <a:gd name="adj1" fmla="val 50000"/>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2" name="Elbow Connector 141"/>
          <p:cNvCxnSpPr>
            <a:stCxn id="166" idx="2"/>
            <a:endCxn id="130" idx="0"/>
          </p:cNvCxnSpPr>
          <p:nvPr/>
        </p:nvCxnSpPr>
        <p:spPr>
          <a:xfrm rot="5400000">
            <a:off x="3116310" y="4268307"/>
            <a:ext cx="533324" cy="475708"/>
          </a:xfrm>
          <a:prstGeom prst="bentConnector3">
            <a:avLst>
              <a:gd name="adj1" fmla="val 50000"/>
            </a:avLst>
          </a:prstGeom>
          <a:ln w="444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grpSp>
        <p:nvGrpSpPr>
          <p:cNvPr id="165" name="Group 164"/>
          <p:cNvGrpSpPr/>
          <p:nvPr/>
        </p:nvGrpSpPr>
        <p:grpSpPr>
          <a:xfrm>
            <a:off x="3300158" y="3838416"/>
            <a:ext cx="528908" cy="703941"/>
            <a:chOff x="6629613" y="1891748"/>
            <a:chExt cx="980911" cy="1355645"/>
          </a:xfrm>
        </p:grpSpPr>
        <p:pic>
          <p:nvPicPr>
            <p:cNvPr id="166" name="Picture 16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38121" y="1891748"/>
              <a:ext cx="772403" cy="772403"/>
            </a:xfrm>
            <a:prstGeom prst="rect">
              <a:avLst/>
            </a:prstGeom>
          </p:spPr>
        </p:pic>
        <p:sp>
          <p:nvSpPr>
            <p:cNvPr id="167" name="Rectangle 166"/>
            <p:cNvSpPr/>
            <p:nvPr/>
          </p:nvSpPr>
          <p:spPr>
            <a:xfrm>
              <a:off x="6629613" y="2598002"/>
              <a:ext cx="270768" cy="649391"/>
            </a:xfrm>
            <a:prstGeom prst="rect">
              <a:avLst/>
            </a:prstGeom>
          </p:spPr>
          <p:txBody>
            <a:bodyPr wrap="none">
              <a:spAutoFit/>
            </a:bodyPr>
            <a:lstStyle/>
            <a:p>
              <a:endParaRPr lang="en-GB" sz="1050" b="1" dirty="0" smtClean="0"/>
            </a:p>
            <a:p>
              <a:endParaRPr lang="en-GB" sz="1050" b="1" dirty="0"/>
            </a:p>
          </p:txBody>
        </p:sp>
      </p:grpSp>
      <p:sp>
        <p:nvSpPr>
          <p:cNvPr id="1048" name="TextBox 1047"/>
          <p:cNvSpPr txBox="1"/>
          <p:nvPr/>
        </p:nvSpPr>
        <p:spPr>
          <a:xfrm>
            <a:off x="247456" y="5502751"/>
            <a:ext cx="312906" cy="369332"/>
          </a:xfrm>
          <a:prstGeom prst="rect">
            <a:avLst/>
          </a:prstGeom>
          <a:noFill/>
        </p:spPr>
        <p:txBody>
          <a:bodyPr wrap="none" rtlCol="0">
            <a:spAutoFit/>
          </a:bodyPr>
          <a:lstStyle/>
          <a:p>
            <a:r>
              <a:rPr lang="en-GB" b="1" dirty="0"/>
              <a:t>2</a:t>
            </a:r>
            <a:endParaRPr lang="en-US" b="1" dirty="0"/>
          </a:p>
        </p:txBody>
      </p:sp>
      <p:sp>
        <p:nvSpPr>
          <p:cNvPr id="176" name="TextBox 175"/>
          <p:cNvSpPr txBox="1"/>
          <p:nvPr/>
        </p:nvSpPr>
        <p:spPr>
          <a:xfrm>
            <a:off x="1187154" y="5290545"/>
            <a:ext cx="312906" cy="369332"/>
          </a:xfrm>
          <a:prstGeom prst="rect">
            <a:avLst/>
          </a:prstGeom>
          <a:noFill/>
        </p:spPr>
        <p:txBody>
          <a:bodyPr wrap="none" rtlCol="0">
            <a:spAutoFit/>
          </a:bodyPr>
          <a:lstStyle/>
          <a:p>
            <a:r>
              <a:rPr lang="en-GB" b="1" dirty="0">
                <a:solidFill>
                  <a:srgbClr val="FF0000"/>
                </a:solidFill>
              </a:rPr>
              <a:t>2</a:t>
            </a:r>
            <a:endParaRPr lang="en-US" b="1" dirty="0">
              <a:solidFill>
                <a:srgbClr val="FF0000"/>
              </a:solidFill>
            </a:endParaRPr>
          </a:p>
        </p:txBody>
      </p:sp>
      <p:sp>
        <p:nvSpPr>
          <p:cNvPr id="177" name="TextBox 176"/>
          <p:cNvSpPr txBox="1"/>
          <p:nvPr/>
        </p:nvSpPr>
        <p:spPr>
          <a:xfrm>
            <a:off x="7757322" y="4388599"/>
            <a:ext cx="312906" cy="369332"/>
          </a:xfrm>
          <a:prstGeom prst="rect">
            <a:avLst/>
          </a:prstGeom>
          <a:noFill/>
        </p:spPr>
        <p:txBody>
          <a:bodyPr wrap="none" rtlCol="0">
            <a:spAutoFit/>
          </a:bodyPr>
          <a:lstStyle/>
          <a:p>
            <a:r>
              <a:rPr lang="en-GB" b="1" dirty="0"/>
              <a:t>1</a:t>
            </a:r>
            <a:endParaRPr lang="en-US" b="1" dirty="0"/>
          </a:p>
        </p:txBody>
      </p:sp>
      <p:sp>
        <p:nvSpPr>
          <p:cNvPr id="178" name="TextBox 177"/>
          <p:cNvSpPr txBox="1"/>
          <p:nvPr/>
        </p:nvSpPr>
        <p:spPr>
          <a:xfrm>
            <a:off x="1065678" y="4505923"/>
            <a:ext cx="312906" cy="369332"/>
          </a:xfrm>
          <a:prstGeom prst="rect">
            <a:avLst/>
          </a:prstGeom>
          <a:noFill/>
        </p:spPr>
        <p:txBody>
          <a:bodyPr wrap="none" rtlCol="0">
            <a:spAutoFit/>
          </a:bodyPr>
          <a:lstStyle/>
          <a:p>
            <a:r>
              <a:rPr lang="en-GB" b="1" dirty="0"/>
              <a:t>1</a:t>
            </a:r>
            <a:endParaRPr lang="en-US" b="1" dirty="0"/>
          </a:p>
        </p:txBody>
      </p:sp>
      <p:sp>
        <p:nvSpPr>
          <p:cNvPr id="179" name="TextBox 178"/>
          <p:cNvSpPr txBox="1"/>
          <p:nvPr/>
        </p:nvSpPr>
        <p:spPr>
          <a:xfrm>
            <a:off x="3206172" y="4198397"/>
            <a:ext cx="312906" cy="369332"/>
          </a:xfrm>
          <a:prstGeom prst="rect">
            <a:avLst/>
          </a:prstGeom>
          <a:noFill/>
        </p:spPr>
        <p:txBody>
          <a:bodyPr wrap="none" rtlCol="0">
            <a:spAutoFit/>
          </a:bodyPr>
          <a:lstStyle/>
          <a:p>
            <a:r>
              <a:rPr lang="en-GB" b="1" dirty="0" smtClean="0"/>
              <a:t>3</a:t>
            </a:r>
            <a:endParaRPr lang="en-US" b="1" dirty="0"/>
          </a:p>
        </p:txBody>
      </p:sp>
      <p:sp>
        <p:nvSpPr>
          <p:cNvPr id="180" name="TextBox 179"/>
          <p:cNvSpPr txBox="1"/>
          <p:nvPr/>
        </p:nvSpPr>
        <p:spPr>
          <a:xfrm>
            <a:off x="2916109" y="3691069"/>
            <a:ext cx="312906" cy="369332"/>
          </a:xfrm>
          <a:prstGeom prst="rect">
            <a:avLst/>
          </a:prstGeom>
          <a:noFill/>
        </p:spPr>
        <p:txBody>
          <a:bodyPr wrap="none" rtlCol="0">
            <a:spAutoFit/>
          </a:bodyPr>
          <a:lstStyle/>
          <a:p>
            <a:r>
              <a:rPr lang="en-GB" b="1" dirty="0" smtClean="0"/>
              <a:t>3</a:t>
            </a:r>
            <a:endParaRPr lang="en-US" b="1" dirty="0"/>
          </a:p>
        </p:txBody>
      </p:sp>
      <p:sp>
        <p:nvSpPr>
          <p:cNvPr id="181" name="TextBox 180"/>
          <p:cNvSpPr txBox="1"/>
          <p:nvPr/>
        </p:nvSpPr>
        <p:spPr>
          <a:xfrm>
            <a:off x="3822988" y="3703227"/>
            <a:ext cx="312906" cy="369332"/>
          </a:xfrm>
          <a:prstGeom prst="rect">
            <a:avLst/>
          </a:prstGeom>
          <a:noFill/>
        </p:spPr>
        <p:txBody>
          <a:bodyPr wrap="none" rtlCol="0">
            <a:spAutoFit/>
          </a:bodyPr>
          <a:lstStyle/>
          <a:p>
            <a:r>
              <a:rPr lang="en-GB" b="1" dirty="0" smtClean="0">
                <a:solidFill>
                  <a:srgbClr val="FF0000"/>
                </a:solidFill>
              </a:rPr>
              <a:t>4</a:t>
            </a:r>
            <a:endParaRPr lang="en-US" b="1" dirty="0">
              <a:solidFill>
                <a:srgbClr val="FF0000"/>
              </a:solidFill>
            </a:endParaRPr>
          </a:p>
        </p:txBody>
      </p:sp>
      <p:sp>
        <p:nvSpPr>
          <p:cNvPr id="182" name="TextBox 181"/>
          <p:cNvSpPr txBox="1"/>
          <p:nvPr/>
        </p:nvSpPr>
        <p:spPr>
          <a:xfrm>
            <a:off x="5098324" y="4319285"/>
            <a:ext cx="312906" cy="369332"/>
          </a:xfrm>
          <a:prstGeom prst="rect">
            <a:avLst/>
          </a:prstGeom>
          <a:noFill/>
        </p:spPr>
        <p:txBody>
          <a:bodyPr wrap="none" rtlCol="0">
            <a:spAutoFit/>
          </a:bodyPr>
          <a:lstStyle/>
          <a:p>
            <a:r>
              <a:rPr lang="en-GB" b="1" dirty="0" smtClean="0">
                <a:solidFill>
                  <a:srgbClr val="FF0000"/>
                </a:solidFill>
              </a:rPr>
              <a:t>4</a:t>
            </a:r>
            <a:endParaRPr lang="en-US" b="1" dirty="0">
              <a:solidFill>
                <a:srgbClr val="FF0000"/>
              </a:solidFill>
            </a:endParaRPr>
          </a:p>
        </p:txBody>
      </p:sp>
      <p:sp>
        <p:nvSpPr>
          <p:cNvPr id="183" name="TextBox 182"/>
          <p:cNvSpPr txBox="1"/>
          <p:nvPr/>
        </p:nvSpPr>
        <p:spPr>
          <a:xfrm>
            <a:off x="4714455" y="3784796"/>
            <a:ext cx="312906" cy="369332"/>
          </a:xfrm>
          <a:prstGeom prst="rect">
            <a:avLst/>
          </a:prstGeom>
          <a:noFill/>
        </p:spPr>
        <p:txBody>
          <a:bodyPr wrap="none" rtlCol="0">
            <a:spAutoFit/>
          </a:bodyPr>
          <a:lstStyle/>
          <a:p>
            <a:r>
              <a:rPr lang="en-GB" b="1" dirty="0" smtClean="0">
                <a:solidFill>
                  <a:srgbClr val="FF0000"/>
                </a:solidFill>
              </a:rPr>
              <a:t>4</a:t>
            </a:r>
            <a:endParaRPr lang="en-US" b="1" dirty="0">
              <a:solidFill>
                <a:srgbClr val="FF0000"/>
              </a:solidFill>
            </a:endParaRPr>
          </a:p>
        </p:txBody>
      </p:sp>
      <p:sp>
        <p:nvSpPr>
          <p:cNvPr id="186" name="TextBox 185"/>
          <p:cNvSpPr txBox="1"/>
          <p:nvPr/>
        </p:nvSpPr>
        <p:spPr>
          <a:xfrm>
            <a:off x="4929918" y="5161637"/>
            <a:ext cx="1582484" cy="369332"/>
          </a:xfrm>
          <a:prstGeom prst="rect">
            <a:avLst/>
          </a:prstGeom>
          <a:noFill/>
        </p:spPr>
        <p:txBody>
          <a:bodyPr wrap="none" rtlCol="0">
            <a:spAutoFit/>
          </a:bodyPr>
          <a:lstStyle/>
          <a:p>
            <a:r>
              <a:rPr lang="en-GB" b="1" dirty="0" smtClean="0">
                <a:solidFill>
                  <a:srgbClr val="FF0000"/>
                </a:solidFill>
              </a:rPr>
              <a:t>&lt;Restricted</a:t>
            </a:r>
            <a:r>
              <a:rPr lang="en-GB" b="1" dirty="0">
                <a:solidFill>
                  <a:srgbClr val="FF0000"/>
                </a:solidFill>
              </a:rPr>
              <a:t>&gt;</a:t>
            </a:r>
            <a:endParaRPr lang="en-US" b="1" dirty="0">
              <a:solidFill>
                <a:srgbClr val="FF0000"/>
              </a:solidFill>
            </a:endParaRPr>
          </a:p>
        </p:txBody>
      </p:sp>
      <p:cxnSp>
        <p:nvCxnSpPr>
          <p:cNvPr id="192" name="Elbow Connector 191"/>
          <p:cNvCxnSpPr/>
          <p:nvPr/>
        </p:nvCxnSpPr>
        <p:spPr>
          <a:xfrm>
            <a:off x="5435199" y="4862869"/>
            <a:ext cx="1203354" cy="312390"/>
          </a:xfrm>
          <a:prstGeom prst="bentConnector3">
            <a:avLst>
              <a:gd name="adj1" fmla="val 1452"/>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4317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491872" y="3750656"/>
            <a:ext cx="1322701" cy="1223224"/>
            <a:chOff x="6629613" y="1891748"/>
            <a:chExt cx="1562947" cy="1355645"/>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8121" y="1891748"/>
              <a:ext cx="772403" cy="772403"/>
            </a:xfrm>
            <a:prstGeom prst="rect">
              <a:avLst/>
            </a:prstGeom>
          </p:spPr>
        </p:pic>
        <p:sp>
          <p:nvSpPr>
            <p:cNvPr id="10" name="Rectangle 9"/>
            <p:cNvSpPr/>
            <p:nvPr/>
          </p:nvSpPr>
          <p:spPr>
            <a:xfrm>
              <a:off x="6629613" y="2598002"/>
              <a:ext cx="1562947" cy="649391"/>
            </a:xfrm>
            <a:prstGeom prst="rect">
              <a:avLst/>
            </a:prstGeom>
          </p:spPr>
          <p:txBody>
            <a:bodyPr wrap="none">
              <a:spAutoFit/>
            </a:bodyPr>
            <a:lstStyle/>
            <a:p>
              <a:r>
                <a:rPr lang="en-GB" sz="1050" b="1" dirty="0"/>
                <a:t>Seabed 2030 </a:t>
              </a:r>
            </a:p>
            <a:p>
              <a:r>
                <a:rPr lang="en-GB" sz="1050" b="1" dirty="0"/>
                <a:t>Global </a:t>
              </a:r>
              <a:r>
                <a:rPr lang="en-GB" sz="1050" b="1" dirty="0" err="1"/>
                <a:t>Center</a:t>
              </a:r>
              <a:endParaRPr lang="en-GB" sz="1050" b="1" dirty="0"/>
            </a:p>
          </p:txBody>
        </p:sp>
      </p:grpSp>
      <p:sp>
        <p:nvSpPr>
          <p:cNvPr id="23" name="TextBox 22"/>
          <p:cNvSpPr txBox="1"/>
          <p:nvPr/>
        </p:nvSpPr>
        <p:spPr>
          <a:xfrm>
            <a:off x="17963" y="2807233"/>
            <a:ext cx="2877711" cy="646331"/>
          </a:xfrm>
          <a:prstGeom prst="rect">
            <a:avLst/>
          </a:prstGeom>
          <a:noFill/>
        </p:spPr>
        <p:txBody>
          <a:bodyPr wrap="none" rtlCol="0">
            <a:spAutoFit/>
          </a:bodyPr>
          <a:lstStyle/>
          <a:p>
            <a:r>
              <a:rPr lang="en-GB" dirty="0"/>
              <a:t>2</a:t>
            </a:r>
            <a:r>
              <a:rPr lang="en-GB" dirty="0" smtClean="0"/>
              <a:t>. Integrate </a:t>
            </a:r>
            <a:r>
              <a:rPr lang="en-GB" b="1" dirty="0" smtClean="0"/>
              <a:t>Seabed 2030</a:t>
            </a:r>
            <a:r>
              <a:rPr lang="en-GB" dirty="0" smtClean="0"/>
              <a:t> </a:t>
            </a:r>
          </a:p>
          <a:p>
            <a:r>
              <a:rPr lang="en-GB" dirty="0" smtClean="0"/>
              <a:t>regional grids</a:t>
            </a:r>
            <a:endParaRPr lang="en-US" dirty="0"/>
          </a:p>
        </p:txBody>
      </p:sp>
      <p:sp>
        <p:nvSpPr>
          <p:cNvPr id="33" name="TextBox 32"/>
          <p:cNvSpPr txBox="1"/>
          <p:nvPr/>
        </p:nvSpPr>
        <p:spPr>
          <a:xfrm>
            <a:off x="17963" y="1961267"/>
            <a:ext cx="2159566" cy="646331"/>
          </a:xfrm>
          <a:prstGeom prst="rect">
            <a:avLst/>
          </a:prstGeom>
          <a:noFill/>
        </p:spPr>
        <p:txBody>
          <a:bodyPr wrap="none" rtlCol="0">
            <a:spAutoFit/>
          </a:bodyPr>
          <a:lstStyle/>
          <a:p>
            <a:pPr marL="342900" indent="-342900">
              <a:buAutoNum type="arabicPeriod"/>
            </a:pPr>
            <a:r>
              <a:rPr lang="en-GB" dirty="0" smtClean="0"/>
              <a:t>Integrate </a:t>
            </a:r>
          </a:p>
          <a:p>
            <a:r>
              <a:rPr lang="en-GB" dirty="0" smtClean="0"/>
              <a:t>trans-regional grids</a:t>
            </a:r>
            <a:endParaRPr lang="en-US" dirty="0"/>
          </a:p>
        </p:txBody>
      </p:sp>
      <p:sp>
        <p:nvSpPr>
          <p:cNvPr id="38" name="TextBox 37"/>
          <p:cNvSpPr txBox="1"/>
          <p:nvPr/>
        </p:nvSpPr>
        <p:spPr>
          <a:xfrm>
            <a:off x="79062" y="6424165"/>
            <a:ext cx="2262158" cy="369332"/>
          </a:xfrm>
          <a:prstGeom prst="rect">
            <a:avLst/>
          </a:prstGeom>
          <a:noFill/>
        </p:spPr>
        <p:txBody>
          <a:bodyPr wrap="none" rtlCol="0">
            <a:spAutoFit/>
          </a:bodyPr>
          <a:lstStyle/>
          <a:p>
            <a:r>
              <a:rPr lang="en-GB" dirty="0" smtClean="0"/>
              <a:t>3. Data submissions</a:t>
            </a:r>
            <a:endParaRPr lang="en-US" dirty="0"/>
          </a:p>
        </p:txBody>
      </p:sp>
      <p:sp>
        <p:nvSpPr>
          <p:cNvPr id="56" name="TextBox 55"/>
          <p:cNvSpPr txBox="1"/>
          <p:nvPr/>
        </p:nvSpPr>
        <p:spPr>
          <a:xfrm>
            <a:off x="5181046" y="1466103"/>
            <a:ext cx="3785011" cy="2631490"/>
          </a:xfrm>
          <a:prstGeom prst="rect">
            <a:avLst/>
          </a:prstGeom>
          <a:noFill/>
        </p:spPr>
        <p:txBody>
          <a:bodyPr wrap="none" rtlCol="0">
            <a:spAutoFit/>
          </a:bodyPr>
          <a:lstStyle/>
          <a:p>
            <a:pPr marL="400050" indent="-400050">
              <a:buFont typeface="+mj-lt"/>
              <a:buAutoNum type="romanUcPeriod"/>
            </a:pPr>
            <a:r>
              <a:rPr lang="en-GB" sz="1500" b="1" dirty="0"/>
              <a:t>Create GEBCO Grid from</a:t>
            </a:r>
          </a:p>
          <a:p>
            <a:pPr marL="742950" lvl="1" indent="-400050">
              <a:buFont typeface="Arial" panose="020B0604020202020204" pitchFamily="34" charset="0"/>
              <a:buChar char="•"/>
            </a:pPr>
            <a:r>
              <a:rPr lang="en-GB" sz="1500" b="1" dirty="0"/>
              <a:t>Integrating trans-regional grids</a:t>
            </a:r>
          </a:p>
          <a:p>
            <a:pPr marL="742950" lvl="1" indent="-400050">
              <a:buFont typeface="Arial" panose="020B0604020202020204" pitchFamily="34" charset="0"/>
              <a:buChar char="•"/>
            </a:pPr>
            <a:r>
              <a:rPr lang="en-GB" sz="1500" b="1" dirty="0"/>
              <a:t>Integrating Seabed 2030 Grids</a:t>
            </a:r>
          </a:p>
          <a:p>
            <a:pPr marL="742950" lvl="1" indent="-400050">
              <a:buFont typeface="+mj-lt"/>
              <a:buAutoNum type="romanUcPeriod"/>
            </a:pPr>
            <a:endParaRPr lang="en-GB" sz="1500" dirty="0"/>
          </a:p>
          <a:p>
            <a:pPr marL="257175" indent="-257175">
              <a:buAutoNum type="romanUcPeriod"/>
            </a:pPr>
            <a:r>
              <a:rPr lang="en-GB" sz="1500" b="1" dirty="0"/>
              <a:t>Send data to Regional Centres </a:t>
            </a:r>
          </a:p>
          <a:p>
            <a:endParaRPr lang="en-GB" sz="1500" b="1" dirty="0"/>
          </a:p>
          <a:p>
            <a:pPr marL="400050" indent="-400050">
              <a:buFont typeface="+mj-lt"/>
              <a:buAutoNum type="romanUcPeriod" startAt="3"/>
            </a:pPr>
            <a:r>
              <a:rPr lang="en-GB" sz="1500" b="1" dirty="0"/>
              <a:t>Archive data:</a:t>
            </a:r>
          </a:p>
          <a:p>
            <a:pPr marL="628650" lvl="1" indent="-285750">
              <a:buFont typeface="Arial" panose="020B0604020202020204" pitchFamily="34" charset="0"/>
              <a:buChar char="•"/>
            </a:pPr>
            <a:r>
              <a:rPr lang="en-GB" sz="1500" b="1" dirty="0"/>
              <a:t>At IHO-DCDB </a:t>
            </a:r>
            <a:r>
              <a:rPr lang="en-GB" sz="1500" b="1" dirty="0" smtClean="0"/>
              <a:t>or</a:t>
            </a:r>
          </a:p>
          <a:p>
            <a:pPr marL="628650" lvl="1" indent="-285750">
              <a:buFont typeface="Arial" panose="020B0604020202020204" pitchFamily="34" charset="0"/>
              <a:buChar char="•"/>
            </a:pPr>
            <a:r>
              <a:rPr lang="en-GB" sz="1500" b="1" dirty="0" smtClean="0"/>
              <a:t>At </a:t>
            </a:r>
            <a:r>
              <a:rPr lang="en-GB" sz="1500" b="1" dirty="0"/>
              <a:t>BODC</a:t>
            </a:r>
          </a:p>
          <a:p>
            <a:endParaRPr lang="en-GB" sz="1500" b="1" dirty="0"/>
          </a:p>
          <a:p>
            <a:pPr marL="257175" indent="-257175">
              <a:buAutoNum type="arabicPeriod"/>
            </a:pPr>
            <a:endParaRPr lang="en-US" sz="1500" b="1" dirty="0"/>
          </a:p>
        </p:txBody>
      </p:sp>
      <p:cxnSp>
        <p:nvCxnSpPr>
          <p:cNvPr id="65" name="Elbow Connector 64"/>
          <p:cNvCxnSpPr/>
          <p:nvPr/>
        </p:nvCxnSpPr>
        <p:spPr>
          <a:xfrm>
            <a:off x="1210141" y="3708270"/>
            <a:ext cx="2420296" cy="611353"/>
          </a:xfrm>
          <a:prstGeom prst="bentConnector3">
            <a:avLst>
              <a:gd name="adj1" fmla="val 50000"/>
            </a:avLst>
          </a:prstGeom>
          <a:ln w="444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69" name="Elbow Connector 68"/>
          <p:cNvCxnSpPr>
            <a:stCxn id="9" idx="0"/>
            <a:endCxn id="97" idx="2"/>
          </p:cNvCxnSpPr>
          <p:nvPr/>
        </p:nvCxnSpPr>
        <p:spPr>
          <a:xfrm rot="5400000" flipH="1" flipV="1">
            <a:off x="3427805" y="3114604"/>
            <a:ext cx="1203414" cy="68691"/>
          </a:xfrm>
          <a:prstGeom prst="bentConnector3">
            <a:avLst>
              <a:gd name="adj1" fmla="val 50000"/>
            </a:avLst>
          </a:prstGeom>
          <a:ln w="444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81" name="Elbow Connector 80"/>
          <p:cNvCxnSpPr>
            <a:stCxn id="33" idx="3"/>
            <a:endCxn id="9" idx="1"/>
          </p:cNvCxnSpPr>
          <p:nvPr/>
        </p:nvCxnSpPr>
        <p:spPr>
          <a:xfrm>
            <a:off x="2177529" y="2284433"/>
            <a:ext cx="1490801" cy="1814700"/>
          </a:xfrm>
          <a:prstGeom prst="bentConnector3">
            <a:avLst>
              <a:gd name="adj1" fmla="val 50000"/>
            </a:avLst>
          </a:prstGeom>
          <a:ln w="44450">
            <a:solidFill>
              <a:srgbClr val="00B0F0"/>
            </a:solidFill>
            <a:tailEnd type="arrow"/>
          </a:ln>
        </p:spPr>
        <p:style>
          <a:lnRef idx="1">
            <a:schemeClr val="accent1"/>
          </a:lnRef>
          <a:fillRef idx="0">
            <a:schemeClr val="accent1"/>
          </a:fillRef>
          <a:effectRef idx="0">
            <a:schemeClr val="accent1"/>
          </a:effectRef>
          <a:fontRef idx="minor">
            <a:schemeClr val="tx1"/>
          </a:fontRef>
        </p:style>
      </p:cxnSp>
      <p:pic>
        <p:nvPicPr>
          <p:cNvPr id="94" name="Picture 93"/>
          <p:cNvPicPr>
            <a:picLocks noChangeAspect="1"/>
          </p:cNvPicPr>
          <p:nvPr/>
        </p:nvPicPr>
        <p:blipFill>
          <a:blip r:embed="rId3" cstate="print">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109320" y="1217293"/>
            <a:ext cx="576858" cy="576858"/>
          </a:xfrm>
          <a:prstGeom prst="rect">
            <a:avLst/>
          </a:prstGeom>
          <a:noFill/>
          <a:effectLst>
            <a:glow rad="139700">
              <a:schemeClr val="accent5">
                <a:satMod val="175000"/>
                <a:alpha val="40000"/>
              </a:schemeClr>
            </a:glow>
          </a:effectLst>
          <a:scene3d>
            <a:camera prst="orthographicFront">
              <a:rot lat="0" lon="599970" rev="0"/>
            </a:camera>
            <a:lightRig rig="threePt" dir="t"/>
          </a:scene3d>
        </p:spPr>
      </p:pic>
      <p:grpSp>
        <p:nvGrpSpPr>
          <p:cNvPr id="95" name="Group 94"/>
          <p:cNvGrpSpPr/>
          <p:nvPr/>
        </p:nvGrpSpPr>
        <p:grpSpPr>
          <a:xfrm>
            <a:off x="3278130" y="1191037"/>
            <a:ext cx="1571456" cy="1356205"/>
            <a:chOff x="4773013" y="1095380"/>
            <a:chExt cx="1177297" cy="1068855"/>
          </a:xfrm>
        </p:grpSpPr>
        <p:pic>
          <p:nvPicPr>
            <p:cNvPr id="96" name="Picture 95"/>
            <p:cNvPicPr>
              <a:picLocks noChangeAspect="1"/>
            </p:cNvPicPr>
            <p:nvPr/>
          </p:nvPicPr>
          <p:blipFill>
            <a:blip r:embed="rId5"/>
            <a:stretch>
              <a:fillRect/>
            </a:stretch>
          </p:blipFill>
          <p:spPr>
            <a:xfrm>
              <a:off x="4927617" y="1095380"/>
              <a:ext cx="799404" cy="773727"/>
            </a:xfrm>
            <a:prstGeom prst="rect">
              <a:avLst/>
            </a:prstGeom>
          </p:spPr>
        </p:pic>
        <p:sp>
          <p:nvSpPr>
            <p:cNvPr id="97" name="TextBox 96"/>
            <p:cNvSpPr txBox="1"/>
            <p:nvPr/>
          </p:nvSpPr>
          <p:spPr>
            <a:xfrm>
              <a:off x="4773013" y="1873156"/>
              <a:ext cx="1177297" cy="291079"/>
            </a:xfrm>
            <a:prstGeom prst="rect">
              <a:avLst/>
            </a:prstGeom>
            <a:noFill/>
          </p:spPr>
          <p:txBody>
            <a:bodyPr wrap="square" rtlCol="0">
              <a:spAutoFit/>
            </a:bodyPr>
            <a:lstStyle/>
            <a:p>
              <a:r>
                <a:rPr lang="en-GB" dirty="0" smtClean="0"/>
                <a:t>GEBCO Grid</a:t>
              </a:r>
              <a:endParaRPr lang="en-US" dirty="0"/>
            </a:p>
          </p:txBody>
        </p:sp>
      </p:grpSp>
      <p:pic>
        <p:nvPicPr>
          <p:cNvPr id="10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28123" y="3273883"/>
            <a:ext cx="359146" cy="356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7" name="Group 126"/>
          <p:cNvGrpSpPr/>
          <p:nvPr/>
        </p:nvGrpSpPr>
        <p:grpSpPr>
          <a:xfrm>
            <a:off x="7708000" y="5624587"/>
            <a:ext cx="1357274" cy="880136"/>
            <a:chOff x="4715358" y="1265439"/>
            <a:chExt cx="2024200" cy="1173515"/>
          </a:xfrm>
        </p:grpSpPr>
        <p:sp>
          <p:nvSpPr>
            <p:cNvPr id="128" name="Can 127"/>
            <p:cNvSpPr/>
            <p:nvPr/>
          </p:nvSpPr>
          <p:spPr>
            <a:xfrm>
              <a:off x="4715358" y="1265439"/>
              <a:ext cx="781049" cy="543339"/>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extBox 128"/>
            <p:cNvSpPr txBox="1"/>
            <p:nvPr/>
          </p:nvSpPr>
          <p:spPr>
            <a:xfrm>
              <a:off x="4781118" y="1946511"/>
              <a:ext cx="1958440" cy="492443"/>
            </a:xfrm>
            <a:prstGeom prst="rect">
              <a:avLst/>
            </a:prstGeom>
            <a:noFill/>
            <a:ln>
              <a:solidFill>
                <a:schemeClr val="tx1"/>
              </a:solidFill>
            </a:ln>
          </p:spPr>
          <p:txBody>
            <a:bodyPr wrap="none" rtlCol="0">
              <a:spAutoFit/>
            </a:bodyPr>
            <a:lstStyle/>
            <a:p>
              <a:r>
                <a:rPr lang="en-GB" dirty="0"/>
                <a:t>IHO DCDB</a:t>
              </a:r>
              <a:endParaRPr lang="en-US" dirty="0"/>
            </a:p>
          </p:txBody>
        </p:sp>
      </p:grpSp>
      <p:sp>
        <p:nvSpPr>
          <p:cNvPr id="130" name="Flowchart: Decision 129"/>
          <p:cNvSpPr/>
          <p:nvPr/>
        </p:nvSpPr>
        <p:spPr>
          <a:xfrm>
            <a:off x="3554216" y="5212026"/>
            <a:ext cx="707426" cy="509413"/>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a:t>
            </a:r>
            <a:endParaRPr lang="en-US" b="1" dirty="0">
              <a:solidFill>
                <a:schemeClr val="tx1"/>
              </a:solidFill>
            </a:endParaRPr>
          </a:p>
        </p:txBody>
      </p:sp>
      <p:grpSp>
        <p:nvGrpSpPr>
          <p:cNvPr id="131" name="Group 130"/>
          <p:cNvGrpSpPr/>
          <p:nvPr/>
        </p:nvGrpSpPr>
        <p:grpSpPr>
          <a:xfrm>
            <a:off x="5484505" y="3912119"/>
            <a:ext cx="616119" cy="661420"/>
            <a:chOff x="4320164" y="1285460"/>
            <a:chExt cx="918864" cy="881894"/>
          </a:xfrm>
        </p:grpSpPr>
        <p:sp>
          <p:nvSpPr>
            <p:cNvPr id="132" name="Can 131"/>
            <p:cNvSpPr/>
            <p:nvPr/>
          </p:nvSpPr>
          <p:spPr>
            <a:xfrm>
              <a:off x="4320164" y="1285460"/>
              <a:ext cx="781050" cy="543339"/>
            </a:xfrm>
            <a:prstGeom prst="can">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Box 132"/>
            <p:cNvSpPr txBox="1"/>
            <p:nvPr/>
          </p:nvSpPr>
          <p:spPr>
            <a:xfrm>
              <a:off x="4370734" y="1828799"/>
              <a:ext cx="868294" cy="338555"/>
            </a:xfrm>
            <a:prstGeom prst="rect">
              <a:avLst/>
            </a:prstGeom>
            <a:noFill/>
            <a:ln>
              <a:solidFill>
                <a:schemeClr val="bg1">
                  <a:lumMod val="85000"/>
                </a:schemeClr>
              </a:solidFill>
            </a:ln>
          </p:spPr>
          <p:txBody>
            <a:bodyPr wrap="none" rtlCol="0">
              <a:spAutoFit/>
            </a:bodyPr>
            <a:lstStyle/>
            <a:p>
              <a:r>
                <a:rPr lang="en-GB" sz="1050" b="1" dirty="0"/>
                <a:t>BODC</a:t>
              </a:r>
              <a:endParaRPr lang="en-US" sz="1050" b="1" dirty="0"/>
            </a:p>
          </p:txBody>
        </p:sp>
      </p:grpSp>
      <p:sp>
        <p:nvSpPr>
          <p:cNvPr id="134" name="TextBox 133"/>
          <p:cNvSpPr txBox="1"/>
          <p:nvPr/>
        </p:nvSpPr>
        <p:spPr>
          <a:xfrm>
            <a:off x="5790372" y="4884418"/>
            <a:ext cx="1223412" cy="369332"/>
          </a:xfrm>
          <a:prstGeom prst="rect">
            <a:avLst/>
          </a:prstGeom>
          <a:noFill/>
        </p:spPr>
        <p:txBody>
          <a:bodyPr wrap="none" rtlCol="0">
            <a:spAutoFit/>
          </a:bodyPr>
          <a:lstStyle/>
          <a:p>
            <a:r>
              <a:rPr lang="en-GB" b="1" dirty="0" smtClean="0">
                <a:solidFill>
                  <a:srgbClr val="FF0000"/>
                </a:solidFill>
              </a:rPr>
              <a:t>&lt;Private&gt;</a:t>
            </a:r>
            <a:endParaRPr lang="en-US" b="1" dirty="0">
              <a:solidFill>
                <a:srgbClr val="FF0000"/>
              </a:solidFill>
            </a:endParaRPr>
          </a:p>
        </p:txBody>
      </p:sp>
      <p:cxnSp>
        <p:nvCxnSpPr>
          <p:cNvPr id="135" name="Elbow Connector 134"/>
          <p:cNvCxnSpPr>
            <a:stCxn id="130" idx="3"/>
            <a:endCxn id="133" idx="2"/>
          </p:cNvCxnSpPr>
          <p:nvPr/>
        </p:nvCxnSpPr>
        <p:spPr>
          <a:xfrm flipV="1">
            <a:off x="4261642" y="4573539"/>
            <a:ext cx="1547877" cy="893194"/>
          </a:xfrm>
          <a:prstGeom prst="bentConnector2">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0" name="Elbow Connector 139"/>
          <p:cNvCxnSpPr>
            <a:stCxn id="130" idx="3"/>
            <a:endCxn id="128" idx="2"/>
          </p:cNvCxnSpPr>
          <p:nvPr/>
        </p:nvCxnSpPr>
        <p:spPr>
          <a:xfrm>
            <a:off x="4261642" y="5466733"/>
            <a:ext cx="3446357" cy="361606"/>
          </a:xfrm>
          <a:prstGeom prst="bentConnector3">
            <a:avLst>
              <a:gd name="adj1" fmla="val 50000"/>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1" name="TextBox 140"/>
          <p:cNvSpPr txBox="1"/>
          <p:nvPr/>
        </p:nvSpPr>
        <p:spPr>
          <a:xfrm>
            <a:off x="6100624" y="6032091"/>
            <a:ext cx="1582484" cy="369332"/>
          </a:xfrm>
          <a:prstGeom prst="rect">
            <a:avLst/>
          </a:prstGeom>
          <a:noFill/>
        </p:spPr>
        <p:txBody>
          <a:bodyPr wrap="none" rtlCol="0">
            <a:spAutoFit/>
          </a:bodyPr>
          <a:lstStyle/>
          <a:p>
            <a:r>
              <a:rPr lang="en-GB" b="1" dirty="0" smtClean="0">
                <a:solidFill>
                  <a:srgbClr val="FF0000"/>
                </a:solidFill>
              </a:rPr>
              <a:t>&lt;Restricted&gt;</a:t>
            </a:r>
            <a:endParaRPr lang="en-US" b="1" dirty="0">
              <a:solidFill>
                <a:srgbClr val="FF0000"/>
              </a:solidFill>
            </a:endParaRPr>
          </a:p>
        </p:txBody>
      </p:sp>
      <p:cxnSp>
        <p:nvCxnSpPr>
          <p:cNvPr id="145" name="Elbow Connector 144"/>
          <p:cNvCxnSpPr>
            <a:stCxn id="38" idx="3"/>
            <a:endCxn id="130" idx="1"/>
          </p:cNvCxnSpPr>
          <p:nvPr/>
        </p:nvCxnSpPr>
        <p:spPr>
          <a:xfrm flipV="1">
            <a:off x="2341220" y="5466733"/>
            <a:ext cx="1212996" cy="1142098"/>
          </a:xfrm>
          <a:prstGeom prst="bentConnector3">
            <a:avLst>
              <a:gd name="adj1" fmla="val 50000"/>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8" name="Elbow Connector 147"/>
          <p:cNvCxnSpPr>
            <a:stCxn id="130" idx="1"/>
          </p:cNvCxnSpPr>
          <p:nvPr/>
        </p:nvCxnSpPr>
        <p:spPr>
          <a:xfrm rot="10800000">
            <a:off x="2341220" y="4992461"/>
            <a:ext cx="1212996" cy="474272"/>
          </a:xfrm>
          <a:prstGeom prst="bentConnector3">
            <a:avLst>
              <a:gd name="adj1" fmla="val 50000"/>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5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1124" y="3431401"/>
            <a:ext cx="1009956" cy="792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8329" y="1858537"/>
            <a:ext cx="359146" cy="356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TextBox 33"/>
          <p:cNvSpPr txBox="1"/>
          <p:nvPr/>
        </p:nvSpPr>
        <p:spPr>
          <a:xfrm>
            <a:off x="1582709" y="-27873"/>
            <a:ext cx="5760640" cy="1200329"/>
          </a:xfrm>
          <a:prstGeom prst="rect">
            <a:avLst/>
          </a:prstGeom>
          <a:noFill/>
        </p:spPr>
        <p:txBody>
          <a:bodyPr wrap="square" rtlCol="0">
            <a:spAutoFit/>
          </a:bodyPr>
          <a:lstStyle/>
          <a:p>
            <a:pPr algn="ctr">
              <a:defRPr/>
            </a:pPr>
            <a:r>
              <a:rPr lang="en-US" sz="3600" b="1" dirty="0">
                <a:solidFill>
                  <a:schemeClr val="bg1"/>
                </a:solidFill>
              </a:rPr>
              <a:t>Data Flow - detailed</a:t>
            </a:r>
          </a:p>
          <a:p>
            <a:pPr algn="ctr" fontAlgn="base">
              <a:spcBef>
                <a:spcPct val="0"/>
              </a:spcBef>
              <a:spcAft>
                <a:spcPct val="0"/>
              </a:spcAft>
              <a:defRPr/>
            </a:pPr>
            <a:r>
              <a:rPr lang="en-GB" sz="3600" b="1" dirty="0" smtClean="0">
                <a:solidFill>
                  <a:schemeClr val="bg1"/>
                </a:solidFill>
                <a:latin typeface="+mj-lt"/>
              </a:rPr>
              <a:t>Global Centre</a:t>
            </a:r>
            <a:endParaRPr kumimoji="0" lang="en-US" sz="3600" b="1" dirty="0">
              <a:solidFill>
                <a:schemeClr val="bg1"/>
              </a:solidFill>
              <a:latin typeface="+mj-lt"/>
            </a:endParaRPr>
          </a:p>
        </p:txBody>
      </p:sp>
      <p:cxnSp>
        <p:nvCxnSpPr>
          <p:cNvPr id="53" name="Elbow Connector 52"/>
          <p:cNvCxnSpPr>
            <a:endCxn id="155" idx="2"/>
          </p:cNvCxnSpPr>
          <p:nvPr/>
        </p:nvCxnSpPr>
        <p:spPr>
          <a:xfrm rot="10800000">
            <a:off x="646102" y="4224005"/>
            <a:ext cx="1710402" cy="768457"/>
          </a:xfrm>
          <a:prstGeom prst="bentConnector2">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7963" y="5986896"/>
            <a:ext cx="2582823" cy="369332"/>
          </a:xfrm>
          <a:prstGeom prst="rect">
            <a:avLst/>
          </a:prstGeom>
          <a:noFill/>
        </p:spPr>
        <p:txBody>
          <a:bodyPr wrap="none" rtlCol="0">
            <a:spAutoFit/>
          </a:bodyPr>
          <a:lstStyle/>
          <a:p>
            <a:r>
              <a:rPr lang="en-GB" dirty="0" smtClean="0"/>
              <a:t>Data supply Agreement</a:t>
            </a:r>
            <a:endParaRPr lang="en-US" dirty="0"/>
          </a:p>
        </p:txBody>
      </p:sp>
      <p:pic>
        <p:nvPicPr>
          <p:cNvPr id="66" name="Picture 6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3819" y="5090064"/>
            <a:ext cx="1883208" cy="911737"/>
          </a:xfrm>
          <a:prstGeom prst="rect">
            <a:avLst/>
          </a:prstGeom>
          <a:ln>
            <a:solidFill>
              <a:schemeClr val="accent1"/>
            </a:solidFill>
          </a:ln>
          <a:effectLst>
            <a:innerShdw blurRad="63500" dist="50800" dir="18900000">
              <a:prstClr val="black">
                <a:alpha val="50000"/>
              </a:prstClr>
            </a:innerShdw>
          </a:effectLst>
        </p:spPr>
      </p:pic>
      <p:cxnSp>
        <p:nvCxnSpPr>
          <p:cNvPr id="68" name="Elbow Connector 67"/>
          <p:cNvCxnSpPr/>
          <p:nvPr/>
        </p:nvCxnSpPr>
        <p:spPr>
          <a:xfrm>
            <a:off x="5980586" y="5846617"/>
            <a:ext cx="1727413" cy="554806"/>
          </a:xfrm>
          <a:prstGeom prst="bentConnector3">
            <a:avLst>
              <a:gd name="adj1" fmla="val 986"/>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6235928" y="5442680"/>
            <a:ext cx="1146468" cy="369332"/>
          </a:xfrm>
          <a:prstGeom prst="rect">
            <a:avLst/>
          </a:prstGeom>
          <a:noFill/>
        </p:spPr>
        <p:txBody>
          <a:bodyPr wrap="none" rtlCol="0">
            <a:spAutoFit/>
          </a:bodyPr>
          <a:lstStyle/>
          <a:p>
            <a:r>
              <a:rPr lang="en-GB" b="1" dirty="0">
                <a:solidFill>
                  <a:srgbClr val="FF0000"/>
                </a:solidFill>
              </a:rPr>
              <a:t>&lt;Public&gt;</a:t>
            </a:r>
            <a:endParaRPr lang="en-US" b="1" dirty="0">
              <a:solidFill>
                <a:srgbClr val="FF0000"/>
              </a:solidFill>
            </a:endParaRPr>
          </a:p>
        </p:txBody>
      </p:sp>
      <p:sp>
        <p:nvSpPr>
          <p:cNvPr id="80" name="TextBox 79"/>
          <p:cNvSpPr txBox="1"/>
          <p:nvPr/>
        </p:nvSpPr>
        <p:spPr>
          <a:xfrm>
            <a:off x="2516096" y="4600184"/>
            <a:ext cx="312906" cy="369332"/>
          </a:xfrm>
          <a:prstGeom prst="rect">
            <a:avLst/>
          </a:prstGeom>
          <a:noFill/>
        </p:spPr>
        <p:txBody>
          <a:bodyPr wrap="none" rtlCol="0">
            <a:spAutoFit/>
          </a:bodyPr>
          <a:lstStyle/>
          <a:p>
            <a:r>
              <a:rPr lang="en-GB" b="1" dirty="0" smtClean="0"/>
              <a:t>3</a:t>
            </a:r>
            <a:endParaRPr lang="en-US" b="1" dirty="0"/>
          </a:p>
        </p:txBody>
      </p:sp>
      <p:sp>
        <p:nvSpPr>
          <p:cNvPr id="82" name="TextBox 81"/>
          <p:cNvSpPr txBox="1"/>
          <p:nvPr/>
        </p:nvSpPr>
        <p:spPr>
          <a:xfrm>
            <a:off x="2471949" y="6239499"/>
            <a:ext cx="312906" cy="369332"/>
          </a:xfrm>
          <a:prstGeom prst="rect">
            <a:avLst/>
          </a:prstGeom>
          <a:noFill/>
        </p:spPr>
        <p:txBody>
          <a:bodyPr wrap="none" rtlCol="0">
            <a:spAutoFit/>
          </a:bodyPr>
          <a:lstStyle/>
          <a:p>
            <a:r>
              <a:rPr lang="en-GB" b="1" dirty="0" smtClean="0"/>
              <a:t>3</a:t>
            </a:r>
            <a:endParaRPr lang="en-US" b="1" dirty="0"/>
          </a:p>
        </p:txBody>
      </p:sp>
      <p:sp>
        <p:nvSpPr>
          <p:cNvPr id="83" name="TextBox 82"/>
          <p:cNvSpPr txBox="1"/>
          <p:nvPr/>
        </p:nvSpPr>
        <p:spPr>
          <a:xfrm>
            <a:off x="4281288" y="5118608"/>
            <a:ext cx="312906" cy="369332"/>
          </a:xfrm>
          <a:prstGeom prst="rect">
            <a:avLst/>
          </a:prstGeom>
          <a:noFill/>
        </p:spPr>
        <p:txBody>
          <a:bodyPr wrap="none" rtlCol="0">
            <a:spAutoFit/>
          </a:bodyPr>
          <a:lstStyle/>
          <a:p>
            <a:r>
              <a:rPr lang="en-GB" b="1" dirty="0" smtClean="0">
                <a:solidFill>
                  <a:srgbClr val="FF0000"/>
                </a:solidFill>
              </a:rPr>
              <a:t>4</a:t>
            </a:r>
            <a:endParaRPr lang="en-US" b="1" dirty="0">
              <a:solidFill>
                <a:srgbClr val="FF0000"/>
              </a:solidFill>
            </a:endParaRPr>
          </a:p>
        </p:txBody>
      </p:sp>
      <p:grpSp>
        <p:nvGrpSpPr>
          <p:cNvPr id="90" name="Group 89"/>
          <p:cNvGrpSpPr/>
          <p:nvPr/>
        </p:nvGrpSpPr>
        <p:grpSpPr>
          <a:xfrm>
            <a:off x="6161717" y="3698478"/>
            <a:ext cx="3058669" cy="1154056"/>
            <a:chOff x="5905819" y="1554864"/>
            <a:chExt cx="3058669" cy="1154056"/>
          </a:xfrm>
        </p:grpSpPr>
        <p:sp>
          <p:nvSpPr>
            <p:cNvPr id="91" name="TextBox 90"/>
            <p:cNvSpPr txBox="1"/>
            <p:nvPr/>
          </p:nvSpPr>
          <p:spPr>
            <a:xfrm>
              <a:off x="6817746" y="1554864"/>
              <a:ext cx="2146742" cy="369332"/>
            </a:xfrm>
            <a:prstGeom prst="rect">
              <a:avLst/>
            </a:prstGeom>
            <a:noFill/>
          </p:spPr>
          <p:txBody>
            <a:bodyPr wrap="none" rtlCol="0">
              <a:spAutoFit/>
            </a:bodyPr>
            <a:lstStyle/>
            <a:p>
              <a:r>
                <a:rPr lang="en-GB" dirty="0"/>
                <a:t>D</a:t>
              </a:r>
              <a:r>
                <a:rPr lang="en-GB" dirty="0" smtClean="0"/>
                <a:t>ata flow - archival</a:t>
              </a:r>
              <a:endParaRPr lang="en-US" dirty="0"/>
            </a:p>
          </p:txBody>
        </p:sp>
        <p:cxnSp>
          <p:nvCxnSpPr>
            <p:cNvPr id="92" name="Straight Arrow Connector 91"/>
            <p:cNvCxnSpPr/>
            <p:nvPr/>
          </p:nvCxnSpPr>
          <p:spPr>
            <a:xfrm>
              <a:off x="5923419" y="1779814"/>
              <a:ext cx="832255" cy="0"/>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a:off x="5923419" y="2139891"/>
              <a:ext cx="832255" cy="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6804248" y="1971728"/>
              <a:ext cx="1736373" cy="369332"/>
            </a:xfrm>
            <a:prstGeom prst="rect">
              <a:avLst/>
            </a:prstGeom>
            <a:noFill/>
          </p:spPr>
          <p:txBody>
            <a:bodyPr wrap="none" rtlCol="0">
              <a:spAutoFit/>
            </a:bodyPr>
            <a:lstStyle/>
            <a:p>
              <a:r>
                <a:rPr lang="en-GB" dirty="0" smtClean="0"/>
                <a:t>Data flow - grid</a:t>
              </a:r>
              <a:endParaRPr lang="en-US" dirty="0"/>
            </a:p>
          </p:txBody>
        </p:sp>
        <p:sp>
          <p:nvSpPr>
            <p:cNvPr id="100" name="TextBox 99"/>
            <p:cNvSpPr txBox="1"/>
            <p:nvPr/>
          </p:nvSpPr>
          <p:spPr>
            <a:xfrm>
              <a:off x="6832768" y="2339588"/>
              <a:ext cx="1095172" cy="369332"/>
            </a:xfrm>
            <a:prstGeom prst="rect">
              <a:avLst/>
            </a:prstGeom>
            <a:noFill/>
          </p:spPr>
          <p:txBody>
            <a:bodyPr wrap="none" rtlCol="0">
              <a:spAutoFit/>
            </a:bodyPr>
            <a:lstStyle/>
            <a:p>
              <a:r>
                <a:rPr lang="en-GB" dirty="0" smtClean="0"/>
                <a:t>Grid flow</a:t>
              </a:r>
              <a:endParaRPr lang="en-US" dirty="0"/>
            </a:p>
          </p:txBody>
        </p:sp>
        <p:cxnSp>
          <p:nvCxnSpPr>
            <p:cNvPr id="102" name="Elbow Connector 101"/>
            <p:cNvCxnSpPr/>
            <p:nvPr/>
          </p:nvCxnSpPr>
          <p:spPr>
            <a:xfrm>
              <a:off x="5905819" y="2550096"/>
              <a:ext cx="926948" cy="1"/>
            </a:xfrm>
            <a:prstGeom prst="bentConnector3">
              <a:avLst/>
            </a:prstGeom>
            <a:ln w="44450">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755390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p:cNvSpPr txBox="1"/>
          <p:nvPr/>
        </p:nvSpPr>
        <p:spPr>
          <a:xfrm>
            <a:off x="611560" y="1988840"/>
            <a:ext cx="3950249" cy="3785652"/>
          </a:xfrm>
          <a:prstGeom prst="rect">
            <a:avLst/>
          </a:prstGeom>
          <a:noFill/>
        </p:spPr>
        <p:txBody>
          <a:bodyPr wrap="none" rtlCol="0">
            <a:spAutoFit/>
          </a:bodyPr>
          <a:lstStyle/>
          <a:p>
            <a:pPr marL="400050" indent="-400050">
              <a:buFont typeface="+mj-lt"/>
              <a:buAutoNum type="romanUcPeriod"/>
            </a:pPr>
            <a:r>
              <a:rPr lang="en-GB" sz="1500" b="1" dirty="0"/>
              <a:t>Source grids and data - Community</a:t>
            </a:r>
          </a:p>
          <a:p>
            <a:pPr marL="742950" lvl="1" indent="-400050">
              <a:buFont typeface="+mj-lt"/>
              <a:buAutoNum type="romanLcPeriod"/>
            </a:pPr>
            <a:r>
              <a:rPr lang="en-GB" sz="1500" dirty="0"/>
              <a:t>Identify contributors</a:t>
            </a:r>
          </a:p>
          <a:p>
            <a:pPr marL="742950" lvl="1" indent="-400050">
              <a:buFont typeface="+mj-lt"/>
              <a:buAutoNum type="romanLcPeriod"/>
            </a:pPr>
            <a:r>
              <a:rPr lang="en-GB" sz="1500" dirty="0"/>
              <a:t>Build relationships</a:t>
            </a:r>
          </a:p>
          <a:p>
            <a:pPr marL="742950" lvl="1" indent="-400050">
              <a:buFont typeface="+mj-lt"/>
              <a:buAutoNum type="romanLcPeriod"/>
            </a:pPr>
            <a:r>
              <a:rPr lang="en-GB" sz="1500" dirty="0"/>
              <a:t>Solicit contributions</a:t>
            </a:r>
          </a:p>
          <a:p>
            <a:pPr marL="742950" lvl="1" indent="-400050">
              <a:buFont typeface="+mj-lt"/>
              <a:buAutoNum type="romanLcPeriod"/>
            </a:pPr>
            <a:endParaRPr lang="en-GB" sz="1500" dirty="0"/>
          </a:p>
          <a:p>
            <a:pPr marL="257175" indent="-257175">
              <a:buAutoNum type="romanUcPeriod"/>
            </a:pPr>
            <a:endParaRPr lang="en-GB" sz="1500" dirty="0"/>
          </a:p>
          <a:p>
            <a:pPr marL="257175" indent="-257175">
              <a:buAutoNum type="romanUcPeriod"/>
            </a:pPr>
            <a:r>
              <a:rPr lang="en-GB" sz="1500" b="1" dirty="0"/>
              <a:t>Integrate into regional Grid - Technical</a:t>
            </a:r>
          </a:p>
          <a:p>
            <a:pPr marL="642938" lvl="1" indent="-300038">
              <a:buFont typeface="+mj-lt"/>
              <a:buAutoNum type="romanLcPeriod"/>
            </a:pPr>
            <a:r>
              <a:rPr lang="en-GB" sz="1500" dirty="0"/>
              <a:t>Agree data protocols/formats</a:t>
            </a:r>
          </a:p>
          <a:p>
            <a:pPr marL="642938" lvl="1" indent="-300038">
              <a:buFont typeface="+mj-lt"/>
              <a:buAutoNum type="romanLcPeriod"/>
            </a:pPr>
            <a:r>
              <a:rPr lang="en-GB" sz="1500" dirty="0"/>
              <a:t>Ingest data</a:t>
            </a:r>
          </a:p>
          <a:p>
            <a:pPr marL="642938" lvl="1" indent="-300038">
              <a:buFont typeface="+mj-lt"/>
              <a:buAutoNum type="romanLcPeriod"/>
            </a:pPr>
            <a:r>
              <a:rPr lang="en-GB" sz="1500" dirty="0"/>
              <a:t>Build gridding </a:t>
            </a:r>
            <a:r>
              <a:rPr lang="en-GB" sz="1500" dirty="0" smtClean="0"/>
              <a:t>system</a:t>
            </a:r>
          </a:p>
          <a:p>
            <a:pPr marL="342900" lvl="1"/>
            <a:endParaRPr lang="en-GB" sz="1500" dirty="0"/>
          </a:p>
          <a:p>
            <a:pPr marL="642938" lvl="1" indent="-300038">
              <a:buFont typeface="+mj-lt"/>
              <a:buAutoNum type="romanLcPeriod"/>
            </a:pPr>
            <a:endParaRPr lang="en-GB" sz="1500" dirty="0"/>
          </a:p>
          <a:p>
            <a:pPr marL="257175" indent="-257175">
              <a:buAutoNum type="romanUcPeriod"/>
            </a:pPr>
            <a:r>
              <a:rPr lang="en-GB" sz="1500" b="1" dirty="0"/>
              <a:t>Send Grid to Global Centre</a:t>
            </a:r>
          </a:p>
          <a:p>
            <a:pPr marL="257175" indent="-257175">
              <a:buAutoNum type="romanUcPeriod"/>
            </a:pPr>
            <a:endParaRPr lang="en-GB" sz="1500" dirty="0"/>
          </a:p>
          <a:p>
            <a:pPr marL="257175" indent="-257175">
              <a:buAutoNum type="romanUcPeriod"/>
            </a:pPr>
            <a:endParaRPr lang="en-GB" sz="1500" dirty="0"/>
          </a:p>
          <a:p>
            <a:pPr marL="257175" indent="-257175">
              <a:buAutoNum type="romanUcPeriod"/>
            </a:pPr>
            <a:r>
              <a:rPr lang="en-GB" sz="1500" b="1" dirty="0"/>
              <a:t>Send data to </a:t>
            </a:r>
            <a:r>
              <a:rPr lang="en-GB" sz="1500" b="1" dirty="0" smtClean="0"/>
              <a:t>IHO-DCDB for archive</a:t>
            </a:r>
            <a:endParaRPr lang="en-US" sz="1500" b="1" dirty="0"/>
          </a:p>
        </p:txBody>
      </p:sp>
      <p:sp>
        <p:nvSpPr>
          <p:cNvPr id="40" name="TextBox 39"/>
          <p:cNvSpPr txBox="1"/>
          <p:nvPr/>
        </p:nvSpPr>
        <p:spPr>
          <a:xfrm>
            <a:off x="1331640" y="-1819"/>
            <a:ext cx="5760640" cy="646331"/>
          </a:xfrm>
          <a:prstGeom prst="rect">
            <a:avLst/>
          </a:prstGeom>
          <a:noFill/>
        </p:spPr>
        <p:txBody>
          <a:bodyPr wrap="square" rtlCol="0">
            <a:spAutoFit/>
          </a:bodyPr>
          <a:lstStyle/>
          <a:p>
            <a:pPr fontAlgn="base">
              <a:spcBef>
                <a:spcPct val="0"/>
              </a:spcBef>
              <a:spcAft>
                <a:spcPct val="0"/>
              </a:spcAft>
              <a:defRPr/>
            </a:pPr>
            <a:r>
              <a:rPr lang="en-GB" sz="3600" b="1" dirty="0" smtClean="0">
                <a:solidFill>
                  <a:schemeClr val="bg1"/>
                </a:solidFill>
                <a:latin typeface="+mj-lt"/>
              </a:rPr>
              <a:t>Seabed 2030 Strategy</a:t>
            </a:r>
            <a:endParaRPr kumimoji="0" lang="en-US" sz="3600" b="1" dirty="0">
              <a:solidFill>
                <a:schemeClr val="bg1"/>
              </a:solidFill>
              <a:latin typeface="+mj-lt"/>
            </a:endParaRPr>
          </a:p>
        </p:txBody>
      </p:sp>
      <p:sp>
        <p:nvSpPr>
          <p:cNvPr id="43" name="TextBox 42"/>
          <p:cNvSpPr txBox="1"/>
          <p:nvPr/>
        </p:nvSpPr>
        <p:spPr>
          <a:xfrm>
            <a:off x="0" y="1198510"/>
            <a:ext cx="4634602" cy="461665"/>
          </a:xfrm>
          <a:prstGeom prst="rect">
            <a:avLst/>
          </a:prstGeom>
          <a:noFill/>
        </p:spPr>
        <p:txBody>
          <a:bodyPr wrap="none" rtlCol="0">
            <a:spAutoFit/>
          </a:bodyPr>
          <a:lstStyle/>
          <a:p>
            <a:r>
              <a:rPr lang="en-GB" sz="2400" b="1" dirty="0" smtClean="0"/>
              <a:t>Evolution of SCRUM + TSCOM</a:t>
            </a:r>
            <a:endParaRPr lang="en-US" sz="2400" b="1" dirty="0"/>
          </a:p>
        </p:txBody>
      </p:sp>
      <p:pic>
        <p:nvPicPr>
          <p:cNvPr id="7" name="Picture 6"/>
          <p:cNvPicPr>
            <a:picLocks noChangeAspect="1"/>
          </p:cNvPicPr>
          <p:nvPr/>
        </p:nvPicPr>
        <p:blipFill>
          <a:blip r:embed="rId2"/>
          <a:stretch>
            <a:fillRect/>
          </a:stretch>
        </p:blipFill>
        <p:spPr>
          <a:xfrm>
            <a:off x="7524328" y="1340768"/>
            <a:ext cx="1162050" cy="2286000"/>
          </a:xfrm>
          <a:prstGeom prst="rect">
            <a:avLst/>
          </a:prstGeom>
        </p:spPr>
      </p:pic>
      <p:pic>
        <p:nvPicPr>
          <p:cNvPr id="8" name="Content Placeholder 3"/>
          <p:cNvPicPr>
            <a:picLocks noGrp="1" noChangeAspect="1"/>
          </p:cNvPicPr>
          <p:nvPr>
            <p:ph idx="1"/>
          </p:nvPr>
        </p:nvPicPr>
        <p:blipFill>
          <a:blip r:embed="rId3"/>
          <a:stretch>
            <a:fillRect/>
          </a:stretch>
        </p:blipFill>
        <p:spPr>
          <a:xfrm>
            <a:off x="6300192" y="3514264"/>
            <a:ext cx="2719612" cy="1792568"/>
          </a:xfrm>
          <a:prstGeom prst="rect">
            <a:avLst/>
          </a:prstGeom>
        </p:spPr>
      </p:pic>
      <p:grpSp>
        <p:nvGrpSpPr>
          <p:cNvPr id="9" name="Group 41"/>
          <p:cNvGrpSpPr>
            <a:grpSpLocks/>
          </p:cNvGrpSpPr>
          <p:nvPr/>
        </p:nvGrpSpPr>
        <p:grpSpPr bwMode="auto">
          <a:xfrm>
            <a:off x="4524821" y="2005826"/>
            <a:ext cx="1203406" cy="1688339"/>
            <a:chOff x="7541647" y="616949"/>
            <a:chExt cx="1426616" cy="1883918"/>
          </a:xfrm>
        </p:grpSpPr>
        <p:sp>
          <p:nvSpPr>
            <p:cNvPr id="10" name="Rounded Rectangle 9"/>
            <p:cNvSpPr/>
            <p:nvPr/>
          </p:nvSpPr>
          <p:spPr>
            <a:xfrm>
              <a:off x="7549271" y="2135959"/>
              <a:ext cx="1418992" cy="364908"/>
            </a:xfrm>
            <a:prstGeom prst="roundRect">
              <a:avLst>
                <a:gd name="adj" fmla="val 50000"/>
              </a:avLst>
            </a:prstGeom>
            <a:solidFill>
              <a:srgbClr val="467A8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b="1" dirty="0"/>
                <a:t>TSCOM</a:t>
              </a:r>
            </a:p>
          </p:txBody>
        </p:sp>
        <p:sp>
          <p:nvSpPr>
            <p:cNvPr id="12" name="Rounded Rectangle 11"/>
            <p:cNvSpPr/>
            <p:nvPr/>
          </p:nvSpPr>
          <p:spPr bwMode="auto">
            <a:xfrm>
              <a:off x="7541647" y="616949"/>
              <a:ext cx="1388881" cy="364908"/>
            </a:xfrm>
            <a:prstGeom prst="roundRect">
              <a:avLst>
                <a:gd name="adj" fmla="val 50000"/>
              </a:avLst>
            </a:prstGeom>
            <a:solidFill>
              <a:srgbClr val="467A8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b="1" dirty="0"/>
                <a:t>SCRUM</a:t>
              </a:r>
            </a:p>
          </p:txBody>
        </p:sp>
      </p:grpSp>
      <p:pic>
        <p:nvPicPr>
          <p:cNvPr id="14" name="Picture 13"/>
          <p:cNvPicPr>
            <a:picLocks noChangeAspect="1"/>
          </p:cNvPicPr>
          <p:nvPr/>
        </p:nvPicPr>
        <p:blipFill>
          <a:blip r:embed="rId4"/>
          <a:stretch>
            <a:fillRect/>
          </a:stretch>
        </p:blipFill>
        <p:spPr>
          <a:xfrm>
            <a:off x="4427983" y="5639818"/>
            <a:ext cx="4722377" cy="1270831"/>
          </a:xfrm>
          <a:prstGeom prst="rect">
            <a:avLst/>
          </a:prstGeom>
        </p:spPr>
      </p:pic>
    </p:spTree>
    <p:extLst>
      <p:ext uri="{BB962C8B-B14F-4D97-AF65-F5344CB8AC3E}">
        <p14:creationId xmlns:p14="http://schemas.microsoft.com/office/powerpoint/2010/main" val="27436089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1371509" y="-23891"/>
            <a:ext cx="5760640" cy="646331"/>
          </a:xfrm>
          <a:prstGeom prst="rect">
            <a:avLst/>
          </a:prstGeom>
          <a:noFill/>
        </p:spPr>
        <p:txBody>
          <a:bodyPr wrap="square" rtlCol="0">
            <a:spAutoFit/>
          </a:bodyPr>
          <a:lstStyle/>
          <a:p>
            <a:pPr algn="ctr" fontAlgn="base">
              <a:spcBef>
                <a:spcPct val="0"/>
              </a:spcBef>
              <a:spcAft>
                <a:spcPct val="0"/>
              </a:spcAft>
              <a:defRPr/>
            </a:pPr>
            <a:r>
              <a:rPr kumimoji="0" lang="en-GB" sz="3600" b="1" dirty="0" smtClean="0">
                <a:solidFill>
                  <a:schemeClr val="bg1"/>
                </a:solidFill>
                <a:latin typeface="+mj-lt"/>
              </a:rPr>
              <a:t>Next steps</a:t>
            </a:r>
            <a:endParaRPr kumimoji="0" lang="en-US" sz="3600" b="1" dirty="0">
              <a:solidFill>
                <a:schemeClr val="bg1"/>
              </a:solidFill>
              <a:latin typeface="+mj-lt"/>
            </a:endParaRPr>
          </a:p>
        </p:txBody>
      </p:sp>
      <p:sp>
        <p:nvSpPr>
          <p:cNvPr id="2" name="TextBox 1"/>
          <p:cNvSpPr txBox="1"/>
          <p:nvPr/>
        </p:nvSpPr>
        <p:spPr>
          <a:xfrm>
            <a:off x="30223" y="1268760"/>
            <a:ext cx="8930650" cy="5447645"/>
          </a:xfrm>
          <a:prstGeom prst="rect">
            <a:avLst/>
          </a:prstGeom>
          <a:noFill/>
        </p:spPr>
        <p:txBody>
          <a:bodyPr wrap="none" rtlCol="0">
            <a:spAutoFit/>
          </a:bodyPr>
          <a:lstStyle/>
          <a:p>
            <a:pPr marL="285750" indent="-285750">
              <a:buFontTx/>
              <a:buChar char="-"/>
            </a:pPr>
            <a:r>
              <a:rPr lang="en-GB" sz="2400" b="1" dirty="0" smtClean="0"/>
              <a:t>SCRUM</a:t>
            </a:r>
          </a:p>
          <a:p>
            <a:pPr marL="742950" lvl="1" indent="-285750">
              <a:buFontTx/>
              <a:buChar char="-"/>
            </a:pPr>
            <a:r>
              <a:rPr lang="en-GB" sz="2400" dirty="0" smtClean="0"/>
              <a:t>Focus on Y = existing data not in GEBCO (Y)</a:t>
            </a:r>
          </a:p>
          <a:p>
            <a:pPr marL="1200150" lvl="2" indent="-285750">
              <a:buFontTx/>
              <a:buChar char="-"/>
            </a:pPr>
            <a:r>
              <a:rPr lang="en-GB" sz="2400" dirty="0" smtClean="0"/>
              <a:t>X + Y = ‘mapped’</a:t>
            </a:r>
            <a:endParaRPr lang="en-GB" sz="2400" dirty="0" smtClean="0"/>
          </a:p>
          <a:p>
            <a:pPr marL="742950" lvl="1" indent="-285750">
              <a:buFontTx/>
              <a:buChar char="-"/>
            </a:pPr>
            <a:r>
              <a:rPr lang="en-GB" sz="2400" dirty="0" smtClean="0"/>
              <a:t>Regional </a:t>
            </a:r>
            <a:r>
              <a:rPr lang="en-GB" sz="2400" dirty="0" err="1" smtClean="0"/>
              <a:t>Centers</a:t>
            </a:r>
            <a:r>
              <a:rPr lang="en-GB" sz="2400" dirty="0" smtClean="0"/>
              <a:t>:</a:t>
            </a:r>
          </a:p>
          <a:p>
            <a:pPr marL="1200150" lvl="2" indent="-285750">
              <a:buFontTx/>
              <a:buChar char="-"/>
            </a:pPr>
            <a:r>
              <a:rPr lang="en-GB" sz="2400" dirty="0" smtClean="0"/>
              <a:t>Engage with data contributors</a:t>
            </a:r>
          </a:p>
          <a:p>
            <a:pPr marL="1200150" lvl="2" indent="-285750">
              <a:buFontTx/>
              <a:buChar char="-"/>
            </a:pPr>
            <a:r>
              <a:rPr lang="en-GB" sz="2400" dirty="0" smtClean="0"/>
              <a:t>Create regional editorial boards </a:t>
            </a:r>
          </a:p>
          <a:p>
            <a:pPr marL="1200150" lvl="2" indent="-285750">
              <a:buFontTx/>
              <a:buChar char="-"/>
            </a:pPr>
            <a:r>
              <a:rPr lang="en-GB" sz="2400" dirty="0" smtClean="0"/>
              <a:t>Reach out to IHO Regional Hydrographic Commissions</a:t>
            </a:r>
          </a:p>
          <a:p>
            <a:pPr marL="1200150" lvl="2" indent="-285750">
              <a:buFontTx/>
              <a:buChar char="-"/>
            </a:pPr>
            <a:r>
              <a:rPr lang="en-GB" sz="2400" dirty="0" smtClean="0"/>
              <a:t>GGC/SCRUM </a:t>
            </a:r>
            <a:r>
              <a:rPr lang="en-GB" sz="2400" dirty="0" smtClean="0"/>
              <a:t>meeting in November 2018</a:t>
            </a:r>
          </a:p>
          <a:p>
            <a:pPr marL="1200150" lvl="2" indent="-285750">
              <a:buFontTx/>
              <a:buChar char="-"/>
            </a:pPr>
            <a:endParaRPr lang="en-GB" sz="2400" dirty="0"/>
          </a:p>
          <a:p>
            <a:pPr marL="1200150" lvl="2" indent="-285750">
              <a:buFontTx/>
              <a:buChar char="-"/>
            </a:pPr>
            <a:endParaRPr lang="en-GB" sz="2400" dirty="0" smtClean="0"/>
          </a:p>
          <a:p>
            <a:pPr marL="285750" indent="-285750">
              <a:buFontTx/>
              <a:buChar char="-"/>
            </a:pPr>
            <a:r>
              <a:rPr lang="en-GB" sz="2400" b="1" dirty="0" smtClean="0"/>
              <a:t>TSCOM</a:t>
            </a:r>
          </a:p>
          <a:p>
            <a:pPr marL="742950" lvl="1" indent="-285750">
              <a:buFontTx/>
              <a:buChar char="-"/>
            </a:pPr>
            <a:r>
              <a:rPr lang="en-GB" sz="2400" dirty="0" smtClean="0"/>
              <a:t>Seabed 2030 Project Team establish technical systems</a:t>
            </a:r>
          </a:p>
          <a:p>
            <a:pPr marL="742950" lvl="1" indent="-285750">
              <a:buFontTx/>
              <a:buChar char="-"/>
            </a:pPr>
            <a:r>
              <a:rPr lang="en-GB" sz="2400" dirty="0" smtClean="0"/>
              <a:t>GGC/TSCOM </a:t>
            </a:r>
            <a:r>
              <a:rPr lang="en-GB" sz="2400" dirty="0" smtClean="0"/>
              <a:t>meeting in November 2018</a:t>
            </a:r>
            <a:endParaRPr lang="en-GB" dirty="0"/>
          </a:p>
          <a:p>
            <a:pPr marL="742950" lvl="1" indent="-285750">
              <a:buFontTx/>
              <a:buChar char="-"/>
            </a:pPr>
            <a:endParaRPr lang="en-GB" dirty="0" smtClean="0"/>
          </a:p>
          <a:p>
            <a:pPr lvl="1"/>
            <a:endParaRPr lang="en-US" dirty="0"/>
          </a:p>
        </p:txBody>
      </p:sp>
    </p:spTree>
    <p:extLst>
      <p:ext uri="{BB962C8B-B14F-4D97-AF65-F5344CB8AC3E}">
        <p14:creationId xmlns:p14="http://schemas.microsoft.com/office/powerpoint/2010/main" val="34421329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593" y="26797"/>
            <a:ext cx="6048672" cy="914400"/>
          </a:xfrm>
        </p:spPr>
        <p:txBody>
          <a:bodyPr>
            <a:noAutofit/>
          </a:bodyPr>
          <a:lstStyle/>
          <a:p>
            <a:r>
              <a:rPr lang="en-US" sz="2800" dirty="0" smtClean="0">
                <a:solidFill>
                  <a:schemeClr val="bg1"/>
                </a:solidFill>
              </a:rPr>
              <a:t>Nippon Foundation GEBCO Seabed 2030</a:t>
            </a:r>
            <a:br>
              <a:rPr lang="en-US" sz="2800" dirty="0" smtClean="0">
                <a:solidFill>
                  <a:schemeClr val="bg1"/>
                </a:solidFill>
              </a:rPr>
            </a:br>
            <a:r>
              <a:rPr lang="en-US" sz="2800" dirty="0"/>
              <a:t>Upcoming </a:t>
            </a:r>
            <a:r>
              <a:rPr lang="en-US" sz="2800" dirty="0" smtClean="0"/>
              <a:t>events</a:t>
            </a:r>
            <a:endParaRPr lang="en-US" sz="2800" dirty="0">
              <a:solidFill>
                <a:schemeClr val="bg1"/>
              </a:solidFill>
            </a:endParaRPr>
          </a:p>
        </p:txBody>
      </p:sp>
      <p:pic>
        <p:nvPicPr>
          <p:cNvPr id="23" name="Picture 22"/>
          <p:cNvPicPr>
            <a:picLocks noChangeAspect="1"/>
          </p:cNvPicPr>
          <p:nvPr/>
        </p:nvPicPr>
        <p:blipFill>
          <a:blip r:embed="rId2"/>
          <a:stretch>
            <a:fillRect/>
          </a:stretch>
        </p:blipFill>
        <p:spPr>
          <a:xfrm>
            <a:off x="0" y="1124744"/>
            <a:ext cx="9144000" cy="5733256"/>
          </a:xfrm>
          <a:prstGeom prst="rect">
            <a:avLst/>
          </a:prstGeom>
        </p:spPr>
      </p:pic>
      <p:sp>
        <p:nvSpPr>
          <p:cNvPr id="24" name="Oval 23"/>
          <p:cNvSpPr/>
          <p:nvPr/>
        </p:nvSpPr>
        <p:spPr>
          <a:xfrm>
            <a:off x="2795645" y="2944689"/>
            <a:ext cx="156098" cy="156098"/>
          </a:xfrm>
          <a:prstGeom prst="ellipse">
            <a:avLst/>
          </a:prstGeom>
          <a:solidFill>
            <a:srgbClr val="28205C"/>
          </a:solidFill>
          <a:ln w="889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2302508" y="2878074"/>
            <a:ext cx="575362" cy="307777"/>
          </a:xfrm>
          <a:prstGeom prst="rect">
            <a:avLst/>
          </a:prstGeom>
          <a:noFill/>
        </p:spPr>
        <p:txBody>
          <a:bodyPr wrap="square" rtlCol="0">
            <a:spAutoFit/>
          </a:bodyPr>
          <a:lstStyle/>
          <a:p>
            <a:r>
              <a:rPr lang="en-US" sz="1400" b="1" dirty="0" smtClean="0"/>
              <a:t>UNH</a:t>
            </a:r>
            <a:endParaRPr lang="en-US" sz="1400" b="1" dirty="0"/>
          </a:p>
        </p:txBody>
      </p:sp>
      <p:sp>
        <p:nvSpPr>
          <p:cNvPr id="16" name="Title 1"/>
          <p:cNvSpPr txBox="1">
            <a:spLocks/>
          </p:cNvSpPr>
          <p:nvPr/>
        </p:nvSpPr>
        <p:spPr>
          <a:xfrm>
            <a:off x="164835" y="1211744"/>
            <a:ext cx="8814329" cy="5656988"/>
          </a:xfrm>
          <a:prstGeom prst="rect">
            <a:avLst/>
          </a:prstGeom>
          <a:solidFill>
            <a:schemeClr val="bg1">
              <a:alpha val="68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ln>
                  <a:noFill/>
                </a:ln>
                <a:solidFill>
                  <a:schemeClr val="bg1"/>
                </a:solidFill>
                <a:latin typeface="+mj-lt"/>
                <a:ea typeface="+mj-ea"/>
                <a:cs typeface="+mj-cs"/>
              </a:defRPr>
            </a:lvl1pPr>
          </a:lstStyle>
          <a:p>
            <a:pPr fontAlgn="auto">
              <a:spcAft>
                <a:spcPts val="0"/>
              </a:spcAft>
            </a:pPr>
            <a:endParaRPr lang="en-US" sz="3600" b="0" dirty="0" smtClean="0">
              <a:solidFill>
                <a:schemeClr val="tx1"/>
              </a:solidFill>
            </a:endParaRPr>
          </a:p>
          <a:p>
            <a:pPr fontAlgn="auto">
              <a:spcAft>
                <a:spcPts val="0"/>
              </a:spcAft>
            </a:pPr>
            <a:endParaRPr lang="en-US" sz="3600" b="0" dirty="0">
              <a:solidFill>
                <a:schemeClr val="tx1"/>
              </a:solidFill>
            </a:endParaRPr>
          </a:p>
          <a:p>
            <a:pPr fontAlgn="auto">
              <a:spcAft>
                <a:spcPts val="0"/>
              </a:spcAft>
            </a:pPr>
            <a:endParaRPr lang="en-US" sz="2800" b="0" dirty="0" smtClean="0">
              <a:solidFill>
                <a:schemeClr val="tx1"/>
              </a:solidFill>
            </a:endParaRPr>
          </a:p>
          <a:p>
            <a:pPr fontAlgn="auto">
              <a:spcAft>
                <a:spcPts val="0"/>
              </a:spcAft>
            </a:pPr>
            <a:r>
              <a:rPr lang="en-US" sz="2800" b="0" dirty="0" smtClean="0">
                <a:solidFill>
                  <a:schemeClr val="tx1"/>
                </a:solidFill>
              </a:rPr>
              <a:t>8</a:t>
            </a:r>
            <a:r>
              <a:rPr lang="en-US" sz="2800" b="0" baseline="30000" dirty="0" smtClean="0">
                <a:solidFill>
                  <a:schemeClr val="tx1"/>
                </a:solidFill>
              </a:rPr>
              <a:t>th</a:t>
            </a:r>
            <a:r>
              <a:rPr lang="en-US" sz="2800" b="0" dirty="0" smtClean="0">
                <a:solidFill>
                  <a:schemeClr val="tx1"/>
                </a:solidFill>
              </a:rPr>
              <a:t> to 10</a:t>
            </a:r>
            <a:r>
              <a:rPr lang="en-US" sz="2800" b="0" baseline="30000" dirty="0" smtClean="0">
                <a:solidFill>
                  <a:schemeClr val="tx1"/>
                </a:solidFill>
              </a:rPr>
              <a:t>th</a:t>
            </a:r>
            <a:r>
              <a:rPr lang="en-US" sz="2800" b="0" dirty="0" smtClean="0">
                <a:solidFill>
                  <a:schemeClr val="tx1"/>
                </a:solidFill>
              </a:rPr>
              <a:t> Oct 2018 </a:t>
            </a:r>
            <a:br>
              <a:rPr lang="en-US" sz="2800" b="0" dirty="0" smtClean="0">
                <a:solidFill>
                  <a:schemeClr val="tx1"/>
                </a:solidFill>
              </a:rPr>
            </a:br>
            <a:r>
              <a:rPr lang="en-US" sz="3200" dirty="0" smtClean="0">
                <a:solidFill>
                  <a:schemeClr val="tx1"/>
                </a:solidFill>
              </a:rPr>
              <a:t>Seabed 2030 – Arctic, Antarctic &amp; North Pacific Mapping Meeting,</a:t>
            </a:r>
            <a:br>
              <a:rPr lang="en-US" sz="3200" dirty="0" smtClean="0">
                <a:solidFill>
                  <a:schemeClr val="tx1"/>
                </a:solidFill>
              </a:rPr>
            </a:br>
            <a:r>
              <a:rPr lang="en-US" sz="2800" b="0" dirty="0" smtClean="0">
                <a:solidFill>
                  <a:schemeClr val="tx1"/>
                </a:solidFill>
              </a:rPr>
              <a:t>Stockholm </a:t>
            </a:r>
            <a:r>
              <a:rPr lang="en-US" sz="2800" b="0" dirty="0" err="1" smtClean="0">
                <a:solidFill>
                  <a:schemeClr val="tx1"/>
                </a:solidFill>
              </a:rPr>
              <a:t>Uni</a:t>
            </a:r>
            <a:r>
              <a:rPr lang="en-US" sz="2800" b="0" dirty="0" smtClean="0">
                <a:solidFill>
                  <a:schemeClr val="tx1"/>
                </a:solidFill>
              </a:rPr>
              <a:t>, Sweden</a:t>
            </a:r>
            <a:br>
              <a:rPr lang="en-US" sz="2800" b="0" dirty="0" smtClean="0">
                <a:solidFill>
                  <a:schemeClr val="tx1"/>
                </a:solidFill>
              </a:rPr>
            </a:br>
            <a:r>
              <a:rPr lang="en-US" sz="2800" b="0" dirty="0" smtClean="0">
                <a:solidFill>
                  <a:schemeClr val="tx1"/>
                </a:solidFill>
              </a:rPr>
              <a:t/>
            </a:r>
            <a:br>
              <a:rPr lang="en-US" sz="2800" b="0" dirty="0" smtClean="0">
                <a:solidFill>
                  <a:schemeClr val="tx1"/>
                </a:solidFill>
              </a:rPr>
            </a:br>
            <a:r>
              <a:rPr lang="en-US" sz="2800" b="0" dirty="0" smtClean="0">
                <a:solidFill>
                  <a:schemeClr val="tx1"/>
                </a:solidFill>
              </a:rPr>
              <a:t>30</a:t>
            </a:r>
            <a:r>
              <a:rPr lang="en-US" sz="2800" b="0" baseline="30000" dirty="0" smtClean="0">
                <a:solidFill>
                  <a:schemeClr val="tx1"/>
                </a:solidFill>
              </a:rPr>
              <a:t>th</a:t>
            </a:r>
            <a:r>
              <a:rPr lang="en-US" sz="2800" b="0" dirty="0" smtClean="0">
                <a:solidFill>
                  <a:schemeClr val="tx1"/>
                </a:solidFill>
              </a:rPr>
              <a:t> Oct to 1</a:t>
            </a:r>
            <a:r>
              <a:rPr lang="en-US" sz="2800" b="0" baseline="30000" dirty="0" smtClean="0">
                <a:solidFill>
                  <a:schemeClr val="tx1"/>
                </a:solidFill>
              </a:rPr>
              <a:t>st</a:t>
            </a:r>
            <a:r>
              <a:rPr lang="en-US" sz="2800" b="0" dirty="0" smtClean="0">
                <a:solidFill>
                  <a:schemeClr val="tx1"/>
                </a:solidFill>
              </a:rPr>
              <a:t> Nov 2018 </a:t>
            </a:r>
            <a:br>
              <a:rPr lang="en-US" sz="2800" b="0" dirty="0" smtClean="0">
                <a:solidFill>
                  <a:schemeClr val="tx1"/>
                </a:solidFill>
              </a:rPr>
            </a:br>
            <a:r>
              <a:rPr lang="en-US" sz="3200" dirty="0" smtClean="0">
                <a:solidFill>
                  <a:schemeClr val="tx1"/>
                </a:solidFill>
              </a:rPr>
              <a:t>Seabed 2030 – Atlantic and Indian Oceans Regional Center Meeting</a:t>
            </a:r>
            <a:r>
              <a:rPr lang="en-US" sz="2800" b="0" dirty="0" smtClean="0">
                <a:solidFill>
                  <a:schemeClr val="tx1"/>
                </a:solidFill>
              </a:rPr>
              <a:t>, </a:t>
            </a:r>
            <a:br>
              <a:rPr lang="en-US" sz="2800" b="0" dirty="0" smtClean="0">
                <a:solidFill>
                  <a:schemeClr val="tx1"/>
                </a:solidFill>
              </a:rPr>
            </a:br>
            <a:r>
              <a:rPr lang="en-US" sz="2800" b="0" dirty="0" smtClean="0">
                <a:solidFill>
                  <a:schemeClr val="tx1"/>
                </a:solidFill>
              </a:rPr>
              <a:t>Lamont Doherty Earth Observatory, Columbia </a:t>
            </a:r>
            <a:r>
              <a:rPr lang="en-US" sz="2800" b="0" dirty="0" err="1" smtClean="0">
                <a:solidFill>
                  <a:schemeClr val="tx1"/>
                </a:solidFill>
              </a:rPr>
              <a:t>Uni</a:t>
            </a:r>
            <a:r>
              <a:rPr lang="en-US" sz="2800" b="0" dirty="0" smtClean="0">
                <a:solidFill>
                  <a:schemeClr val="tx1"/>
                </a:solidFill>
              </a:rPr>
              <a:t>, USA</a:t>
            </a:r>
            <a:br>
              <a:rPr lang="en-US" sz="2800" b="0" dirty="0" smtClean="0">
                <a:solidFill>
                  <a:schemeClr val="tx1"/>
                </a:solidFill>
              </a:rPr>
            </a:br>
            <a:r>
              <a:rPr lang="en-US" sz="2800" b="0" dirty="0" smtClean="0">
                <a:solidFill>
                  <a:schemeClr val="tx1"/>
                </a:solidFill>
              </a:rPr>
              <a:t/>
            </a:r>
            <a:br>
              <a:rPr lang="en-US" sz="2800" b="0" dirty="0" smtClean="0">
                <a:solidFill>
                  <a:schemeClr val="tx1"/>
                </a:solidFill>
              </a:rPr>
            </a:br>
            <a:r>
              <a:rPr lang="en-US" sz="2800" b="0" dirty="0" smtClean="0">
                <a:solidFill>
                  <a:schemeClr val="tx1"/>
                </a:solidFill>
              </a:rPr>
              <a:t>12</a:t>
            </a:r>
            <a:r>
              <a:rPr lang="en-US" sz="2800" b="0" baseline="30000" dirty="0" smtClean="0">
                <a:solidFill>
                  <a:schemeClr val="tx1"/>
                </a:solidFill>
              </a:rPr>
              <a:t>th</a:t>
            </a:r>
            <a:r>
              <a:rPr lang="en-US" sz="2800" b="0" dirty="0" smtClean="0">
                <a:solidFill>
                  <a:schemeClr val="tx1"/>
                </a:solidFill>
              </a:rPr>
              <a:t>  to 16</a:t>
            </a:r>
            <a:r>
              <a:rPr lang="en-US" sz="2800" b="0" baseline="30000" dirty="0" smtClean="0">
                <a:solidFill>
                  <a:schemeClr val="tx1"/>
                </a:solidFill>
              </a:rPr>
              <a:t>th</a:t>
            </a:r>
            <a:r>
              <a:rPr lang="en-US" sz="2800" b="0" dirty="0" smtClean="0">
                <a:solidFill>
                  <a:schemeClr val="tx1"/>
                </a:solidFill>
              </a:rPr>
              <a:t>  Nov, 2018 </a:t>
            </a:r>
            <a:br>
              <a:rPr lang="en-US" sz="2800" b="0" dirty="0" smtClean="0">
                <a:solidFill>
                  <a:schemeClr val="tx1"/>
                </a:solidFill>
              </a:rPr>
            </a:br>
            <a:r>
              <a:rPr lang="en-US" sz="3200" dirty="0" smtClean="0">
                <a:solidFill>
                  <a:schemeClr val="tx1"/>
                </a:solidFill>
              </a:rPr>
              <a:t>GEBCO  TSCOM/SCRUM and GGC Meeting</a:t>
            </a:r>
            <a:r>
              <a:rPr lang="en-US" sz="2800" dirty="0" smtClean="0">
                <a:solidFill>
                  <a:schemeClr val="tx1"/>
                </a:solidFill>
              </a:rPr>
              <a:t>,</a:t>
            </a:r>
            <a:br>
              <a:rPr lang="en-US" sz="2800" dirty="0" smtClean="0">
                <a:solidFill>
                  <a:schemeClr val="tx1"/>
                </a:solidFill>
              </a:rPr>
            </a:br>
            <a:r>
              <a:rPr lang="en-US" sz="2800" b="0" dirty="0" smtClean="0">
                <a:solidFill>
                  <a:schemeClr val="tx1"/>
                </a:solidFill>
              </a:rPr>
              <a:t>Canberra, Australia</a:t>
            </a:r>
            <a:r>
              <a:rPr lang="en-US" sz="2800" dirty="0" smtClean="0">
                <a:solidFill>
                  <a:schemeClr val="tx1"/>
                </a:solidFill>
              </a:rPr>
              <a:t/>
            </a:r>
            <a:br>
              <a:rPr lang="en-US" sz="2800" dirty="0" smtClean="0">
                <a:solidFill>
                  <a:schemeClr val="tx1"/>
                </a:solidFill>
              </a:rPr>
            </a:br>
            <a:r>
              <a:rPr lang="en-US" sz="3600" dirty="0" smtClean="0">
                <a:solidFill>
                  <a:schemeClr val="tx1"/>
                </a:solidFill>
              </a:rPr>
              <a:t/>
            </a:r>
            <a:br>
              <a:rPr lang="en-US" sz="3600" dirty="0" smtClean="0">
                <a:solidFill>
                  <a:schemeClr val="tx1"/>
                </a:solidFill>
              </a:rPr>
            </a:br>
            <a:r>
              <a:rPr lang="en-US" sz="3600" dirty="0" smtClean="0">
                <a:solidFill>
                  <a:schemeClr val="tx1"/>
                </a:solidFill>
              </a:rPr>
              <a:t/>
            </a:r>
            <a:br>
              <a:rPr lang="en-US" sz="3600" dirty="0" smtClean="0">
                <a:solidFill>
                  <a:schemeClr val="tx1"/>
                </a:solidFill>
              </a:rPr>
            </a:br>
            <a:endParaRPr lang="en-US" sz="3600" dirty="0">
              <a:solidFill>
                <a:schemeClr val="tx1"/>
              </a:solidFill>
            </a:endParaRPr>
          </a:p>
        </p:txBody>
      </p:sp>
    </p:spTree>
    <p:extLst>
      <p:ext uri="{BB962C8B-B14F-4D97-AF65-F5344CB8AC3E}">
        <p14:creationId xmlns:p14="http://schemas.microsoft.com/office/powerpoint/2010/main" val="30789938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411760" y="332656"/>
            <a:ext cx="3456384" cy="646331"/>
          </a:xfrm>
          <a:prstGeom prst="rect">
            <a:avLst/>
          </a:prstGeom>
          <a:noFill/>
        </p:spPr>
        <p:txBody>
          <a:bodyPr wrap="square" rtlCol="0">
            <a:spAutoFit/>
          </a:bodyPr>
          <a:lstStyle/>
          <a:p>
            <a:r>
              <a:rPr lang="en-PH" sz="3600" b="1" dirty="0">
                <a:solidFill>
                  <a:schemeClr val="bg1"/>
                </a:solidFill>
                <a:latin typeface="+mj-lt"/>
              </a:rPr>
              <a:t>Call to Action</a:t>
            </a:r>
          </a:p>
        </p:txBody>
      </p:sp>
      <p:sp>
        <p:nvSpPr>
          <p:cNvPr id="5" name="TextBox 4"/>
          <p:cNvSpPr txBox="1"/>
          <p:nvPr/>
        </p:nvSpPr>
        <p:spPr>
          <a:xfrm>
            <a:off x="20252" y="1340768"/>
            <a:ext cx="9123748" cy="6494085"/>
          </a:xfrm>
          <a:prstGeom prst="rect">
            <a:avLst/>
          </a:prstGeom>
          <a:noFill/>
        </p:spPr>
        <p:txBody>
          <a:bodyPr wrap="square" rtlCol="0">
            <a:spAutoFit/>
          </a:bodyPr>
          <a:lstStyle/>
          <a:p>
            <a:pPr marL="457200" indent="-457200">
              <a:buFont typeface="Wingdings" panose="05000000000000000000" pitchFamily="2" charset="2"/>
              <a:buChar char="Ø"/>
            </a:pPr>
            <a:r>
              <a:rPr lang="en-GB" sz="3200" dirty="0" smtClean="0"/>
              <a:t>Support data availability at Seabed 2030 target resolution</a:t>
            </a:r>
          </a:p>
          <a:p>
            <a:pPr marL="914400" lvl="1" indent="-457200">
              <a:buFont typeface="Wingdings" panose="05000000000000000000" pitchFamily="2" charset="2"/>
              <a:buChar char="Ø"/>
            </a:pPr>
            <a:endParaRPr lang="en-GB" sz="3200" dirty="0" smtClean="0"/>
          </a:p>
          <a:p>
            <a:pPr marL="457200" indent="-457200">
              <a:buFont typeface="Wingdings" panose="05000000000000000000" pitchFamily="2" charset="2"/>
              <a:buChar char="Ø"/>
            </a:pPr>
            <a:r>
              <a:rPr lang="en-GB" sz="3200" dirty="0" smtClean="0"/>
              <a:t>Facilitate legal </a:t>
            </a:r>
            <a:r>
              <a:rPr lang="en-GB" sz="3200" dirty="0"/>
              <a:t>availability at Seabed 2030 target resolution</a:t>
            </a:r>
          </a:p>
          <a:p>
            <a:pPr lvl="1"/>
            <a:endParaRPr lang="en-GB" sz="3200" dirty="0"/>
          </a:p>
          <a:p>
            <a:pPr marL="457200" indent="-457200">
              <a:buFont typeface="Wingdings" panose="05000000000000000000" pitchFamily="2" charset="2"/>
              <a:buChar char="Ø"/>
            </a:pPr>
            <a:r>
              <a:rPr lang="en-GB" sz="3200" dirty="0" smtClean="0"/>
              <a:t>Engage with Regional </a:t>
            </a:r>
            <a:r>
              <a:rPr lang="en-GB" sz="3200" dirty="0" err="1" smtClean="0"/>
              <a:t>Centers</a:t>
            </a:r>
            <a:r>
              <a:rPr lang="en-GB" sz="3200" dirty="0" smtClean="0"/>
              <a:t> or Global </a:t>
            </a:r>
            <a:r>
              <a:rPr lang="en-GB" sz="3200" dirty="0" err="1" smtClean="0"/>
              <a:t>Center</a:t>
            </a:r>
            <a:endParaRPr lang="en-GB" sz="3200" dirty="0" smtClean="0"/>
          </a:p>
          <a:p>
            <a:pPr marL="457200" indent="-457200">
              <a:buFont typeface="Wingdings" panose="05000000000000000000" pitchFamily="2" charset="2"/>
              <a:buChar char="Ø"/>
            </a:pPr>
            <a:endParaRPr lang="en-GB" sz="3200" dirty="0" smtClean="0"/>
          </a:p>
          <a:p>
            <a:pPr marL="457200" indent="-457200">
              <a:buFont typeface="Wingdings" panose="05000000000000000000" pitchFamily="2" charset="2"/>
              <a:buChar char="Ø"/>
            </a:pPr>
            <a:r>
              <a:rPr lang="en-GB" sz="3200" dirty="0" smtClean="0"/>
              <a:t>Support &amp; promote GEBCO activities &amp; products</a:t>
            </a:r>
          </a:p>
          <a:p>
            <a:pPr lvl="1"/>
            <a:endParaRPr lang="en-US" sz="3200" dirty="0" smtClean="0">
              <a:solidFill>
                <a:srgbClr val="2A4772"/>
              </a:solidFill>
            </a:endParaRPr>
          </a:p>
          <a:p>
            <a:pPr lvl="1"/>
            <a:r>
              <a:rPr lang="en-US" sz="3200" dirty="0" smtClean="0">
                <a:solidFill>
                  <a:srgbClr val="2A4772"/>
                </a:solidFill>
              </a:rPr>
              <a:t>		</a:t>
            </a:r>
            <a:endParaRPr lang="en-US" sz="3200" dirty="0"/>
          </a:p>
        </p:txBody>
      </p:sp>
    </p:spTree>
    <p:extLst>
      <p:ext uri="{BB962C8B-B14F-4D97-AF65-F5344CB8AC3E}">
        <p14:creationId xmlns:p14="http://schemas.microsoft.com/office/powerpoint/2010/main" val="38138450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3574" y="1056132"/>
            <a:ext cx="5676678" cy="567240"/>
          </a:xfrm>
        </p:spPr>
        <p:txBody>
          <a:bodyPr/>
          <a:lstStyle/>
          <a:p>
            <a:r>
              <a:rPr lang="en-US" sz="2400" dirty="0">
                <a:latin typeface="Arial" panose="020B0604020202020204" pitchFamily="34" charset="0"/>
                <a:ea typeface="+mn-ea"/>
                <a:cs typeface="+mn-cs"/>
              </a:rPr>
              <a:t>Questions…</a:t>
            </a:r>
          </a:p>
        </p:txBody>
      </p:sp>
      <p:sp>
        <p:nvSpPr>
          <p:cNvPr id="6" name="Rectangle 5"/>
          <p:cNvSpPr/>
          <p:nvPr/>
        </p:nvSpPr>
        <p:spPr>
          <a:xfrm>
            <a:off x="1669871" y="4921201"/>
            <a:ext cx="5042344" cy="1061829"/>
          </a:xfrm>
          <a:prstGeom prst="rect">
            <a:avLst/>
          </a:prstGeom>
        </p:spPr>
        <p:txBody>
          <a:bodyPr wrap="square">
            <a:spAutoFit/>
          </a:bodyPr>
          <a:lstStyle/>
          <a:p>
            <a:pPr lvl="0" algn="ctr"/>
            <a:r>
              <a:rPr lang="en-US" sz="2100" dirty="0" smtClean="0">
                <a:hlinkClick r:id="rId2"/>
              </a:rPr>
              <a:t>seabed2030.gebco.net</a:t>
            </a:r>
            <a:endParaRPr lang="en-US" sz="2100" dirty="0" smtClean="0"/>
          </a:p>
          <a:p>
            <a:pPr lvl="0" algn="ctr"/>
            <a:endParaRPr lang="en-US" sz="2100" dirty="0"/>
          </a:p>
          <a:p>
            <a:pPr lvl="0" algn="ctr"/>
            <a:r>
              <a:rPr lang="en-US" sz="2100" dirty="0">
                <a:solidFill>
                  <a:srgbClr val="2A4772"/>
                </a:solidFill>
              </a:rPr>
              <a:t>@seabed2030</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6907" y="5589240"/>
            <a:ext cx="281178" cy="281178"/>
          </a:xfrm>
          <a:prstGeom prst="rect">
            <a:avLst/>
          </a:prstGeom>
        </p:spPr>
      </p:pic>
      <p:sp>
        <p:nvSpPr>
          <p:cNvPr id="11" name="Content Placeholder 10"/>
          <p:cNvSpPr txBox="1">
            <a:spLocks noGrp="1"/>
          </p:cNvSpPr>
          <p:nvPr>
            <p:ph idx="1"/>
          </p:nvPr>
        </p:nvSpPr>
        <p:spPr>
          <a:xfrm>
            <a:off x="3635896" y="2827965"/>
            <a:ext cx="3954842" cy="757130"/>
          </a:xfrm>
          <a:prstGeom prst="rect">
            <a:avLst/>
          </a:prstGeom>
          <a:noFill/>
        </p:spPr>
        <p:txBody>
          <a:bodyPr wrap="square" rtlCol="0">
            <a:spAutoFit/>
          </a:bodyPr>
          <a:lstStyle/>
          <a:p>
            <a:pPr marL="0" indent="0">
              <a:buNone/>
            </a:pPr>
            <a:r>
              <a:rPr lang="en-PH" sz="1200" i="1" dirty="0">
                <a:latin typeface="Arial" panose="020B0604020202020204" pitchFamily="34" charset="0"/>
                <a:cs typeface="Arial" panose="020B0604020202020204" pitchFamily="34" charset="0"/>
              </a:rPr>
              <a:t>GEBCO operates under the joint auspices of the International Hydrographic Organization (IHO) and UNESCO’s Intergovernmental Oceanographic Commission (IOC)</a:t>
            </a:r>
          </a:p>
        </p:txBody>
      </p:sp>
      <p:sp>
        <p:nvSpPr>
          <p:cNvPr id="12" name="TextBox 11"/>
          <p:cNvSpPr txBox="1"/>
          <p:nvPr/>
        </p:nvSpPr>
        <p:spPr>
          <a:xfrm>
            <a:off x="2648163" y="1584258"/>
            <a:ext cx="4253948" cy="715581"/>
          </a:xfrm>
          <a:prstGeom prst="rect">
            <a:avLst/>
          </a:prstGeom>
          <a:noFill/>
        </p:spPr>
        <p:txBody>
          <a:bodyPr wrap="square" rtlCol="0">
            <a:spAutoFit/>
          </a:bodyPr>
          <a:lstStyle/>
          <a:p>
            <a:r>
              <a:rPr lang="en-PH" sz="4050" dirty="0">
                <a:latin typeface="Arial" panose="020B0604020202020204" pitchFamily="34" charset="0"/>
                <a:cs typeface="Arial" panose="020B0604020202020204" pitchFamily="34" charset="0"/>
              </a:rPr>
              <a:t>Thank you.</a:t>
            </a:r>
          </a:p>
        </p:txBody>
      </p:sp>
      <p:pic>
        <p:nvPicPr>
          <p:cNvPr id="13" name="Picture 12">
            <a:extLst>
              <a:ext uri="{FF2B5EF4-FFF2-40B4-BE49-F238E27FC236}">
                <a16:creationId xmlns:a16="http://schemas.microsoft.com/office/drawing/2014/main" id="{1FCCD324-E608-4B7D-9E7D-77086241CE9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07929" y="2780928"/>
            <a:ext cx="523883" cy="727615"/>
          </a:xfrm>
          <a:prstGeom prst="rect">
            <a:avLst/>
          </a:prstGeom>
        </p:spPr>
      </p:pic>
      <p:pic>
        <p:nvPicPr>
          <p:cNvPr id="14" name="Picture 13">
            <a:extLst>
              <a:ext uri="{FF2B5EF4-FFF2-40B4-BE49-F238E27FC236}">
                <a16:creationId xmlns:a16="http://schemas.microsoft.com/office/drawing/2014/main" id="{172A8F2D-58EE-4467-8E7F-B27622C7A557}"/>
              </a:ext>
            </a:extLst>
          </p:cNvPr>
          <p:cNvPicPr>
            <a:picLocks noChangeAspect="1"/>
          </p:cNvPicPr>
          <p:nvPr/>
        </p:nvPicPr>
        <p:blipFill>
          <a:blip r:embed="rId5"/>
          <a:stretch>
            <a:fillRect/>
          </a:stretch>
        </p:blipFill>
        <p:spPr>
          <a:xfrm>
            <a:off x="2051720" y="2815707"/>
            <a:ext cx="1372862" cy="717308"/>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11760" y="3772976"/>
            <a:ext cx="889239" cy="973129"/>
          </a:xfrm>
          <a:prstGeom prst="rect">
            <a:avLst/>
          </a:prstGeom>
        </p:spPr>
      </p:pic>
      <p:sp>
        <p:nvSpPr>
          <p:cNvPr id="10" name="Content Placeholder 10"/>
          <p:cNvSpPr txBox="1">
            <a:spLocks/>
          </p:cNvSpPr>
          <p:nvPr/>
        </p:nvSpPr>
        <p:spPr>
          <a:xfrm>
            <a:off x="3659149" y="3868052"/>
            <a:ext cx="3954842" cy="757130"/>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ln>
                  <a:noFill/>
                </a:ln>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GB" sz="1200" i="1" dirty="0" smtClean="0">
                <a:latin typeface="Arial" panose="020B0604020202020204" pitchFamily="34" charset="0"/>
                <a:cs typeface="Arial" panose="020B0604020202020204" pitchFamily="34" charset="0"/>
              </a:rPr>
              <a:t>The </a:t>
            </a:r>
            <a:r>
              <a:rPr lang="en-GB" sz="1200" i="1" dirty="0">
                <a:latin typeface="Arial" panose="020B0604020202020204" pitchFamily="34" charset="0"/>
                <a:cs typeface="Arial" panose="020B0604020202020204" pitchFamily="34" charset="0"/>
              </a:rPr>
              <a:t>Nippon Foundation acts as a Social Innovation hub, creating new frameworks and bringing about change, to lay the foundation for a society in which “all people support one another.”</a:t>
            </a:r>
            <a:r>
              <a:rPr lang="en-PH" sz="1200" i="1" dirty="0">
                <a:latin typeface="Arial" panose="020B0604020202020204" pitchFamily="34" charset="0"/>
                <a:cs typeface="Arial" panose="020B0604020202020204" pitchFamily="34" charset="0"/>
              </a:rPr>
              <a:t> </a:t>
            </a:r>
          </a:p>
        </p:txBody>
      </p:sp>
      <p:sp>
        <p:nvSpPr>
          <p:cNvPr id="5" name="TextBox 4"/>
          <p:cNvSpPr txBox="1"/>
          <p:nvPr/>
        </p:nvSpPr>
        <p:spPr>
          <a:xfrm>
            <a:off x="1247999" y="-91696"/>
            <a:ext cx="5654112" cy="1231106"/>
          </a:xfrm>
          <a:prstGeom prst="rect">
            <a:avLst/>
          </a:prstGeom>
          <a:noFill/>
        </p:spPr>
        <p:txBody>
          <a:bodyPr wrap="none" rtlCol="0">
            <a:spAutoFit/>
          </a:bodyPr>
          <a:lstStyle/>
          <a:p>
            <a:pPr algn="ctr"/>
            <a:r>
              <a:rPr lang="en-US" sz="2800" b="1" dirty="0">
                <a:solidFill>
                  <a:schemeClr val="bg1"/>
                </a:solidFill>
                <a:latin typeface="Arial" panose="020B0604020202020204" pitchFamily="34" charset="0"/>
                <a:cs typeface="Arial" panose="020B0604020202020204" pitchFamily="34" charset="0"/>
              </a:rPr>
              <a:t>The Nippon Foundation-GEBCO</a:t>
            </a:r>
            <a:br>
              <a:rPr lang="en-US" sz="2800" b="1"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Seabed 2030 Project</a:t>
            </a:r>
          </a:p>
          <a:p>
            <a:endParaRPr lang="en-US" dirty="0"/>
          </a:p>
        </p:txBody>
      </p:sp>
    </p:spTree>
    <p:extLst>
      <p:ext uri="{BB962C8B-B14F-4D97-AF65-F5344CB8AC3E}">
        <p14:creationId xmlns:p14="http://schemas.microsoft.com/office/powerpoint/2010/main" val="38552152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56792"/>
            <a:ext cx="7460589" cy="4961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a:xfrm>
            <a:off x="935868" y="116632"/>
            <a:ext cx="5904655" cy="756320"/>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b="1" kern="1200">
                <a:ln>
                  <a:noFill/>
                </a:ln>
                <a:solidFill>
                  <a:schemeClr val="bg1"/>
                </a:solidFill>
                <a:latin typeface="+mj-lt"/>
                <a:ea typeface="+mj-ea"/>
                <a:cs typeface="+mj-cs"/>
              </a:defRPr>
            </a:lvl1pPr>
          </a:lstStyle>
          <a:p>
            <a:pPr algn="ctr" fontAlgn="auto">
              <a:spcAft>
                <a:spcPts val="0"/>
              </a:spcAft>
            </a:pPr>
            <a:r>
              <a:rPr lang="en-US" dirty="0" smtClean="0"/>
              <a:t>How complete is the </a:t>
            </a:r>
            <a:br>
              <a:rPr lang="en-US" dirty="0" smtClean="0"/>
            </a:br>
            <a:r>
              <a:rPr lang="en-US" dirty="0" smtClean="0"/>
              <a:t>variable res GEBCO Grid?</a:t>
            </a:r>
            <a:endParaRPr lang="en-US" dirty="0"/>
          </a:p>
        </p:txBody>
      </p:sp>
      <p:graphicFrame>
        <p:nvGraphicFramePr>
          <p:cNvPr id="4" name="Table 3">
            <a:extLst>
              <a:ext uri="{FF2B5EF4-FFF2-40B4-BE49-F238E27FC236}">
                <a16:creationId xmlns:a16="http://schemas.microsoft.com/office/drawing/2014/main" id="{D6B3F77B-59E9-C540-ADBE-738B4B58EE18}"/>
              </a:ext>
            </a:extLst>
          </p:cNvPr>
          <p:cNvGraphicFramePr>
            <a:graphicFrameLocks noGrp="1"/>
          </p:cNvGraphicFramePr>
          <p:nvPr>
            <p:extLst>
              <p:ext uri="{D42A27DB-BD31-4B8C-83A1-F6EECF244321}">
                <p14:modId xmlns:p14="http://schemas.microsoft.com/office/powerpoint/2010/main" val="2701335193"/>
              </p:ext>
            </p:extLst>
          </p:nvPr>
        </p:nvGraphicFramePr>
        <p:xfrm>
          <a:off x="5292082" y="1556794"/>
          <a:ext cx="3863751" cy="1656180"/>
        </p:xfrm>
        <a:graphic>
          <a:graphicData uri="http://schemas.openxmlformats.org/drawingml/2006/table">
            <a:tbl>
              <a:tblPr/>
              <a:tblGrid>
                <a:gridCol w="1287917">
                  <a:extLst>
                    <a:ext uri="{9D8B030D-6E8A-4147-A177-3AD203B41FA5}">
                      <a16:colId xmlns:a16="http://schemas.microsoft.com/office/drawing/2014/main" val="124497866"/>
                    </a:ext>
                  </a:extLst>
                </a:gridCol>
                <a:gridCol w="1287917">
                  <a:extLst>
                    <a:ext uri="{9D8B030D-6E8A-4147-A177-3AD203B41FA5}">
                      <a16:colId xmlns:a16="http://schemas.microsoft.com/office/drawing/2014/main" val="2653906833"/>
                    </a:ext>
                  </a:extLst>
                </a:gridCol>
                <a:gridCol w="1287917">
                  <a:extLst>
                    <a:ext uri="{9D8B030D-6E8A-4147-A177-3AD203B41FA5}">
                      <a16:colId xmlns:a16="http://schemas.microsoft.com/office/drawing/2014/main" val="362014301"/>
                    </a:ext>
                  </a:extLst>
                </a:gridCol>
              </a:tblGrid>
              <a:tr h="293768">
                <a:tc>
                  <a:txBody>
                    <a:bodyPr/>
                    <a:lstStyle/>
                    <a:p>
                      <a:pPr algn="ctr"/>
                      <a:r>
                        <a:rPr lang="en-GB" sz="1400" b="1" dirty="0">
                          <a:solidFill>
                            <a:srgbClr val="222222"/>
                          </a:solidFill>
                          <a:effectLst/>
                        </a:rPr>
                        <a:t>Depth Range</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FFFFFF"/>
                    </a:solidFill>
                  </a:tcPr>
                </a:tc>
                <a:tc>
                  <a:txBody>
                    <a:bodyPr/>
                    <a:lstStyle/>
                    <a:p>
                      <a:pPr algn="ctr"/>
                      <a:r>
                        <a:rPr lang="en-GB" sz="1400" b="1" dirty="0" smtClean="0">
                          <a:solidFill>
                            <a:srgbClr val="222222"/>
                          </a:solidFill>
                          <a:effectLst/>
                        </a:rPr>
                        <a:t>Resolution</a:t>
                      </a:r>
                      <a:endParaRPr lang="en-GB" sz="1400" b="1" dirty="0">
                        <a:solidFill>
                          <a:srgbClr val="222222"/>
                        </a:solidFill>
                        <a:effectLst/>
                      </a:endParaRP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FFFFFF"/>
                    </a:solidFill>
                  </a:tcPr>
                </a:tc>
                <a:tc>
                  <a:txBody>
                    <a:bodyPr/>
                    <a:lstStyle/>
                    <a:p>
                      <a:pPr algn="ctr"/>
                      <a:r>
                        <a:rPr lang="en-GB" sz="1400" b="1" dirty="0">
                          <a:solidFill>
                            <a:srgbClr val="222222"/>
                          </a:solidFill>
                          <a:effectLst/>
                        </a:rPr>
                        <a:t>% of </a:t>
                      </a:r>
                      <a:r>
                        <a:rPr lang="en-GB" sz="1400" b="1" dirty="0" smtClean="0">
                          <a:solidFill>
                            <a:srgbClr val="222222"/>
                          </a:solidFill>
                          <a:effectLst/>
                        </a:rPr>
                        <a:t>ocean</a:t>
                      </a:r>
                      <a:endParaRPr lang="en-GB" sz="1400" b="1" dirty="0">
                        <a:solidFill>
                          <a:srgbClr val="222222"/>
                        </a:solidFill>
                        <a:effectLst/>
                      </a:endParaRP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FFFFFF"/>
                    </a:solidFill>
                  </a:tcPr>
                </a:tc>
                <a:extLst>
                  <a:ext uri="{0D108BD9-81ED-4DB2-BD59-A6C34878D82A}">
                    <a16:rowId xmlns:a16="http://schemas.microsoft.com/office/drawing/2014/main" val="1570702891"/>
                  </a:ext>
                </a:extLst>
              </a:tr>
              <a:tr h="293768">
                <a:tc>
                  <a:txBody>
                    <a:bodyPr/>
                    <a:lstStyle/>
                    <a:p>
                      <a:pPr algn="ctr"/>
                      <a:r>
                        <a:rPr lang="en-GB" sz="1400" dirty="0">
                          <a:solidFill>
                            <a:srgbClr val="222222"/>
                          </a:solidFill>
                          <a:effectLst/>
                        </a:rPr>
                        <a:t>0–1500 m</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FFFFFF"/>
                    </a:solidFill>
                  </a:tcPr>
                </a:tc>
                <a:tc>
                  <a:txBody>
                    <a:bodyPr/>
                    <a:lstStyle/>
                    <a:p>
                      <a:pPr algn="ctr"/>
                      <a:r>
                        <a:rPr lang="en-GB" sz="1400" dirty="0">
                          <a:solidFill>
                            <a:srgbClr val="222222"/>
                          </a:solidFill>
                          <a:effectLst/>
                        </a:rPr>
                        <a:t>100 × 100 m</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FFFFFF"/>
                    </a:solidFill>
                  </a:tcPr>
                </a:tc>
                <a:tc>
                  <a:txBody>
                    <a:bodyPr/>
                    <a:lstStyle/>
                    <a:p>
                      <a:pPr algn="ctr"/>
                      <a:r>
                        <a:rPr lang="en-GB" sz="1400" dirty="0">
                          <a:solidFill>
                            <a:srgbClr val="222222"/>
                          </a:solidFill>
                          <a:effectLst/>
                        </a:rPr>
                        <a:t>13.7</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FFFFFF"/>
                    </a:solidFill>
                  </a:tcPr>
                </a:tc>
                <a:extLst>
                  <a:ext uri="{0D108BD9-81ED-4DB2-BD59-A6C34878D82A}">
                    <a16:rowId xmlns:a16="http://schemas.microsoft.com/office/drawing/2014/main" val="2939832712"/>
                  </a:ext>
                </a:extLst>
              </a:tr>
              <a:tr h="293768">
                <a:tc>
                  <a:txBody>
                    <a:bodyPr/>
                    <a:lstStyle/>
                    <a:p>
                      <a:pPr algn="ctr"/>
                      <a:r>
                        <a:rPr lang="en-GB" sz="1400" dirty="0">
                          <a:solidFill>
                            <a:srgbClr val="222222"/>
                          </a:solidFill>
                          <a:effectLst/>
                        </a:rPr>
                        <a:t>1500–3000 m</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F9F9F9"/>
                    </a:solidFill>
                  </a:tcPr>
                </a:tc>
                <a:tc>
                  <a:txBody>
                    <a:bodyPr/>
                    <a:lstStyle/>
                    <a:p>
                      <a:pPr algn="ctr"/>
                      <a:r>
                        <a:rPr lang="en-GB" sz="1400" dirty="0">
                          <a:solidFill>
                            <a:srgbClr val="222222"/>
                          </a:solidFill>
                          <a:effectLst/>
                        </a:rPr>
                        <a:t>200 × 200 m</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F9F9F9"/>
                    </a:solidFill>
                  </a:tcPr>
                </a:tc>
                <a:tc>
                  <a:txBody>
                    <a:bodyPr/>
                    <a:lstStyle/>
                    <a:p>
                      <a:pPr algn="ctr"/>
                      <a:r>
                        <a:rPr lang="en-GB" sz="1400" dirty="0">
                          <a:solidFill>
                            <a:srgbClr val="222222"/>
                          </a:solidFill>
                          <a:effectLst/>
                        </a:rPr>
                        <a:t>11</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F9F9F9"/>
                    </a:solidFill>
                  </a:tcPr>
                </a:tc>
                <a:extLst>
                  <a:ext uri="{0D108BD9-81ED-4DB2-BD59-A6C34878D82A}">
                    <a16:rowId xmlns:a16="http://schemas.microsoft.com/office/drawing/2014/main" val="2117086483"/>
                  </a:ext>
                </a:extLst>
              </a:tr>
              <a:tr h="293768">
                <a:tc>
                  <a:txBody>
                    <a:bodyPr/>
                    <a:lstStyle/>
                    <a:p>
                      <a:pPr algn="ctr"/>
                      <a:r>
                        <a:rPr lang="en-GB" sz="1400" dirty="0">
                          <a:solidFill>
                            <a:srgbClr val="222222"/>
                          </a:solidFill>
                          <a:effectLst/>
                        </a:rPr>
                        <a:t>3000–5750 m</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FFFFFF"/>
                    </a:solidFill>
                  </a:tcPr>
                </a:tc>
                <a:tc>
                  <a:txBody>
                    <a:bodyPr/>
                    <a:lstStyle/>
                    <a:p>
                      <a:pPr algn="ctr"/>
                      <a:r>
                        <a:rPr lang="en-GB" sz="1400" dirty="0">
                          <a:solidFill>
                            <a:srgbClr val="222222"/>
                          </a:solidFill>
                          <a:effectLst/>
                        </a:rPr>
                        <a:t>400 × 400 m</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FFFFFF"/>
                    </a:solidFill>
                  </a:tcPr>
                </a:tc>
                <a:tc>
                  <a:txBody>
                    <a:bodyPr/>
                    <a:lstStyle/>
                    <a:p>
                      <a:pPr algn="ctr"/>
                      <a:r>
                        <a:rPr lang="en-GB" sz="1400" dirty="0">
                          <a:solidFill>
                            <a:srgbClr val="222222"/>
                          </a:solidFill>
                          <a:effectLst/>
                        </a:rPr>
                        <a:t>72.6</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FFFFFF"/>
                    </a:solidFill>
                  </a:tcPr>
                </a:tc>
                <a:extLst>
                  <a:ext uri="{0D108BD9-81ED-4DB2-BD59-A6C34878D82A}">
                    <a16:rowId xmlns:a16="http://schemas.microsoft.com/office/drawing/2014/main" val="1515084783"/>
                  </a:ext>
                </a:extLst>
              </a:tr>
              <a:tr h="481108">
                <a:tc>
                  <a:txBody>
                    <a:bodyPr/>
                    <a:lstStyle/>
                    <a:p>
                      <a:pPr algn="ctr"/>
                      <a:r>
                        <a:rPr lang="en-GB" sz="1400" dirty="0">
                          <a:solidFill>
                            <a:srgbClr val="222222"/>
                          </a:solidFill>
                          <a:effectLst/>
                        </a:rPr>
                        <a:t>5750–11,000 m</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EEEEEE"/>
                    </a:solidFill>
                  </a:tcPr>
                </a:tc>
                <a:tc>
                  <a:txBody>
                    <a:bodyPr/>
                    <a:lstStyle/>
                    <a:p>
                      <a:pPr algn="ctr"/>
                      <a:r>
                        <a:rPr lang="en-GB" sz="1400" dirty="0">
                          <a:solidFill>
                            <a:srgbClr val="222222"/>
                          </a:solidFill>
                          <a:effectLst/>
                        </a:rPr>
                        <a:t>800 × 800 m</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EEEEEE"/>
                    </a:solidFill>
                  </a:tcPr>
                </a:tc>
                <a:tc>
                  <a:txBody>
                    <a:bodyPr/>
                    <a:lstStyle/>
                    <a:p>
                      <a:pPr algn="ctr"/>
                      <a:r>
                        <a:rPr lang="en-GB" sz="1400" dirty="0">
                          <a:solidFill>
                            <a:srgbClr val="222222"/>
                          </a:solidFill>
                          <a:effectLst/>
                        </a:rPr>
                        <a:t>2.7</a:t>
                      </a:r>
                    </a:p>
                  </a:txBody>
                  <a:tcPr marL="68580" marR="68580" marT="34290" marB="34290" anchor="ctr">
                    <a:lnL w="12700" cap="flat" cmpd="sng" algn="ctr">
                      <a:solidFill>
                        <a:srgbClr val="E0CBFD"/>
                      </a:solidFill>
                      <a:prstDash val="solid"/>
                      <a:round/>
                      <a:headEnd type="none" w="med" len="med"/>
                      <a:tailEnd type="none" w="med" len="med"/>
                    </a:lnL>
                    <a:lnR w="12700" cap="flat" cmpd="sng" algn="ctr">
                      <a:solidFill>
                        <a:srgbClr val="E0CBFD"/>
                      </a:solidFill>
                      <a:prstDash val="solid"/>
                      <a:round/>
                      <a:headEnd type="none" w="med" len="med"/>
                      <a:tailEnd type="none" w="med" len="med"/>
                    </a:lnR>
                    <a:lnT w="12700" cap="flat" cmpd="sng" algn="ctr">
                      <a:solidFill>
                        <a:srgbClr val="E0CBFD"/>
                      </a:solidFill>
                      <a:prstDash val="solid"/>
                      <a:round/>
                      <a:headEnd type="none" w="med" len="med"/>
                      <a:tailEnd type="none" w="med" len="med"/>
                    </a:lnT>
                    <a:lnB w="12700" cap="flat" cmpd="sng" algn="ctr">
                      <a:solidFill>
                        <a:srgbClr val="E0CBFD"/>
                      </a:solidFill>
                      <a:prstDash val="solid"/>
                      <a:round/>
                      <a:headEnd type="none" w="med" len="med"/>
                      <a:tailEnd type="none" w="med" len="med"/>
                    </a:lnB>
                    <a:solidFill>
                      <a:srgbClr val="EEEEEE"/>
                    </a:solidFill>
                  </a:tcPr>
                </a:tc>
                <a:extLst>
                  <a:ext uri="{0D108BD9-81ED-4DB2-BD59-A6C34878D82A}">
                    <a16:rowId xmlns:a16="http://schemas.microsoft.com/office/drawing/2014/main" val="1965838872"/>
                  </a:ext>
                </a:extLst>
              </a:tr>
            </a:tbl>
          </a:graphicData>
        </a:graphic>
      </p:graphicFrame>
      <p:sp>
        <p:nvSpPr>
          <p:cNvPr id="5" name="Rectangle 4"/>
          <p:cNvSpPr/>
          <p:nvPr/>
        </p:nvSpPr>
        <p:spPr>
          <a:xfrm>
            <a:off x="539552" y="1052736"/>
            <a:ext cx="4596130" cy="646331"/>
          </a:xfrm>
          <a:prstGeom prst="rect">
            <a:avLst/>
          </a:prstGeom>
        </p:spPr>
        <p:txBody>
          <a:bodyPr wrap="none">
            <a:spAutoFit/>
          </a:bodyPr>
          <a:lstStyle/>
          <a:p>
            <a:r>
              <a:rPr lang="en-US" sz="3600" b="1" dirty="0" smtClean="0"/>
              <a:t>Grid 6.2 % complete</a:t>
            </a:r>
            <a:endParaRPr lang="en-US" sz="3600" b="1" dirty="0"/>
          </a:p>
        </p:txBody>
      </p:sp>
    </p:spTree>
    <p:extLst>
      <p:ext uri="{BB962C8B-B14F-4D97-AF65-F5344CB8AC3E}">
        <p14:creationId xmlns:p14="http://schemas.microsoft.com/office/powerpoint/2010/main" val="39637339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fontAlgn="base">
              <a:spcAft>
                <a:spcPct val="0"/>
              </a:spcAft>
            </a:pPr>
            <a:r>
              <a:rPr lang="en-US" sz="3600" dirty="0">
                <a:ea typeface="+mn-ea"/>
                <a:cs typeface="+mn-cs"/>
              </a:rPr>
              <a:t>GEBCO -</a:t>
            </a:r>
            <a:r>
              <a:rPr lang="en-US" sz="2000" dirty="0">
                <a:ea typeface="+mn-ea"/>
                <a:cs typeface="+mn-cs"/>
              </a:rPr>
              <a:t/>
            </a:r>
            <a:br>
              <a:rPr lang="en-US" sz="2000" dirty="0">
                <a:ea typeface="+mn-ea"/>
                <a:cs typeface="+mn-cs"/>
              </a:rPr>
            </a:br>
            <a:r>
              <a:rPr lang="en-GB" sz="2000" dirty="0">
                <a:ea typeface="+mn-ea"/>
                <a:cs typeface="+mn-cs"/>
              </a:rPr>
              <a:t>the most authoritative, publicly-available world ocean map</a:t>
            </a:r>
            <a:endParaRPr lang="en-US" sz="2000" dirty="0">
              <a:ea typeface="+mn-ea"/>
              <a:cs typeface="+mn-cs"/>
            </a:endParaRP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92705"/>
            <a:ext cx="2507079" cy="1604530"/>
          </a:xfrm>
          <a:prstGeom prst="rect">
            <a:avLst/>
          </a:prstGeom>
          <a:effectLst>
            <a:outerShdw blurRad="50800" dist="76200" dir="2700000" algn="tl" rotWithShape="0">
              <a:prstClr val="black">
                <a:alpha val="40000"/>
              </a:prstClr>
            </a:outerShdw>
          </a:effectLst>
        </p:spPr>
      </p:pic>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t="3189" b="26666"/>
          <a:stretch/>
        </p:blipFill>
        <p:spPr>
          <a:xfrm>
            <a:off x="4788765" y="1680455"/>
            <a:ext cx="3263724" cy="1778766"/>
          </a:xfrm>
          <a:prstGeom prst="rect">
            <a:avLst/>
          </a:prstGeom>
          <a:effectLst>
            <a:outerShdw blurRad="50800" dist="76200" dir="2700000" algn="tl" rotWithShape="0">
              <a:prstClr val="black">
                <a:alpha val="40000"/>
              </a:prstClr>
            </a:outerShdw>
          </a:effectLst>
        </p:spPr>
      </p:pic>
      <p:sp>
        <p:nvSpPr>
          <p:cNvPr id="23" name="Rectangle 22"/>
          <p:cNvSpPr/>
          <p:nvPr/>
        </p:nvSpPr>
        <p:spPr>
          <a:xfrm>
            <a:off x="0" y="1196752"/>
            <a:ext cx="1018227" cy="584775"/>
          </a:xfrm>
          <a:prstGeom prst="rect">
            <a:avLst/>
          </a:prstGeom>
        </p:spPr>
        <p:txBody>
          <a:bodyPr wrap="none">
            <a:spAutoFit/>
          </a:bodyPr>
          <a:lstStyle/>
          <a:p>
            <a:r>
              <a:rPr lang="en-US" sz="3200" dirty="0" smtClean="0"/>
              <a:t>1903</a:t>
            </a:r>
          </a:p>
        </p:txBody>
      </p:sp>
      <p:sp>
        <p:nvSpPr>
          <p:cNvPr id="24" name="Rectangle 23"/>
          <p:cNvSpPr/>
          <p:nvPr/>
        </p:nvSpPr>
        <p:spPr>
          <a:xfrm>
            <a:off x="4770670" y="1194589"/>
            <a:ext cx="1018227" cy="584775"/>
          </a:xfrm>
          <a:prstGeom prst="rect">
            <a:avLst/>
          </a:prstGeom>
        </p:spPr>
        <p:txBody>
          <a:bodyPr wrap="none">
            <a:spAutoFit/>
          </a:bodyPr>
          <a:lstStyle/>
          <a:p>
            <a:r>
              <a:rPr lang="en-US" sz="3200" dirty="0" smtClean="0"/>
              <a:t>2014</a:t>
            </a:r>
          </a:p>
        </p:txBody>
      </p:sp>
      <p:sp>
        <p:nvSpPr>
          <p:cNvPr id="27" name="TextBox 26"/>
          <p:cNvSpPr txBox="1"/>
          <p:nvPr/>
        </p:nvSpPr>
        <p:spPr>
          <a:xfrm>
            <a:off x="5257535" y="4181655"/>
            <a:ext cx="3067052" cy="461665"/>
          </a:xfrm>
          <a:prstGeom prst="rect">
            <a:avLst/>
          </a:prstGeom>
          <a:noFill/>
        </p:spPr>
        <p:txBody>
          <a:bodyPr wrap="square" rtlCol="0">
            <a:spAutoFit/>
          </a:bodyPr>
          <a:lstStyle/>
          <a:p>
            <a:r>
              <a:rPr lang="en-US" sz="2400" dirty="0" smtClean="0"/>
              <a:t>30 arc-second grid</a:t>
            </a:r>
            <a:endParaRPr lang="en-US" sz="2400" dirty="0"/>
          </a:p>
        </p:txBody>
      </p:sp>
      <p:pic>
        <p:nvPicPr>
          <p:cNvPr id="29" name="Content Placeholder 3"/>
          <p:cNvPicPr>
            <a:picLocks noChangeAspect="1"/>
          </p:cNvPicPr>
          <p:nvPr/>
        </p:nvPicPr>
        <p:blipFill rotWithShape="1">
          <a:blip r:embed="rId5" cstate="print">
            <a:extLst>
              <a:ext uri="{28A0092B-C50C-407E-A947-70E740481C1C}">
                <a14:useLocalDpi xmlns:a14="http://schemas.microsoft.com/office/drawing/2010/main" val="0"/>
              </a:ext>
            </a:extLst>
          </a:blip>
          <a:srcRect b="31022"/>
          <a:stretch/>
        </p:blipFill>
        <p:spPr>
          <a:xfrm>
            <a:off x="143127" y="3523377"/>
            <a:ext cx="4727903" cy="3274652"/>
          </a:xfrm>
          <a:prstGeom prst="rect">
            <a:avLst/>
          </a:prstGeom>
        </p:spPr>
      </p:pic>
      <p:sp>
        <p:nvSpPr>
          <p:cNvPr id="30" name="Striped Right Arrow 29"/>
          <p:cNvSpPr/>
          <p:nvPr/>
        </p:nvSpPr>
        <p:spPr>
          <a:xfrm>
            <a:off x="3331312" y="2134496"/>
            <a:ext cx="903415" cy="50405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5279783" y="3523377"/>
            <a:ext cx="3761770" cy="461665"/>
          </a:xfrm>
          <a:prstGeom prst="rect">
            <a:avLst/>
          </a:prstGeom>
          <a:noFill/>
        </p:spPr>
        <p:txBody>
          <a:bodyPr wrap="square" rtlCol="0">
            <a:spAutoFit/>
          </a:bodyPr>
          <a:lstStyle/>
          <a:p>
            <a:r>
              <a:rPr lang="en-US" sz="2400" dirty="0" smtClean="0"/>
              <a:t>GEBCO Grid today</a:t>
            </a:r>
            <a:endParaRPr lang="en-US" sz="2400" dirty="0"/>
          </a:p>
        </p:txBody>
      </p:sp>
    </p:spTree>
    <p:extLst>
      <p:ext uri="{BB962C8B-B14F-4D97-AF65-F5344CB8AC3E}">
        <p14:creationId xmlns:p14="http://schemas.microsoft.com/office/powerpoint/2010/main" val="8383535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b="31022"/>
          <a:stretch/>
        </p:blipFill>
        <p:spPr>
          <a:xfrm>
            <a:off x="815010" y="1251439"/>
            <a:ext cx="7692885" cy="5328266"/>
          </a:xfrm>
          <a:prstGeom prst="rect">
            <a:avLst/>
          </a:prstGeom>
        </p:spPr>
      </p:pic>
      <p:sp>
        <p:nvSpPr>
          <p:cNvPr id="5" name="Title 1"/>
          <p:cNvSpPr txBox="1">
            <a:spLocks/>
          </p:cNvSpPr>
          <p:nvPr/>
        </p:nvSpPr>
        <p:spPr>
          <a:xfrm>
            <a:off x="1115616" y="116632"/>
            <a:ext cx="5597820" cy="914400"/>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b="1" kern="1200">
                <a:ln>
                  <a:noFill/>
                </a:ln>
                <a:solidFill>
                  <a:schemeClr val="bg1"/>
                </a:solidFill>
                <a:latin typeface="+mj-lt"/>
                <a:ea typeface="+mj-ea"/>
                <a:cs typeface="+mj-cs"/>
              </a:defRPr>
            </a:lvl1pPr>
          </a:lstStyle>
          <a:p>
            <a:pPr algn="ctr" fontAlgn="base">
              <a:spcAft>
                <a:spcPct val="0"/>
              </a:spcAft>
            </a:pPr>
            <a:r>
              <a:rPr lang="en-US" sz="3600" dirty="0" smtClean="0">
                <a:ea typeface="+mn-ea"/>
                <a:cs typeface="+mn-cs"/>
              </a:rPr>
              <a:t>GEBCO -</a:t>
            </a:r>
            <a:r>
              <a:rPr lang="en-US" sz="2000" dirty="0" smtClean="0">
                <a:ea typeface="+mn-ea"/>
                <a:cs typeface="+mn-cs"/>
              </a:rPr>
              <a:t/>
            </a:r>
            <a:br>
              <a:rPr lang="en-US" sz="2000" dirty="0" smtClean="0">
                <a:ea typeface="+mn-ea"/>
                <a:cs typeface="+mn-cs"/>
              </a:rPr>
            </a:br>
            <a:r>
              <a:rPr lang="en-GB" sz="2000" dirty="0" smtClean="0">
                <a:ea typeface="+mn-ea"/>
                <a:cs typeface="+mn-cs"/>
              </a:rPr>
              <a:t>the most authoritative, publicly-available world ocean map</a:t>
            </a:r>
            <a:endParaRPr lang="en-US" sz="2000" dirty="0">
              <a:ea typeface="+mn-ea"/>
              <a:cs typeface="+mn-cs"/>
            </a:endParaRPr>
          </a:p>
        </p:txBody>
      </p:sp>
    </p:spTree>
    <p:extLst>
      <p:ext uri="{BB962C8B-B14F-4D97-AF65-F5344CB8AC3E}">
        <p14:creationId xmlns:p14="http://schemas.microsoft.com/office/powerpoint/2010/main" val="14288249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4597" y="116632"/>
            <a:ext cx="6568777" cy="914400"/>
          </a:xfrm>
        </p:spPr>
        <p:txBody>
          <a:bodyPr>
            <a:normAutofit fontScale="90000"/>
          </a:bodyPr>
          <a:lstStyle/>
          <a:p>
            <a:r>
              <a:rPr lang="en-US" dirty="0"/>
              <a:t>Forum for Future Ocean </a:t>
            </a:r>
            <a:br>
              <a:rPr lang="en-US" dirty="0"/>
            </a:br>
            <a:r>
              <a:rPr lang="en-US" dirty="0"/>
              <a:t>Floor </a:t>
            </a:r>
            <a:r>
              <a:rPr lang="en-US" dirty="0" smtClean="0"/>
              <a:t>Mapping – June 2016</a:t>
            </a:r>
            <a:endParaRPr lang="en-US" b="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2932" t="5940" b="16188"/>
          <a:stretch/>
        </p:blipFill>
        <p:spPr>
          <a:xfrm>
            <a:off x="6122505" y="1585173"/>
            <a:ext cx="2981739" cy="1883063"/>
          </a:xfrm>
          <a:prstGeom prst="rect">
            <a:avLst/>
          </a:prstGeom>
        </p:spPr>
      </p:pic>
      <p:sp>
        <p:nvSpPr>
          <p:cNvPr id="5" name="Content Placeholder 2"/>
          <p:cNvSpPr txBox="1">
            <a:spLocks/>
          </p:cNvSpPr>
          <p:nvPr/>
        </p:nvSpPr>
        <p:spPr>
          <a:xfrm>
            <a:off x="32617" y="1365492"/>
            <a:ext cx="7223262" cy="36210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ln>
                  <a:noFill/>
                </a:ln>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3200" dirty="0" smtClean="0"/>
              <a:t>&gt; 160 Participants</a:t>
            </a:r>
          </a:p>
          <a:p>
            <a:pPr fontAlgn="auto">
              <a:spcAft>
                <a:spcPts val="0"/>
              </a:spcAft>
            </a:pPr>
            <a:r>
              <a:rPr lang="en-US" sz="3200" dirty="0" smtClean="0"/>
              <a:t>45 Countries</a:t>
            </a:r>
          </a:p>
          <a:p>
            <a:pPr fontAlgn="auto">
              <a:spcAft>
                <a:spcPts val="0"/>
              </a:spcAft>
            </a:pPr>
            <a:r>
              <a:rPr lang="en-US" sz="3200" dirty="0" smtClean="0"/>
              <a:t>Academia, Government, Industry</a:t>
            </a:r>
          </a:p>
          <a:p>
            <a:pPr fontAlgn="auto">
              <a:spcAft>
                <a:spcPts val="0"/>
              </a:spcAft>
            </a:pPr>
            <a:r>
              <a:rPr lang="en-US" sz="3200" dirty="0" smtClean="0"/>
              <a:t>Developed Seabed 2030 Roadmap</a:t>
            </a:r>
          </a:p>
          <a:p>
            <a:pPr fontAlgn="auto">
              <a:spcAft>
                <a:spcPts val="0"/>
              </a:spcAft>
            </a:pPr>
            <a:endParaRPr lang="en-US" sz="3200" dirty="0" smtClean="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377" t="20870" r="2432" b="19710"/>
          <a:stretch/>
        </p:blipFill>
        <p:spPr>
          <a:xfrm>
            <a:off x="1259632" y="3784649"/>
            <a:ext cx="5943601" cy="2866914"/>
          </a:xfrm>
          <a:prstGeom prst="rect">
            <a:avLst/>
          </a:prstGeom>
        </p:spPr>
      </p:pic>
    </p:spTree>
    <p:extLst>
      <p:ext uri="{BB962C8B-B14F-4D97-AF65-F5344CB8AC3E}">
        <p14:creationId xmlns:p14="http://schemas.microsoft.com/office/powerpoint/2010/main" val="21141881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1760" y="116632"/>
            <a:ext cx="3832473" cy="914400"/>
          </a:xfrm>
        </p:spPr>
        <p:txBody>
          <a:bodyPr>
            <a:normAutofit fontScale="90000"/>
          </a:bodyPr>
          <a:lstStyle/>
          <a:p>
            <a:pPr algn="ctr"/>
            <a:r>
              <a:rPr lang="en-GB" dirty="0" smtClean="0"/>
              <a:t>NF – GEBCO Seabed </a:t>
            </a:r>
            <a:r>
              <a:rPr lang="en-GB" dirty="0" smtClean="0"/>
              <a:t>2030</a:t>
            </a:r>
            <a:endParaRPr lang="en-GB"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5548" y="1268760"/>
            <a:ext cx="3996442" cy="2664296"/>
          </a:xfrm>
          <a:prstGeom prst="rect">
            <a:avLst/>
          </a:prstGeom>
          <a:ln>
            <a:noFill/>
          </a:ln>
          <a:effectLst>
            <a:outerShdw blurRad="190500" algn="tl" rotWithShape="0">
              <a:srgbClr val="000000">
                <a:alpha val="70000"/>
              </a:srgbClr>
            </a:outerShdw>
          </a:effectLst>
        </p:spPr>
      </p:pic>
      <p:sp>
        <p:nvSpPr>
          <p:cNvPr id="5" name="TextBox 3"/>
          <p:cNvSpPr txBox="1"/>
          <p:nvPr/>
        </p:nvSpPr>
        <p:spPr>
          <a:xfrm>
            <a:off x="295548" y="4365104"/>
            <a:ext cx="8800742" cy="200054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GB" sz="2400" dirty="0" smtClean="0">
                <a:solidFill>
                  <a:prstClr val="black"/>
                </a:solidFill>
                <a:latin typeface="Arial" panose="020B0604020202020204" pitchFamily="34" charset="0"/>
                <a:cs typeface="Arial" panose="020B0604020202020204" pitchFamily="34" charset="0"/>
              </a:rPr>
              <a:t>Mr </a:t>
            </a:r>
            <a:r>
              <a:rPr lang="en-GB" sz="2400" dirty="0" err="1" smtClean="0">
                <a:solidFill>
                  <a:prstClr val="black"/>
                </a:solidFill>
                <a:latin typeface="Arial" panose="020B0604020202020204" pitchFamily="34" charset="0"/>
                <a:cs typeface="Arial" panose="020B0604020202020204" pitchFamily="34" charset="0"/>
              </a:rPr>
              <a:t>Sasakawa</a:t>
            </a:r>
            <a:r>
              <a:rPr lang="en-GB" sz="2400" dirty="0" smtClean="0">
                <a:solidFill>
                  <a:prstClr val="black"/>
                </a:solidFill>
                <a:latin typeface="Arial" panose="020B0604020202020204" pitchFamily="34" charset="0"/>
                <a:cs typeface="Arial" panose="020B0604020202020204" pitchFamily="34" charset="0"/>
              </a:rPr>
              <a:t>, Chairman of the Nippon Foundation proposed </a:t>
            </a:r>
          </a:p>
          <a:p>
            <a:pPr fontAlgn="auto">
              <a:spcBef>
                <a:spcPts val="0"/>
              </a:spcBef>
              <a:spcAft>
                <a:spcPts val="0"/>
              </a:spcAft>
            </a:pPr>
            <a:endParaRPr lang="en-GB" sz="2400" dirty="0">
              <a:solidFill>
                <a:prstClr val="black"/>
              </a:solidFill>
              <a:latin typeface="Arial" panose="020B0604020202020204" pitchFamily="34" charset="0"/>
              <a:cs typeface="Arial" panose="020B0604020202020204" pitchFamily="34" charset="0"/>
            </a:endParaRPr>
          </a:p>
          <a:p>
            <a:pPr fontAlgn="auto">
              <a:spcBef>
                <a:spcPts val="0"/>
              </a:spcBef>
              <a:spcAft>
                <a:spcPts val="0"/>
              </a:spcAft>
            </a:pPr>
            <a:r>
              <a:rPr lang="en-GB" sz="2400" dirty="0" smtClean="0">
                <a:solidFill>
                  <a:prstClr val="black"/>
                </a:solidFill>
                <a:latin typeface="Arial" panose="020B0604020202020204" pitchFamily="34" charset="0"/>
                <a:cs typeface="Arial" panose="020B0604020202020204" pitchFamily="34" charset="0"/>
              </a:rPr>
              <a:t>‘…to map </a:t>
            </a:r>
            <a:r>
              <a:rPr lang="en-US" sz="2400" dirty="0" smtClean="0">
                <a:solidFill>
                  <a:prstClr val="black"/>
                </a:solidFill>
                <a:latin typeface="Arial" panose="020B0604020202020204" pitchFamily="34" charset="0"/>
                <a:cs typeface="Arial" panose="020B0604020202020204" pitchFamily="34" charset="0"/>
              </a:rPr>
              <a:t>100</a:t>
            </a:r>
            <a:r>
              <a:rPr lang="en-US" sz="2400" dirty="0">
                <a:solidFill>
                  <a:prstClr val="black"/>
                </a:solidFill>
                <a:latin typeface="Arial" panose="020B0604020202020204" pitchFamily="34" charset="0"/>
                <a:cs typeface="Arial" panose="020B0604020202020204" pitchFamily="34" charset="0"/>
              </a:rPr>
              <a:t>% of the topography of the World Ocean by </a:t>
            </a:r>
            <a:r>
              <a:rPr lang="en-US" sz="2400" dirty="0" smtClean="0">
                <a:solidFill>
                  <a:prstClr val="black"/>
                </a:solidFill>
                <a:latin typeface="Arial" panose="020B0604020202020204" pitchFamily="34" charset="0"/>
                <a:cs typeface="Arial" panose="020B0604020202020204" pitchFamily="34" charset="0"/>
              </a:rPr>
              <a:t>2030’</a:t>
            </a:r>
          </a:p>
          <a:p>
            <a:endParaRPr lang="en-US" sz="2400" dirty="0" smtClean="0">
              <a:solidFill>
                <a:prstClr val="black"/>
              </a:solidFill>
              <a:latin typeface="Arial" panose="020B0604020202020204" pitchFamily="34" charset="0"/>
              <a:cs typeface="Arial" panose="020B0604020202020204" pitchFamily="34" charset="0"/>
            </a:endParaRPr>
          </a:p>
          <a:p>
            <a:r>
              <a:rPr lang="en-GB" sz="2800" i="1" dirty="0" smtClean="0"/>
              <a:t>Complete </a:t>
            </a:r>
            <a:r>
              <a:rPr lang="en-GB" sz="2800" i="1" dirty="0"/>
              <a:t>the GEBCO Grid at high resolution by </a:t>
            </a:r>
            <a:r>
              <a:rPr lang="en-GB" sz="2800" i="1" dirty="0" smtClean="0"/>
              <a:t>2030</a:t>
            </a:r>
            <a:endParaRPr lang="en-US" sz="2800" i="1" dirty="0">
              <a:solidFill>
                <a:prstClr val="black"/>
              </a:solidFill>
              <a:latin typeface="Arial" panose="020B0604020202020204" pitchFamily="34" charset="0"/>
              <a:cs typeface="Arial" panose="020B0604020202020204" pitchFamily="34" charset="0"/>
            </a:endParaRPr>
          </a:p>
        </p:txBody>
      </p:sp>
      <p:sp>
        <p:nvSpPr>
          <p:cNvPr id="6" name="TextBox 3"/>
          <p:cNvSpPr txBox="1"/>
          <p:nvPr/>
        </p:nvSpPr>
        <p:spPr>
          <a:xfrm>
            <a:off x="5423882" y="1772816"/>
            <a:ext cx="3672408"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GB" sz="2400" dirty="0" smtClean="0">
                <a:solidFill>
                  <a:prstClr val="black"/>
                </a:solidFill>
                <a:latin typeface="Arial" panose="020B0604020202020204" pitchFamily="34" charset="0"/>
                <a:cs typeface="Arial" panose="020B0604020202020204" pitchFamily="34" charset="0"/>
              </a:rPr>
              <a:t>Collaborative project</a:t>
            </a:r>
          </a:p>
          <a:p>
            <a:pPr fontAlgn="auto">
              <a:spcBef>
                <a:spcPts val="0"/>
              </a:spcBef>
              <a:spcAft>
                <a:spcPts val="0"/>
              </a:spcAft>
            </a:pPr>
            <a:r>
              <a:rPr lang="en-GB" sz="2400" dirty="0" smtClean="0">
                <a:solidFill>
                  <a:prstClr val="black"/>
                </a:solidFill>
                <a:latin typeface="Arial" panose="020B0604020202020204" pitchFamily="34" charset="0"/>
                <a:cs typeface="Arial" panose="020B0604020202020204" pitchFamily="34" charset="0"/>
              </a:rPr>
              <a:t>Nippon Foundation and</a:t>
            </a:r>
          </a:p>
          <a:p>
            <a:pPr fontAlgn="auto">
              <a:spcBef>
                <a:spcPts val="0"/>
              </a:spcBef>
              <a:spcAft>
                <a:spcPts val="0"/>
              </a:spcAft>
            </a:pPr>
            <a:r>
              <a:rPr lang="en-GB" sz="2400" dirty="0" smtClean="0">
                <a:solidFill>
                  <a:prstClr val="black"/>
                </a:solidFill>
                <a:latin typeface="Arial" panose="020B0604020202020204" pitchFamily="34" charset="0"/>
                <a:cs typeface="Arial" panose="020B0604020202020204" pitchFamily="34" charset="0"/>
              </a:rPr>
              <a:t>GEBCO</a:t>
            </a:r>
            <a:endParaRPr lang="en-US" sz="2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90464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052808" y="2668076"/>
            <a:ext cx="1835695" cy="338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44022"/>
            <a:ext cx="4860031" cy="3697850"/>
          </a:xfrm>
          <a:prstGeom prst="rect">
            <a:avLst/>
          </a:prstGeom>
        </p:spPr>
      </p:pic>
      <p:sp>
        <p:nvSpPr>
          <p:cNvPr id="9" name="TextBox 8"/>
          <p:cNvSpPr txBox="1"/>
          <p:nvPr/>
        </p:nvSpPr>
        <p:spPr>
          <a:xfrm>
            <a:off x="467544" y="3429000"/>
            <a:ext cx="2520280" cy="707886"/>
          </a:xfrm>
          <a:prstGeom prst="rect">
            <a:avLst/>
          </a:prstGeom>
          <a:noFill/>
        </p:spPr>
        <p:txBody>
          <a:bodyPr wrap="square" rtlCol="0">
            <a:spAutoFit/>
          </a:bodyPr>
          <a:lstStyle/>
          <a:p>
            <a:r>
              <a:rPr lang="en-US" sz="4000" dirty="0" smtClean="0">
                <a:solidFill>
                  <a:schemeClr val="bg1"/>
                </a:solidFill>
              </a:rPr>
              <a:t>From……</a:t>
            </a:r>
            <a:endParaRPr lang="en-US" sz="4000" dirty="0">
              <a:solidFill>
                <a:schemeClr val="bg1"/>
              </a:solidFill>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837031"/>
            <a:ext cx="1770438" cy="2016224"/>
          </a:xfrm>
          <a:prstGeom prst="rect">
            <a:avLst/>
          </a:prstGeom>
          <a:ln w="25400">
            <a:solidFill>
              <a:schemeClr val="tx1"/>
            </a:solidFill>
          </a:ln>
        </p:spPr>
      </p:pic>
      <p:sp>
        <p:nvSpPr>
          <p:cNvPr id="6" name="Right Arrow 5"/>
          <p:cNvSpPr/>
          <p:nvPr/>
        </p:nvSpPr>
        <p:spPr>
          <a:xfrm rot="4833645">
            <a:off x="7548692" y="4960105"/>
            <a:ext cx="487273" cy="280538"/>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1043608" y="0"/>
            <a:ext cx="5597820" cy="914400"/>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b="1" kern="1200">
                <a:ln>
                  <a:noFill/>
                </a:ln>
                <a:solidFill>
                  <a:schemeClr val="bg1"/>
                </a:solidFill>
                <a:latin typeface="+mj-lt"/>
                <a:ea typeface="+mj-ea"/>
                <a:cs typeface="+mj-cs"/>
              </a:defRPr>
            </a:lvl1pPr>
          </a:lstStyle>
          <a:p>
            <a:pPr algn="ctr" fontAlgn="base">
              <a:spcAft>
                <a:spcPct val="0"/>
              </a:spcAft>
            </a:pPr>
            <a:r>
              <a:rPr lang="en-US" sz="3600" dirty="0" smtClean="0">
                <a:ea typeface="+mn-ea"/>
                <a:cs typeface="+mn-cs"/>
              </a:rPr>
              <a:t>GEBCO -</a:t>
            </a:r>
            <a:r>
              <a:rPr lang="en-US" sz="2000" dirty="0" smtClean="0">
                <a:ea typeface="+mn-ea"/>
                <a:cs typeface="+mn-cs"/>
              </a:rPr>
              <a:t/>
            </a:r>
            <a:br>
              <a:rPr lang="en-US" sz="2000" dirty="0" smtClean="0">
                <a:ea typeface="+mn-ea"/>
                <a:cs typeface="+mn-cs"/>
              </a:rPr>
            </a:br>
            <a:r>
              <a:rPr lang="en-GB" sz="2000" dirty="0" smtClean="0">
                <a:ea typeface="+mn-ea"/>
                <a:cs typeface="+mn-cs"/>
              </a:rPr>
              <a:t>the most authoritative, publicly-available world ocean map</a:t>
            </a:r>
            <a:endParaRPr lang="en-US" sz="2000" dirty="0">
              <a:ea typeface="+mn-ea"/>
              <a:cs typeface="+mn-cs"/>
            </a:endParaRP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50739" y="3239087"/>
            <a:ext cx="4801256" cy="3653130"/>
          </a:xfrm>
          <a:prstGeom prst="rect">
            <a:avLst/>
          </a:prstGeom>
        </p:spPr>
      </p:pic>
      <p:sp>
        <p:nvSpPr>
          <p:cNvPr id="12" name="Right Arrow 11"/>
          <p:cNvSpPr/>
          <p:nvPr/>
        </p:nvSpPr>
        <p:spPr>
          <a:xfrm rot="4833645">
            <a:off x="402235" y="4931225"/>
            <a:ext cx="487273" cy="280538"/>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844182" y="5661248"/>
            <a:ext cx="2520280" cy="707886"/>
          </a:xfrm>
          <a:prstGeom prst="rect">
            <a:avLst/>
          </a:prstGeom>
          <a:noFill/>
        </p:spPr>
        <p:txBody>
          <a:bodyPr wrap="square" rtlCol="0">
            <a:spAutoFit/>
          </a:bodyPr>
          <a:lstStyle/>
          <a:p>
            <a:r>
              <a:rPr lang="en-US" sz="4000" dirty="0" smtClean="0">
                <a:solidFill>
                  <a:schemeClr val="bg1"/>
                </a:solidFill>
              </a:rPr>
              <a:t>To</a:t>
            </a:r>
            <a:endParaRPr lang="en-US" sz="4000" dirty="0">
              <a:solidFill>
                <a:schemeClr val="bg1"/>
              </a:solidFill>
            </a:endParaRPr>
          </a:p>
        </p:txBody>
      </p:sp>
    </p:spTree>
    <p:extLst>
      <p:ext uri="{BB962C8B-B14F-4D97-AF65-F5344CB8AC3E}">
        <p14:creationId xmlns:p14="http://schemas.microsoft.com/office/powerpoint/2010/main" val="15848804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3203848" y="5920832"/>
            <a:ext cx="6102626" cy="860612"/>
          </a:xfrm>
        </p:spPr>
        <p:txBody>
          <a:bodyPr>
            <a:normAutofit fontScale="5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300" dirty="0" smtClean="0"/>
              <a:t>Craig McLean</a:t>
            </a:r>
          </a:p>
          <a:p>
            <a:pPr marL="0" marR="0" lvl="0" indent="0" defTabSz="914400" eaLnBrk="1" fontAlgn="auto" latinLnBrk="0" hangingPunct="1">
              <a:lnSpc>
                <a:spcPct val="100000"/>
              </a:lnSpc>
              <a:spcBef>
                <a:spcPts val="0"/>
              </a:spcBef>
              <a:spcAft>
                <a:spcPts val="0"/>
              </a:spcAft>
              <a:buClrTx/>
              <a:buSzTx/>
              <a:buFontTx/>
              <a:buNone/>
              <a:tabLst/>
              <a:defRPr/>
            </a:pPr>
            <a:r>
              <a:rPr lang="en-US" sz="3300" dirty="0" smtClean="0"/>
              <a:t>Assistant Administrator, Oceanic and Atmospheric Research, </a:t>
            </a:r>
          </a:p>
          <a:p>
            <a:pPr marL="0" marR="0" lvl="0" indent="0" defTabSz="914400" eaLnBrk="1" fontAlgn="auto" latinLnBrk="0" hangingPunct="1">
              <a:lnSpc>
                <a:spcPct val="100000"/>
              </a:lnSpc>
              <a:spcBef>
                <a:spcPts val="0"/>
              </a:spcBef>
              <a:spcAft>
                <a:spcPts val="0"/>
              </a:spcAft>
              <a:buClrTx/>
              <a:buSzTx/>
              <a:buFontTx/>
              <a:buNone/>
              <a:tabLst/>
              <a:defRPr/>
            </a:pPr>
            <a:r>
              <a:rPr lang="en-US" sz="3300" dirty="0" smtClean="0"/>
              <a:t>National Oceanic and Atmospheric Administration</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10" name="Rectangle 9"/>
          <p:cNvSpPr/>
          <p:nvPr/>
        </p:nvSpPr>
        <p:spPr>
          <a:xfrm>
            <a:off x="0" y="1505184"/>
            <a:ext cx="7915150" cy="2246769"/>
          </a:xfrm>
          <a:prstGeom prst="rect">
            <a:avLst/>
          </a:prstGeom>
        </p:spPr>
        <p:txBody>
          <a:bodyPr wrap="square">
            <a:spAutoFit/>
          </a:bodyPr>
          <a:lstStyle/>
          <a:p>
            <a:pPr lvl="0" algn="just">
              <a:defRPr/>
            </a:pPr>
            <a:r>
              <a:rPr lang="en-US" sz="2800" i="1" dirty="0" smtClean="0"/>
              <a:t>“Mapping the ocean is not something that any one enterprise is going to do. No commercial company is going to do it alone. No nation is going to do it alone. It’s going to take a global community</a:t>
            </a:r>
            <a:r>
              <a:rPr lang="mr-IN" sz="2800" i="1" dirty="0" smtClean="0"/>
              <a:t>…</a:t>
            </a:r>
            <a:r>
              <a:rPr lang="en-US" sz="2800" i="1" dirty="0" smtClean="0"/>
              <a:t>.” </a:t>
            </a:r>
            <a:endParaRPr lang="en-US" sz="3200" dirty="0"/>
          </a:p>
        </p:txBody>
      </p:sp>
      <p:pic>
        <p:nvPicPr>
          <p:cNvPr id="11" name="Picture 10"/>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87627" y="3933056"/>
            <a:ext cx="1878495" cy="2669593"/>
          </a:xfrm>
          <a:prstGeom prst="rect">
            <a:avLst/>
          </a:prstGeom>
          <a:effectLst>
            <a:outerShdw blurRad="50800" dist="76200" dir="2700000" algn="tl" rotWithShape="0">
              <a:prstClr val="black">
                <a:alpha val="40000"/>
              </a:prstClr>
            </a:outerShdw>
          </a:effectLst>
        </p:spPr>
      </p:pic>
      <p:pic>
        <p:nvPicPr>
          <p:cNvPr id="12" name="Picture 11"/>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499992" y="3573016"/>
            <a:ext cx="3292192" cy="2344151"/>
          </a:xfrm>
          <a:prstGeom prst="rect">
            <a:avLst/>
          </a:prstGeom>
        </p:spPr>
      </p:pic>
      <p:sp>
        <p:nvSpPr>
          <p:cNvPr id="9" name="Title 1"/>
          <p:cNvSpPr txBox="1">
            <a:spLocks/>
          </p:cNvSpPr>
          <p:nvPr/>
        </p:nvSpPr>
        <p:spPr>
          <a:xfrm>
            <a:off x="1326874" y="116632"/>
            <a:ext cx="5597820" cy="914400"/>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b="1" kern="1200">
                <a:ln>
                  <a:noFill/>
                </a:ln>
                <a:solidFill>
                  <a:schemeClr val="bg1"/>
                </a:solidFill>
                <a:latin typeface="+mj-lt"/>
                <a:ea typeface="+mj-ea"/>
                <a:cs typeface="+mj-cs"/>
              </a:defRPr>
            </a:lvl1pPr>
          </a:lstStyle>
          <a:p>
            <a:pPr fontAlgn="auto">
              <a:spcAft>
                <a:spcPts val="0"/>
              </a:spcAft>
            </a:pPr>
            <a:r>
              <a:rPr lang="en-US" dirty="0" smtClean="0"/>
              <a:t>Forum for Future Ocean </a:t>
            </a:r>
            <a:br>
              <a:rPr lang="en-US" dirty="0" smtClean="0"/>
            </a:br>
            <a:r>
              <a:rPr lang="en-US" dirty="0" smtClean="0"/>
              <a:t>Floor Mapping</a:t>
            </a:r>
            <a:endParaRPr lang="en-US" b="0" dirty="0"/>
          </a:p>
        </p:txBody>
      </p:sp>
    </p:spTree>
    <p:extLst>
      <p:ext uri="{BB962C8B-B14F-4D97-AF65-F5344CB8AC3E}">
        <p14:creationId xmlns:p14="http://schemas.microsoft.com/office/powerpoint/2010/main" val="2827027475"/>
      </p:ext>
    </p:extLst>
  </p:cSld>
  <p:clrMapOvr>
    <a:masterClrMapping/>
  </p:clrMapOvr>
  <p:timing>
    <p:tnLst>
      <p:par>
        <p:cTn id="1" dur="indefinite" restart="never" nodeType="tmRoot"/>
      </p:par>
    </p:tnLst>
  </p:timing>
</p:sld>
</file>

<file path=ppt/theme/theme1.xml><?xml version="1.0" encoding="utf-8"?>
<a:theme xmlns:a="http://schemas.openxmlformats.org/drawingml/2006/main" name="powerpoint-mall_med_bilder">
  <a:themeElements>
    <a:clrScheme name="Krono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rono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Krono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Krono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Krono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Krono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Krono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Krono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Krono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Krono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Krono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Krono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Krono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Krono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livkvist">
  <a:themeElements>
    <a:clrScheme name="Olivkvis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livkvis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livkvis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livkvis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livkvi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livkvis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livkvis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livkvis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livkvis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livkvis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livkvis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livkvis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livkvis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livkvis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Eld">
  <a:themeElements>
    <a:clrScheme name="El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ld">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l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l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l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l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l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l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l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l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l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l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l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l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powerpoint-mall_med_bilder">
  <a:themeElements>
    <a:clrScheme name="Krono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rono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Krono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Krono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Krono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Krono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Krono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Krono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Krono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Krono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Krono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Krono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Krono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Krono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Eld">
  <a:themeElements>
    <a:clrScheme name="El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ld">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l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l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l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l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l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l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l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l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l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l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l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l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powerpoint-mall_med_bilder</Template>
  <TotalTime>14654</TotalTime>
  <Words>1850</Words>
  <Application>Microsoft Office PowerPoint</Application>
  <PresentationFormat>On-screen Show (4:3)</PresentationFormat>
  <Paragraphs>523</Paragraphs>
  <Slides>38</Slides>
  <Notes>18</Notes>
  <HiddenSlides>0</HiddenSlides>
  <MMClips>0</MMClips>
  <ScaleCrop>false</ScaleCrop>
  <HeadingPairs>
    <vt:vector size="6" baseType="variant">
      <vt:variant>
        <vt:lpstr>Fonts Used</vt:lpstr>
      </vt:variant>
      <vt:variant>
        <vt:i4>7</vt:i4>
      </vt:variant>
      <vt:variant>
        <vt:lpstr>Theme</vt:lpstr>
      </vt:variant>
      <vt:variant>
        <vt:i4>10</vt:i4>
      </vt:variant>
      <vt:variant>
        <vt:lpstr>Slide Titles</vt:lpstr>
      </vt:variant>
      <vt:variant>
        <vt:i4>38</vt:i4>
      </vt:variant>
    </vt:vector>
  </HeadingPairs>
  <TitlesOfParts>
    <vt:vector size="55" baseType="lpstr">
      <vt:lpstr>Arial</vt:lpstr>
      <vt:lpstr>Calibri</vt:lpstr>
      <vt:lpstr>Calibri Light</vt:lpstr>
      <vt:lpstr>Mangal</vt:lpstr>
      <vt:lpstr>Symbol</vt:lpstr>
      <vt:lpstr>Verdana</vt:lpstr>
      <vt:lpstr>Wingdings</vt:lpstr>
      <vt:lpstr>powerpoint-mall_med_bilder</vt:lpstr>
      <vt:lpstr>Custom Design</vt:lpstr>
      <vt:lpstr>Olivkvist</vt:lpstr>
      <vt:lpstr>Eld</vt:lpstr>
      <vt:lpstr>1_powerpoint-mall_med_bilder</vt:lpstr>
      <vt:lpstr>Office Theme</vt:lpstr>
      <vt:lpstr>1_Eld</vt:lpstr>
      <vt:lpstr>1_Office Theme</vt:lpstr>
      <vt:lpstr>2_Office Theme</vt:lpstr>
      <vt:lpstr>3_Office Theme</vt:lpstr>
      <vt:lpstr>PowerPoint Presentation</vt:lpstr>
      <vt:lpstr>PowerPoint Presentation</vt:lpstr>
      <vt:lpstr>PowerPoint Presentation</vt:lpstr>
      <vt:lpstr>GEBCO - the most authoritative, publicly-available world ocean map</vt:lpstr>
      <vt:lpstr>PowerPoint Presentation</vt:lpstr>
      <vt:lpstr>Forum for Future Ocean  Floor Mapping – June 2016</vt:lpstr>
      <vt:lpstr>NF – GEBCO Seabed 2030</vt:lpstr>
      <vt:lpstr>PowerPoint Presentation</vt:lpstr>
      <vt:lpstr>PowerPoint Presentation</vt:lpstr>
      <vt:lpstr>Seabed 2030 complete the GEBCO Grid</vt:lpstr>
      <vt:lpstr>Key Documents</vt:lpstr>
      <vt:lpstr>Seabed 2030 Phases</vt:lpstr>
      <vt:lpstr>PowerPoint Presentation</vt:lpstr>
      <vt:lpstr>Nippon Foundation GEBCO Seabed 2030 Regional &amp; Global Centers</vt:lpstr>
      <vt:lpstr>PowerPoint Presentation</vt:lpstr>
      <vt:lpstr>South and  West Pacific Ocean</vt:lpstr>
      <vt:lpstr>Seabed 2030 Centers</vt:lpstr>
      <vt:lpstr>PowerPoint Presentation</vt:lpstr>
      <vt:lpstr>PowerPoint Presentation</vt:lpstr>
      <vt:lpstr>PowerPoint Presentation</vt:lpstr>
      <vt:lpstr>PowerPoint Presentation</vt:lpstr>
      <vt:lpstr>PowerPoint Presentation</vt:lpstr>
      <vt:lpstr>Completeness of  GEBCO 2014 Grid</vt:lpstr>
      <vt:lpstr>PowerPoint Presentation</vt:lpstr>
      <vt:lpstr>PowerPoint Presentation</vt:lpstr>
      <vt:lpstr>Target GEBCO Grid Variable Resolution</vt:lpstr>
      <vt:lpstr>How complete is the  variable res GEBCO Grid?</vt:lpstr>
      <vt:lpstr>PowerPoint Presentation</vt:lpstr>
      <vt:lpstr>PowerPoint Presentation</vt:lpstr>
      <vt:lpstr>Nippon Foundation – GEBCO Seabed 2030 Project</vt:lpstr>
      <vt:lpstr>PowerPoint Presentation</vt:lpstr>
      <vt:lpstr>PowerPoint Presentation</vt:lpstr>
      <vt:lpstr>PowerPoint Presentation</vt:lpstr>
      <vt:lpstr>PowerPoint Presentation</vt:lpstr>
      <vt:lpstr>Nippon Foundation GEBCO Seabed 2030 Upcoming events</vt:lpstr>
      <vt:lpstr>PowerPoint Presentation</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Kan Antarktis isströmmar kollapsa?</dc:title>
  <dc:creator>martinj</dc:creator>
  <cp:lastModifiedBy>Allen, Graham L.</cp:lastModifiedBy>
  <cp:revision>793</cp:revision>
  <dcterms:created xsi:type="dcterms:W3CDTF">2010-09-02T18:14:25Z</dcterms:created>
  <dcterms:modified xsi:type="dcterms:W3CDTF">2018-10-11T06:57:58Z</dcterms:modified>
</cp:coreProperties>
</file>