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1"/>
  </p:sldMasterIdLst>
  <p:notesMasterIdLst>
    <p:notesMasterId r:id="rId25"/>
  </p:notesMasterIdLst>
  <p:sldIdLst>
    <p:sldId id="256" r:id="rId2"/>
    <p:sldId id="275" r:id="rId3"/>
    <p:sldId id="281" r:id="rId4"/>
    <p:sldId id="310" r:id="rId5"/>
    <p:sldId id="269" r:id="rId6"/>
    <p:sldId id="266" r:id="rId7"/>
    <p:sldId id="273" r:id="rId8"/>
    <p:sldId id="267" r:id="rId9"/>
    <p:sldId id="284" r:id="rId10"/>
    <p:sldId id="296" r:id="rId11"/>
    <p:sldId id="308" r:id="rId12"/>
    <p:sldId id="312" r:id="rId13"/>
    <p:sldId id="307" r:id="rId14"/>
    <p:sldId id="309" r:id="rId15"/>
    <p:sldId id="311" r:id="rId16"/>
    <p:sldId id="285" r:id="rId17"/>
    <p:sldId id="300" r:id="rId18"/>
    <p:sldId id="302" r:id="rId19"/>
    <p:sldId id="303" r:id="rId20"/>
    <p:sldId id="304" r:id="rId21"/>
    <p:sldId id="306" r:id="rId22"/>
    <p:sldId id="271" r:id="rId23"/>
    <p:sldId id="272"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p:restoredTop sz="65133" autoAdjust="0"/>
  </p:normalViewPr>
  <p:slideViewPr>
    <p:cSldViewPr>
      <p:cViewPr varScale="1">
        <p:scale>
          <a:sx n="74" d="100"/>
          <a:sy n="74" d="100"/>
        </p:scale>
        <p:origin x="24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nos.noaa\OCS\Shared%20Data\Gabe\Detail%202010_work\MACHC\GIS\2016\2016_ENC_Comparison.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localhost\Users\johnnyberg\Desktop\MACHCENCOnlinesta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557828052793001E-2"/>
          <c:y val="0.12579866156882799"/>
          <c:w val="0.90613443145440797"/>
          <c:h val="0.77483373401854205"/>
        </c:manualLayout>
      </c:layout>
      <c:bar3DChart>
        <c:barDir val="col"/>
        <c:grouping val="clustered"/>
        <c:varyColors val="0"/>
        <c:ser>
          <c:idx val="0"/>
          <c:order val="0"/>
          <c:tx>
            <c:v>Available ENCs</c:v>
          </c:tx>
          <c:spPr>
            <a:solidFill>
              <a:schemeClr val="accent1"/>
            </a:solidFill>
            <a:ln>
              <a:noFill/>
            </a:ln>
            <a:effectLst/>
            <a:sp3d/>
          </c:spPr>
          <c:invertIfNegative val="0"/>
          <c:cat>
            <c:numRef>
              <c:f>Sheet6!$C$15:$E$15</c:f>
              <c:numCache>
                <c:formatCode>General</c:formatCode>
                <c:ptCount val="3"/>
                <c:pt idx="0">
                  <c:v>2014</c:v>
                </c:pt>
                <c:pt idx="1">
                  <c:v>2015</c:v>
                </c:pt>
                <c:pt idx="2">
                  <c:v>2016</c:v>
                </c:pt>
              </c:numCache>
            </c:numRef>
          </c:cat>
          <c:val>
            <c:numRef>
              <c:f>Sheet6!$C$23:$E$23</c:f>
              <c:numCache>
                <c:formatCode>General</c:formatCode>
                <c:ptCount val="3"/>
                <c:pt idx="0">
                  <c:v>665</c:v>
                </c:pt>
                <c:pt idx="1">
                  <c:v>723</c:v>
                </c:pt>
                <c:pt idx="2">
                  <c:v>760</c:v>
                </c:pt>
              </c:numCache>
            </c:numRef>
          </c:val>
          <c:extLst xmlns:c16r2="http://schemas.microsoft.com/office/drawing/2015/06/chart">
            <c:ext xmlns:c16="http://schemas.microsoft.com/office/drawing/2014/chart" uri="{C3380CC4-5D6E-409C-BE32-E72D297353CC}">
              <c16:uniqueId val="{00000000-4E83-454C-A8B9-56168DF12E9C}"/>
            </c:ext>
          </c:extLst>
        </c:ser>
        <c:dLbls>
          <c:showLegendKey val="0"/>
          <c:showVal val="0"/>
          <c:showCatName val="0"/>
          <c:showSerName val="0"/>
          <c:showPercent val="0"/>
          <c:showBubbleSize val="0"/>
        </c:dLbls>
        <c:gapWidth val="150"/>
        <c:shape val="box"/>
        <c:axId val="-1694872272"/>
        <c:axId val="-1694881520"/>
        <c:axId val="0"/>
      </c:bar3DChart>
      <c:catAx>
        <c:axId val="-1694872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4881520"/>
        <c:crosses val="autoZero"/>
        <c:auto val="1"/>
        <c:lblAlgn val="ctr"/>
        <c:lblOffset val="100"/>
        <c:noMultiLvlLbl val="0"/>
      </c:catAx>
      <c:valAx>
        <c:axId val="-1694881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948722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Request Count of Public MACHC </a:t>
            </a:r>
            <a:r>
              <a:rPr lang="en-US" dirty="0" err="1"/>
              <a:t>ENCOnline</a:t>
            </a:r>
            <a:r>
              <a:rPr lang="en-US" dirty="0"/>
              <a:t> Map Service</a:t>
            </a:r>
          </a:p>
        </c:rich>
      </c:tx>
      <c:overlay val="0"/>
    </c:title>
    <c:autoTitleDeleted val="0"/>
    <c:plotArea>
      <c:layout>
        <c:manualLayout>
          <c:layoutTarget val="inner"/>
          <c:xMode val="edge"/>
          <c:yMode val="edge"/>
          <c:x val="4.1896065967322302E-2"/>
          <c:y val="0.17012425308538601"/>
          <c:w val="0.79059270223654499"/>
          <c:h val="0.74464539007092201"/>
        </c:manualLayout>
      </c:layout>
      <c:lineChart>
        <c:grouping val="standard"/>
        <c:varyColors val="0"/>
        <c:ser>
          <c:idx val="0"/>
          <c:order val="0"/>
          <c:tx>
            <c:strRef>
              <c:f>MACHCENCOnlinestats.xls!$B$1</c:f>
              <c:strCache>
                <c:ptCount val="1"/>
                <c:pt idx="0">
                  <c:v>Request Count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MACHCENCOnlinestats.xls!$A$2:$A$45</c:f>
              <c:numCache>
                <c:formatCode>m/d/yy\ h:mm</c:formatCode>
                <c:ptCount val="44"/>
                <c:pt idx="0">
                  <c:v>42412.458333333328</c:v>
                </c:pt>
                <c:pt idx="1">
                  <c:v>42419.458333333328</c:v>
                </c:pt>
                <c:pt idx="2">
                  <c:v>42426.458333333328</c:v>
                </c:pt>
                <c:pt idx="3">
                  <c:v>42433.458333333328</c:v>
                </c:pt>
                <c:pt idx="4">
                  <c:v>42440.458333333328</c:v>
                </c:pt>
                <c:pt idx="5">
                  <c:v>42447.5</c:v>
                </c:pt>
                <c:pt idx="6">
                  <c:v>42454.5</c:v>
                </c:pt>
                <c:pt idx="7">
                  <c:v>42461.5</c:v>
                </c:pt>
                <c:pt idx="8">
                  <c:v>42468.5</c:v>
                </c:pt>
                <c:pt idx="9">
                  <c:v>42475.5</c:v>
                </c:pt>
                <c:pt idx="10">
                  <c:v>42482.5</c:v>
                </c:pt>
                <c:pt idx="11">
                  <c:v>42489.5</c:v>
                </c:pt>
                <c:pt idx="12">
                  <c:v>42496.5</c:v>
                </c:pt>
                <c:pt idx="13">
                  <c:v>42503.5</c:v>
                </c:pt>
                <c:pt idx="14">
                  <c:v>42510.5</c:v>
                </c:pt>
                <c:pt idx="15">
                  <c:v>42517.5</c:v>
                </c:pt>
                <c:pt idx="16">
                  <c:v>42524.5</c:v>
                </c:pt>
                <c:pt idx="17">
                  <c:v>42531.5</c:v>
                </c:pt>
                <c:pt idx="18">
                  <c:v>42538.5</c:v>
                </c:pt>
                <c:pt idx="19">
                  <c:v>42545.5</c:v>
                </c:pt>
                <c:pt idx="20">
                  <c:v>42552.5</c:v>
                </c:pt>
                <c:pt idx="21">
                  <c:v>42559.5</c:v>
                </c:pt>
                <c:pt idx="22">
                  <c:v>42566.5</c:v>
                </c:pt>
                <c:pt idx="23">
                  <c:v>42573.5</c:v>
                </c:pt>
                <c:pt idx="24">
                  <c:v>42580.5</c:v>
                </c:pt>
                <c:pt idx="25">
                  <c:v>42587.5</c:v>
                </c:pt>
                <c:pt idx="26">
                  <c:v>42594.5</c:v>
                </c:pt>
                <c:pt idx="27">
                  <c:v>42601.5</c:v>
                </c:pt>
                <c:pt idx="28">
                  <c:v>42608.5</c:v>
                </c:pt>
                <c:pt idx="29">
                  <c:v>42615.5</c:v>
                </c:pt>
                <c:pt idx="30">
                  <c:v>42622.5</c:v>
                </c:pt>
                <c:pt idx="31">
                  <c:v>42629.5</c:v>
                </c:pt>
                <c:pt idx="32">
                  <c:v>42636.5</c:v>
                </c:pt>
                <c:pt idx="33">
                  <c:v>42643.5</c:v>
                </c:pt>
                <c:pt idx="34">
                  <c:v>42650.5</c:v>
                </c:pt>
                <c:pt idx="35">
                  <c:v>42657.5</c:v>
                </c:pt>
                <c:pt idx="36">
                  <c:v>42664.5</c:v>
                </c:pt>
                <c:pt idx="37">
                  <c:v>42671.5</c:v>
                </c:pt>
                <c:pt idx="38">
                  <c:v>42678.5</c:v>
                </c:pt>
                <c:pt idx="39">
                  <c:v>42685.458333333328</c:v>
                </c:pt>
                <c:pt idx="40">
                  <c:v>42692.458333333328</c:v>
                </c:pt>
                <c:pt idx="41">
                  <c:v>42699.458333333328</c:v>
                </c:pt>
                <c:pt idx="42">
                  <c:v>42706.458333333328</c:v>
                </c:pt>
                <c:pt idx="43">
                  <c:v>42713.458333333328</c:v>
                </c:pt>
              </c:numCache>
            </c:numRef>
          </c:cat>
          <c:val>
            <c:numRef>
              <c:f>MACHCENCOnlinestats.xls!$B$2:$B$45</c:f>
              <c:numCache>
                <c:formatCode>General</c:formatCode>
                <c:ptCount val="44"/>
                <c:pt idx="0">
                  <c:v>306</c:v>
                </c:pt>
                <c:pt idx="1">
                  <c:v>372</c:v>
                </c:pt>
                <c:pt idx="2">
                  <c:v>175</c:v>
                </c:pt>
                <c:pt idx="3">
                  <c:v>519</c:v>
                </c:pt>
                <c:pt idx="4">
                  <c:v>577</c:v>
                </c:pt>
                <c:pt idx="5">
                  <c:v>1065</c:v>
                </c:pt>
                <c:pt idx="6">
                  <c:v>1122</c:v>
                </c:pt>
                <c:pt idx="7">
                  <c:v>915</c:v>
                </c:pt>
                <c:pt idx="8">
                  <c:v>747</c:v>
                </c:pt>
                <c:pt idx="9">
                  <c:v>138</c:v>
                </c:pt>
                <c:pt idx="10">
                  <c:v>352</c:v>
                </c:pt>
                <c:pt idx="11">
                  <c:v>75</c:v>
                </c:pt>
                <c:pt idx="12">
                  <c:v>44</c:v>
                </c:pt>
                <c:pt idx="13">
                  <c:v>40</c:v>
                </c:pt>
                <c:pt idx="14">
                  <c:v>199</c:v>
                </c:pt>
                <c:pt idx="15">
                  <c:v>398</c:v>
                </c:pt>
                <c:pt idx="16">
                  <c:v>117</c:v>
                </c:pt>
                <c:pt idx="17">
                  <c:v>191</c:v>
                </c:pt>
                <c:pt idx="18">
                  <c:v>161</c:v>
                </c:pt>
                <c:pt idx="19">
                  <c:v>63</c:v>
                </c:pt>
                <c:pt idx="20">
                  <c:v>74</c:v>
                </c:pt>
                <c:pt idx="21">
                  <c:v>266</c:v>
                </c:pt>
                <c:pt idx="22">
                  <c:v>81</c:v>
                </c:pt>
                <c:pt idx="23">
                  <c:v>341</c:v>
                </c:pt>
                <c:pt idx="24">
                  <c:v>61</c:v>
                </c:pt>
                <c:pt idx="25">
                  <c:v>94</c:v>
                </c:pt>
                <c:pt idx="26">
                  <c:v>221</c:v>
                </c:pt>
                <c:pt idx="27">
                  <c:v>365</c:v>
                </c:pt>
                <c:pt idx="28">
                  <c:v>170</c:v>
                </c:pt>
                <c:pt idx="29">
                  <c:v>150</c:v>
                </c:pt>
                <c:pt idx="30">
                  <c:v>68</c:v>
                </c:pt>
                <c:pt idx="31">
                  <c:v>531</c:v>
                </c:pt>
                <c:pt idx="32">
                  <c:v>1504</c:v>
                </c:pt>
                <c:pt idx="33">
                  <c:v>742</c:v>
                </c:pt>
                <c:pt idx="34">
                  <c:v>125</c:v>
                </c:pt>
                <c:pt idx="35">
                  <c:v>84</c:v>
                </c:pt>
                <c:pt idx="36">
                  <c:v>28</c:v>
                </c:pt>
                <c:pt idx="37">
                  <c:v>27</c:v>
                </c:pt>
                <c:pt idx="38">
                  <c:v>6</c:v>
                </c:pt>
                <c:pt idx="39">
                  <c:v>70</c:v>
                </c:pt>
                <c:pt idx="40">
                  <c:v>129</c:v>
                </c:pt>
                <c:pt idx="41">
                  <c:v>4</c:v>
                </c:pt>
                <c:pt idx="42">
                  <c:v>77</c:v>
                </c:pt>
                <c:pt idx="43">
                  <c:v>141</c:v>
                </c:pt>
              </c:numCache>
            </c:numRef>
          </c:val>
          <c:smooth val="0"/>
        </c:ser>
        <c:dLbls>
          <c:showLegendKey val="0"/>
          <c:showVal val="0"/>
          <c:showCatName val="0"/>
          <c:showSerName val="0"/>
          <c:showPercent val="0"/>
          <c:showBubbleSize val="0"/>
        </c:dLbls>
        <c:smooth val="0"/>
        <c:axId val="-1878860144"/>
        <c:axId val="-1878851984"/>
      </c:lineChart>
      <c:dateAx>
        <c:axId val="-1878860144"/>
        <c:scaling>
          <c:orientation val="minMax"/>
        </c:scaling>
        <c:delete val="0"/>
        <c:axPos val="b"/>
        <c:minorGridlines/>
        <c:numFmt formatCode="m/d/yy\ h:mm" sourceLinked="1"/>
        <c:majorTickMark val="out"/>
        <c:minorTickMark val="none"/>
        <c:tickLblPos val="nextTo"/>
        <c:crossAx val="-1878851984"/>
        <c:crosses val="autoZero"/>
        <c:auto val="1"/>
        <c:lblOffset val="100"/>
        <c:baseTimeUnit val="days"/>
      </c:dateAx>
      <c:valAx>
        <c:axId val="-1878851984"/>
        <c:scaling>
          <c:orientation val="minMax"/>
        </c:scaling>
        <c:delete val="0"/>
        <c:axPos val="l"/>
        <c:majorGridlines/>
        <c:numFmt formatCode="General" sourceLinked="1"/>
        <c:majorTickMark val="out"/>
        <c:minorTickMark val="none"/>
        <c:tickLblPos val="nextTo"/>
        <c:crossAx val="-1878860144"/>
        <c:crosses val="autoZero"/>
        <c:crossBetween val="between"/>
      </c:valAx>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ea typeface="MS PGothic" panose="020B0600070205080204" pitchFamily="34" charset="-128"/>
                <a:cs typeface="Arial"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7B9DB319-151B-4212-97B5-1F1005FFF1BB}" type="datetimeFigureOut">
              <a:rPr lang="en-US" altLang="en-US"/>
              <a:pPr>
                <a:defRPr/>
              </a:pPr>
              <a:t>4/7/2017</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ea typeface="MS PGothic" panose="020B0600070205080204" pitchFamily="34" charset="-128"/>
                <a:cs typeface="Arial"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7D3DABB-582D-46FD-97D7-6501077F9EB3}" type="slidenum">
              <a:rPr lang="en-US" altLang="en-US"/>
              <a:pPr>
                <a:defRPr/>
              </a:pPr>
              <a:t>‹#›</a:t>
            </a:fld>
            <a:endParaRPr lang="en-US" altLang="en-US" dirty="0"/>
          </a:p>
        </p:txBody>
      </p:sp>
    </p:spTree>
    <p:extLst>
      <p:ext uri="{BB962C8B-B14F-4D97-AF65-F5344CB8AC3E}">
        <p14:creationId xmlns:p14="http://schemas.microsoft.com/office/powerpoint/2010/main" val="29276021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742B741-B290-49FA-BC45-121E25E4F0D3}" type="slidenum">
              <a:rPr lang="en-US" altLang="en-US" smtClean="0"/>
              <a:pPr/>
              <a:t>1</a:t>
            </a:fld>
            <a:endParaRPr lang="en-US" altLang="en-US" smtClean="0"/>
          </a:p>
        </p:txBody>
      </p:sp>
    </p:spTree>
    <p:extLst>
      <p:ext uri="{BB962C8B-B14F-4D97-AF65-F5344CB8AC3E}">
        <p14:creationId xmlns:p14="http://schemas.microsoft.com/office/powerpoint/2010/main" val="395610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EA5B576-0D4F-4552-94B0-192274717C9D}" type="slidenum">
              <a:rPr lang="en-US" altLang="en-US" smtClean="0">
                <a:solidFill>
                  <a:srgbClr val="000000"/>
                </a:solidFill>
              </a:rPr>
              <a:pPr>
                <a:spcBef>
                  <a:spcPct val="0"/>
                </a:spcBef>
              </a:pPr>
              <a:t>2</a:t>
            </a:fld>
            <a:endParaRPr lang="en-US" altLang="en-US" smtClean="0">
              <a:solidFill>
                <a:srgbClr val="000000"/>
              </a:solidFill>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past year, from Colombia, Alex Ferrero, Gustavo Guitierrez, Olga Bonfante and Dagoberto David joined the MICC.  Dagoberto David had been a participant several years ago and has recently rejoined the group.  Additionally </a:t>
            </a:r>
            <a:r>
              <a:rPr lang="es-ES" altLang="en-US" smtClean="0"/>
              <a:t>Victor Emilio Aluija Urgell </a:t>
            </a:r>
            <a:r>
              <a:rPr lang="en-US" altLang="en-US" smtClean="0"/>
              <a:t>from Cuba, Pierre-Yves Le Moigne from France, Leendert Dorst from the Netherlands, Bernice Mahabier from Suriname, Paul Barrett, Claire Bunyan and Jane Jones from the United Kingdom, Jesse Friedmann from the United States and  D. A. Rojas from Venezuela joined in the deliberations of the MICC.</a:t>
            </a:r>
          </a:p>
          <a:p>
            <a:pPr eaLnBrk="1" hangingPunct="1">
              <a:spcBef>
                <a:spcPct val="0"/>
              </a:spcBef>
            </a:pPr>
            <a:r>
              <a:rPr lang="en-US" altLang="en-US" smtClean="0"/>
              <a:t>Quarterly calls with webex and GIS</a:t>
            </a:r>
          </a:p>
        </p:txBody>
      </p:sp>
    </p:spTree>
    <p:extLst>
      <p:ext uri="{BB962C8B-B14F-4D97-AF65-F5344CB8AC3E}">
        <p14:creationId xmlns:p14="http://schemas.microsoft.com/office/powerpoint/2010/main" val="83441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7020E99-C191-442B-883E-B9C22D56B7ED}" type="slidenum">
              <a:rPr lang="en-US" altLang="en-US" smtClean="0"/>
              <a:pPr/>
              <a:t>9</a:t>
            </a:fld>
            <a:endParaRPr lang="en-US" altLang="en-US" smtClean="0"/>
          </a:p>
        </p:txBody>
      </p:sp>
    </p:spTree>
    <p:extLst>
      <p:ext uri="{BB962C8B-B14F-4D97-AF65-F5344CB8AC3E}">
        <p14:creationId xmlns:p14="http://schemas.microsoft.com/office/powerpoint/2010/main" val="250771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7662A5A-8A3D-4E0F-BC7D-0F0262E337D0}" type="slidenum">
              <a:rPr lang="en-GB" altLang="en-US" smtClean="0">
                <a:solidFill>
                  <a:srgbClr val="000000"/>
                </a:solidFill>
              </a:rPr>
              <a:pPr/>
              <a:t>17</a:t>
            </a:fld>
            <a:endParaRPr lang="en-GB" altLang="en-US" smtClean="0">
              <a:solidFill>
                <a:srgbClr val="000000"/>
              </a:solidFill>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265327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E0B6B11-8038-4744-B24B-45BB8744EDB3}" type="slidenum">
              <a:rPr lang="en-GB" altLang="en-US" smtClean="0">
                <a:solidFill>
                  <a:srgbClr val="000000"/>
                </a:solidFill>
              </a:rPr>
              <a:pPr/>
              <a:t>18</a:t>
            </a:fld>
            <a:endParaRPr lang="en-GB" altLang="en-US" smtClean="0">
              <a:solidFill>
                <a:srgbClr val="000000"/>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3427592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553CF3B-C39F-423C-B126-625B3780EDC0}" type="slidenum">
              <a:rPr lang="en-GB" altLang="en-US" smtClean="0">
                <a:solidFill>
                  <a:srgbClr val="000000"/>
                </a:solidFill>
              </a:rPr>
              <a:pPr/>
              <a:t>19</a:t>
            </a:fld>
            <a:endParaRPr lang="en-GB" altLang="en-US" smtClean="0">
              <a:solidFill>
                <a:srgbClr val="000000"/>
              </a:solidFill>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IRCC 8/14 to endorse the recommended actions from WENDWG concerning Marine Information Overlays (MIOs) as follows: 1. Taking into account the report of WENDWG6 concerning the situation where a Marine Information Overlay (MIO) is used to assist in drawing attention to any differences between a published paper chart and the corresponding ENC or to assist in displaying T&amp;P notices for an ENC recommends: a. All parties concerned with producing the respective MIO, paper chart and ENC should agree on the promulgation of the MIO for the relevant sea area concerned. b. In such circumstances, and mindful of serving the best interests of the mariner, those producers of the MIO and related paper chart and/or ENC should work together bilaterally. c. Production of the MIO should be carried out in close cooperation of producers of both the paper chart and the ENC IRCC8 Report Annex C d. The MIO should utilize the same T&amp;Ps source as the producer of the ENC. 2. In parallel there is a need to raise awareness of T&amp;P NM updates for ENCs, and HSSC is encouraged to include within its work plan for the ENCWG the delivery of an improved solution for T&amp;P updates in future S-101 based ECDIS. In the interim period possibilities of S-124 should be considered 15 7d to note that further progress on delivering global ENC coverage </a:t>
            </a:r>
          </a:p>
          <a:p>
            <a:endParaRPr lang="en-US" altLang="en-US" smtClean="0"/>
          </a:p>
          <a:p>
            <a:r>
              <a:rPr lang="en-US" altLang="en-US" smtClean="0"/>
              <a:t>ARHC 6-21 </a:t>
            </a:r>
            <a:r>
              <a:rPr lang="ru-RU" altLang="en-US" smtClean="0"/>
              <a:t>c/ARHC to recommend to IRCC that the IRCC decision regarding MIOs be reported to the 1</a:t>
            </a:r>
            <a:r>
              <a:rPr lang="ru-RU" altLang="en-US" baseline="30000" smtClean="0"/>
              <a:t>st</a:t>
            </a:r>
            <a:r>
              <a:rPr lang="ru-RU" altLang="en-US" smtClean="0"/>
              <a:t> IHO Assembly.</a:t>
            </a:r>
            <a:endParaRPr lang="en-US" altLang="en-US" smtClean="0"/>
          </a:p>
          <a:p>
            <a:endParaRPr lang="en-GB" altLang="en-US" smtClean="0"/>
          </a:p>
        </p:txBody>
      </p:sp>
    </p:spTree>
    <p:extLst>
      <p:ext uri="{BB962C8B-B14F-4D97-AF65-F5344CB8AC3E}">
        <p14:creationId xmlns:p14="http://schemas.microsoft.com/office/powerpoint/2010/main" val="2143813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F31163F-D63F-4162-9F1C-C570D3190BDB}" type="slidenum">
              <a:rPr lang="en-GB" altLang="en-US" smtClean="0">
                <a:solidFill>
                  <a:srgbClr val="000000"/>
                </a:solidFill>
              </a:rPr>
              <a:pPr/>
              <a:t>20</a:t>
            </a:fld>
            <a:endParaRPr lang="en-GB" altLang="en-US" smtClean="0">
              <a:solidFill>
                <a:srgbClr val="000000"/>
              </a:solidFill>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588665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03097D4-0661-48AA-BD85-CAC57A49EAA9}" type="slidenum">
              <a:rPr lang="en-GB" altLang="en-US" smtClean="0">
                <a:solidFill>
                  <a:srgbClr val="000000"/>
                </a:solidFill>
              </a:rPr>
              <a:pPr/>
              <a:t>21</a:t>
            </a:fld>
            <a:endParaRPr lang="en-GB" altLang="en-US" smtClean="0">
              <a:solidFill>
                <a:srgbClr val="000000"/>
              </a:solidFill>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203284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n-US" altLang="en-US" dirty="0" smtClean="0">
              <a:solidFill>
                <a:srgbClr val="FFFFFF"/>
              </a:solidFill>
              <a:latin typeface="Candara" pitchFamily="34" charset="0"/>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2CC2FA1A-BB6E-49A7-B717-9F9395DEAFDC}" type="datetimeFigureOut">
              <a:rPr lang="en-US" altLang="en-US"/>
              <a:pPr>
                <a:defRPr/>
              </a:pPr>
              <a:t>4/7/2017</a:t>
            </a:fld>
            <a:endParaRPr lang="en-US" altLang="en-US" dirty="0"/>
          </a:p>
        </p:txBody>
      </p:sp>
      <p:sp>
        <p:nvSpPr>
          <p:cNvPr id="12" name="Footer Placeholder 4"/>
          <p:cNvSpPr>
            <a:spLocks noGrp="1"/>
          </p:cNvSpPr>
          <p:nvPr>
            <p:ph type="ftr" sz="quarter" idx="11"/>
          </p:nvPr>
        </p:nvSpPr>
        <p:spPr/>
        <p:txBody>
          <a:bodyPr/>
          <a:lstStyle>
            <a:lvl1pPr>
              <a:defRPr/>
            </a:lvl1pPr>
          </a:lstStyle>
          <a:p>
            <a:pPr>
              <a:defRPr/>
            </a:pPr>
            <a:endParaRPr lang="en-US" altLang="en-US"/>
          </a:p>
        </p:txBody>
      </p:sp>
      <p:sp>
        <p:nvSpPr>
          <p:cNvPr id="13" name="Slide Number Placeholder 5"/>
          <p:cNvSpPr>
            <a:spLocks noGrp="1"/>
          </p:cNvSpPr>
          <p:nvPr>
            <p:ph type="sldNum" sz="quarter" idx="12"/>
          </p:nvPr>
        </p:nvSpPr>
        <p:spPr/>
        <p:txBody>
          <a:bodyPr/>
          <a:lstStyle>
            <a:lvl1pPr>
              <a:defRPr/>
            </a:lvl1pPr>
          </a:lstStyle>
          <a:p>
            <a:pPr>
              <a:defRPr/>
            </a:pPr>
            <a:fld id="{F32E6843-7351-44A0-8E1F-4008BE1F993C}" type="slidenum">
              <a:rPr lang="en-US" altLang="en-US"/>
              <a:pPr>
                <a:defRPr/>
              </a:pPr>
              <a:t>‹#›</a:t>
            </a:fld>
            <a:endParaRPr lang="en-US" altLang="en-US" dirty="0"/>
          </a:p>
        </p:txBody>
      </p:sp>
    </p:spTree>
    <p:extLst>
      <p:ext uri="{BB962C8B-B14F-4D97-AF65-F5344CB8AC3E}">
        <p14:creationId xmlns:p14="http://schemas.microsoft.com/office/powerpoint/2010/main" val="213614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DE1778-43B5-4538-9044-5ED40A477568}" type="datetimeFigureOut">
              <a:rPr lang="en-US" altLang="en-US"/>
              <a:pPr>
                <a:defRPr/>
              </a:pPr>
              <a:t>4/7/2017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F48F9F2-2D06-4E35-B082-5E3843AF5258}" type="slidenum">
              <a:rPr lang="en-US" altLang="en-US"/>
              <a:pPr>
                <a:defRPr/>
              </a:pPr>
              <a:t>‹#›</a:t>
            </a:fld>
            <a:endParaRPr lang="en-US" altLang="en-US" dirty="0"/>
          </a:p>
        </p:txBody>
      </p:sp>
    </p:spTree>
    <p:extLst>
      <p:ext uri="{BB962C8B-B14F-4D97-AF65-F5344CB8AC3E}">
        <p14:creationId xmlns:p14="http://schemas.microsoft.com/office/powerpoint/2010/main" val="400067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n-US" altLang="en-US" dirty="0" smtClean="0">
              <a:solidFill>
                <a:srgbClr val="FFFFFF"/>
              </a:solidFill>
              <a:latin typeface="Candara" pitchFamily="34" charset="0"/>
            </a:endParaRPr>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6CE10B6B-C31B-484E-ABDD-0249F575AA8F}" type="datetimeFigureOut">
              <a:rPr lang="en-US" altLang="en-US"/>
              <a:pPr>
                <a:defRPr/>
              </a:pPr>
              <a:t>4/7/2017</a:t>
            </a:fld>
            <a:endParaRPr lang="en-US" altLang="en-US" dirty="0"/>
          </a:p>
        </p:txBody>
      </p:sp>
      <p:sp>
        <p:nvSpPr>
          <p:cNvPr id="12" name="Footer Placeholder 4"/>
          <p:cNvSpPr>
            <a:spLocks noGrp="1"/>
          </p:cNvSpPr>
          <p:nvPr>
            <p:ph type="ftr" sz="quarter" idx="11"/>
          </p:nvPr>
        </p:nvSpPr>
        <p:spPr/>
        <p:txBody>
          <a:bodyPr/>
          <a:lstStyle>
            <a:lvl1pPr>
              <a:defRPr/>
            </a:lvl1pPr>
          </a:lstStyle>
          <a:p>
            <a:pPr>
              <a:defRPr/>
            </a:pPr>
            <a:endParaRPr lang="en-US" altLang="en-US"/>
          </a:p>
        </p:txBody>
      </p:sp>
      <p:sp>
        <p:nvSpPr>
          <p:cNvPr id="13" name="Slide Number Placeholder 5"/>
          <p:cNvSpPr>
            <a:spLocks noGrp="1"/>
          </p:cNvSpPr>
          <p:nvPr>
            <p:ph type="sldNum" sz="quarter" idx="12"/>
          </p:nvPr>
        </p:nvSpPr>
        <p:spPr/>
        <p:txBody>
          <a:bodyPr/>
          <a:lstStyle>
            <a:lvl1pPr>
              <a:defRPr/>
            </a:lvl1pPr>
          </a:lstStyle>
          <a:p>
            <a:pPr>
              <a:defRPr/>
            </a:pPr>
            <a:fld id="{CAD43A30-FF04-41ED-ACD4-E0709CBD4093}" type="slidenum">
              <a:rPr lang="en-US" altLang="en-US"/>
              <a:pPr>
                <a:defRPr/>
              </a:pPr>
              <a:t>‹#›</a:t>
            </a:fld>
            <a:endParaRPr lang="en-US" altLang="en-US" dirty="0"/>
          </a:p>
        </p:txBody>
      </p:sp>
    </p:spTree>
    <p:extLst>
      <p:ext uri="{BB962C8B-B14F-4D97-AF65-F5344CB8AC3E}">
        <p14:creationId xmlns:p14="http://schemas.microsoft.com/office/powerpoint/2010/main" val="272703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8C5A571A-8C69-4C7F-B29B-785EC6816B67}" type="datetimeFigureOut">
              <a:rPr lang="en-US" altLang="en-US"/>
              <a:pPr>
                <a:defRPr/>
              </a:pPr>
              <a:t>4/7/2017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E5CF32B1-6618-4E41-9AC6-B0E2DB10891B}" type="slidenum">
              <a:rPr lang="en-US" altLang="en-US"/>
              <a:pPr>
                <a:defRPr/>
              </a:pPr>
              <a:t>‹#›</a:t>
            </a:fld>
            <a:endParaRPr lang="en-US" altLang="en-US" dirty="0"/>
          </a:p>
        </p:txBody>
      </p:sp>
    </p:spTree>
    <p:extLst>
      <p:ext uri="{BB962C8B-B14F-4D97-AF65-F5344CB8AC3E}">
        <p14:creationId xmlns:p14="http://schemas.microsoft.com/office/powerpoint/2010/main" val="136121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n-US" altLang="en-US" dirty="0" smtClean="0">
              <a:solidFill>
                <a:srgbClr val="FFFFFF"/>
              </a:solidFill>
              <a:latin typeface="Candara" pitchFamily="34" charset="0"/>
            </a:endParaRPr>
          </a:p>
        </p:txBody>
      </p:sp>
      <p:sp>
        <p:nvSpPr>
          <p:cNvPr id="5" name="Freeform 14"/>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F59A022F-7346-4BC4-A8D1-610E06551C90}" type="datetimeFigureOut">
              <a:rPr lang="en-US" altLang="en-US"/>
              <a:pPr>
                <a:defRPr/>
              </a:pPr>
              <a:t>4/7/2017</a:t>
            </a:fld>
            <a:endParaRPr lang="en-US" altLang="en-US" dirty="0"/>
          </a:p>
        </p:txBody>
      </p:sp>
      <p:sp>
        <p:nvSpPr>
          <p:cNvPr id="11" name="Footer Placeholder 4"/>
          <p:cNvSpPr>
            <a:spLocks noGrp="1"/>
          </p:cNvSpPr>
          <p:nvPr>
            <p:ph type="ftr" sz="quarter" idx="11"/>
          </p:nvPr>
        </p:nvSpPr>
        <p:spPr/>
        <p:txBody>
          <a:bodyPr/>
          <a:lstStyle>
            <a:lvl1pPr>
              <a:defRPr/>
            </a:lvl1pPr>
          </a:lstStyle>
          <a:p>
            <a:pPr>
              <a:defRPr/>
            </a:pPr>
            <a:endParaRPr lang="en-US" altLang="en-US"/>
          </a:p>
        </p:txBody>
      </p:sp>
      <p:sp>
        <p:nvSpPr>
          <p:cNvPr id="12" name="Slide Number Placeholder 5"/>
          <p:cNvSpPr>
            <a:spLocks noGrp="1"/>
          </p:cNvSpPr>
          <p:nvPr>
            <p:ph type="sldNum" sz="quarter" idx="12"/>
          </p:nvPr>
        </p:nvSpPr>
        <p:spPr/>
        <p:txBody>
          <a:bodyPr/>
          <a:lstStyle>
            <a:lvl1pPr>
              <a:defRPr/>
            </a:lvl1pPr>
          </a:lstStyle>
          <a:p>
            <a:pPr>
              <a:defRPr/>
            </a:pPr>
            <a:fld id="{A7A09FEA-23D7-4CD9-8429-E8AA44460498}" type="slidenum">
              <a:rPr lang="en-US" altLang="en-US"/>
              <a:pPr>
                <a:defRPr/>
              </a:pPr>
              <a:t>‹#›</a:t>
            </a:fld>
            <a:endParaRPr lang="en-US" altLang="en-US" dirty="0"/>
          </a:p>
        </p:txBody>
      </p:sp>
    </p:spTree>
    <p:extLst>
      <p:ext uri="{BB962C8B-B14F-4D97-AF65-F5344CB8AC3E}">
        <p14:creationId xmlns:p14="http://schemas.microsoft.com/office/powerpoint/2010/main" val="168634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04A0C6BE-A97D-4BC6-8663-9F2FA273C589}" type="datetimeFigureOut">
              <a:rPr lang="en-US" altLang="en-US"/>
              <a:pPr>
                <a:defRPr/>
              </a:pPr>
              <a:t>4/7/2017</a:t>
            </a:fld>
            <a:endParaRPr lang="en-US" altLang="en-US" dirty="0"/>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pPr>
              <a:defRPr/>
            </a:pPr>
            <a:fld id="{F32053A0-CF0B-47B1-86ED-7680F97C49B1}" type="slidenum">
              <a:rPr lang="en-US" altLang="en-US"/>
              <a:pPr>
                <a:defRPr/>
              </a:pPr>
              <a:t>‹#›</a:t>
            </a:fld>
            <a:endParaRPr lang="en-US" altLang="en-US" dirty="0"/>
          </a:p>
        </p:txBody>
      </p:sp>
    </p:spTree>
    <p:extLst>
      <p:ext uri="{BB962C8B-B14F-4D97-AF65-F5344CB8AC3E}">
        <p14:creationId xmlns:p14="http://schemas.microsoft.com/office/powerpoint/2010/main" val="249385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1836BA5-A562-4C65-94CD-DD166ED40FC0}" type="datetimeFigureOut">
              <a:rPr lang="en-US" altLang="en-US"/>
              <a:pPr>
                <a:defRPr/>
              </a:pPr>
              <a:t>4/7/2017</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3B102B27-9A74-4861-82FD-722C9688DE90}" type="slidenum">
              <a:rPr lang="en-US" altLang="en-US"/>
              <a:pPr>
                <a:defRPr/>
              </a:pPr>
              <a:t>‹#›</a:t>
            </a:fld>
            <a:endParaRPr lang="en-US" altLang="en-US" dirty="0"/>
          </a:p>
        </p:txBody>
      </p:sp>
    </p:spTree>
    <p:extLst>
      <p:ext uri="{BB962C8B-B14F-4D97-AF65-F5344CB8AC3E}">
        <p14:creationId xmlns:p14="http://schemas.microsoft.com/office/powerpoint/2010/main" val="409029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54E2A68-591C-488B-80C7-A4C0A6A1DE13}" type="datetimeFigureOut">
              <a:rPr lang="en-US" altLang="en-US"/>
              <a:pPr>
                <a:defRPr/>
              </a:pPr>
              <a:t>4/7/2017</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446B953A-8C06-4322-8210-C4C0166D410A}" type="slidenum">
              <a:rPr lang="en-US" altLang="en-US"/>
              <a:pPr>
                <a:defRPr/>
              </a:pPr>
              <a:t>‹#›</a:t>
            </a:fld>
            <a:endParaRPr lang="en-US" altLang="en-US" dirty="0"/>
          </a:p>
        </p:txBody>
      </p:sp>
    </p:spTree>
    <p:extLst>
      <p:ext uri="{BB962C8B-B14F-4D97-AF65-F5344CB8AC3E}">
        <p14:creationId xmlns:p14="http://schemas.microsoft.com/office/powerpoint/2010/main" val="298318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n-US" altLang="en-US" dirty="0" smtClean="0">
              <a:solidFill>
                <a:srgbClr val="FFFFFF"/>
              </a:solidFill>
              <a:latin typeface="Candara" pitchFamily="34" charset="0"/>
            </a:endParaRPr>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fld id="{251D3732-B41F-4CEC-B2FF-F3276707A565}" type="datetimeFigureOut">
              <a:rPr lang="en-US" altLang="en-US"/>
              <a:pPr>
                <a:defRPr/>
              </a:pPr>
              <a:t>4/7/2017</a:t>
            </a:fld>
            <a:endParaRPr lang="en-US" altLang="en-US" dirty="0"/>
          </a:p>
        </p:txBody>
      </p:sp>
      <p:sp>
        <p:nvSpPr>
          <p:cNvPr id="10" name="Footer Placeholder 2"/>
          <p:cNvSpPr>
            <a:spLocks noGrp="1"/>
          </p:cNvSpPr>
          <p:nvPr>
            <p:ph type="ftr" sz="quarter" idx="11"/>
          </p:nvPr>
        </p:nvSpPr>
        <p:spPr/>
        <p:txBody>
          <a:bodyPr/>
          <a:lstStyle>
            <a:lvl1pPr>
              <a:defRPr/>
            </a:lvl1pPr>
          </a:lstStyle>
          <a:p>
            <a:pPr>
              <a:defRPr/>
            </a:pPr>
            <a:endParaRPr lang="en-US" altLang="en-US"/>
          </a:p>
        </p:txBody>
      </p:sp>
      <p:sp>
        <p:nvSpPr>
          <p:cNvPr id="11" name="Slide Number Placeholder 3"/>
          <p:cNvSpPr>
            <a:spLocks noGrp="1"/>
          </p:cNvSpPr>
          <p:nvPr>
            <p:ph type="sldNum" sz="quarter" idx="12"/>
          </p:nvPr>
        </p:nvSpPr>
        <p:spPr/>
        <p:txBody>
          <a:bodyPr/>
          <a:lstStyle>
            <a:lvl1pPr>
              <a:defRPr/>
            </a:lvl1pPr>
          </a:lstStyle>
          <a:p>
            <a:pPr>
              <a:defRPr/>
            </a:pPr>
            <a:fld id="{E31B80CB-27C5-48EF-8F53-4CE46C9CF3A4}" type="slidenum">
              <a:rPr lang="en-US" altLang="en-US"/>
              <a:pPr>
                <a:defRPr/>
              </a:pPr>
              <a:t>‹#›</a:t>
            </a:fld>
            <a:endParaRPr lang="en-US" altLang="en-US" dirty="0"/>
          </a:p>
        </p:txBody>
      </p:sp>
    </p:spTree>
    <p:extLst>
      <p:ext uri="{BB962C8B-B14F-4D97-AF65-F5344CB8AC3E}">
        <p14:creationId xmlns:p14="http://schemas.microsoft.com/office/powerpoint/2010/main" val="2943234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n-US" altLang="en-US" dirty="0" smtClean="0">
              <a:solidFill>
                <a:srgbClr val="FFFFFF"/>
              </a:solidFill>
              <a:latin typeface="Candara" pitchFamily="34" charset="0"/>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5"/>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A99C8761-94FD-4921-8E6E-D4946B993E0A}" type="datetimeFigureOut">
              <a:rPr lang="en-US" altLang="en-US"/>
              <a:pPr>
                <a:defRPr/>
              </a:pPr>
              <a:t>4/7/2017</a:t>
            </a:fld>
            <a:endParaRPr lang="en-US" altLang="en-US" dirty="0"/>
          </a:p>
        </p:txBody>
      </p:sp>
      <p:sp>
        <p:nvSpPr>
          <p:cNvPr id="13" name="Footer Placeholder 5"/>
          <p:cNvSpPr>
            <a:spLocks noGrp="1"/>
          </p:cNvSpPr>
          <p:nvPr>
            <p:ph type="ftr" sz="quarter" idx="11"/>
          </p:nvPr>
        </p:nvSpPr>
        <p:spPr/>
        <p:txBody>
          <a:bodyPr/>
          <a:lstStyle>
            <a:lvl1pPr>
              <a:defRPr/>
            </a:lvl1pPr>
          </a:lstStyle>
          <a:p>
            <a:pPr>
              <a:defRPr/>
            </a:pPr>
            <a:endParaRPr lang="en-US" altLang="en-US"/>
          </a:p>
        </p:txBody>
      </p:sp>
      <p:sp>
        <p:nvSpPr>
          <p:cNvPr id="14" name="Slide Number Placeholder 6"/>
          <p:cNvSpPr>
            <a:spLocks noGrp="1"/>
          </p:cNvSpPr>
          <p:nvPr>
            <p:ph type="sldNum" sz="quarter" idx="12"/>
          </p:nvPr>
        </p:nvSpPr>
        <p:spPr/>
        <p:txBody>
          <a:bodyPr/>
          <a:lstStyle>
            <a:lvl1pPr>
              <a:defRPr/>
            </a:lvl1pPr>
          </a:lstStyle>
          <a:p>
            <a:pPr>
              <a:defRPr/>
            </a:pPr>
            <a:fld id="{F64F1054-B5AF-40DC-A716-27077BE5F25D}" type="slidenum">
              <a:rPr lang="en-US" altLang="en-US"/>
              <a:pPr>
                <a:defRPr/>
              </a:pPr>
              <a:t>‹#›</a:t>
            </a:fld>
            <a:endParaRPr lang="en-US" altLang="en-US" dirty="0"/>
          </a:p>
        </p:txBody>
      </p:sp>
    </p:spTree>
    <p:extLst>
      <p:ext uri="{BB962C8B-B14F-4D97-AF65-F5344CB8AC3E}">
        <p14:creationId xmlns:p14="http://schemas.microsoft.com/office/powerpoint/2010/main" val="32075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n-US" altLang="en-US" dirty="0" smtClean="0">
              <a:solidFill>
                <a:srgbClr val="FFFFFF"/>
              </a:solidFill>
              <a:latin typeface="Candara" pitchFamily="34" charset="0"/>
            </a:endParaRPr>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12" name="Date Placeholder 4"/>
          <p:cNvSpPr>
            <a:spLocks noGrp="1"/>
          </p:cNvSpPr>
          <p:nvPr>
            <p:ph type="dt" sz="half" idx="10"/>
          </p:nvPr>
        </p:nvSpPr>
        <p:spPr/>
        <p:txBody>
          <a:bodyPr/>
          <a:lstStyle>
            <a:lvl1pPr>
              <a:defRPr/>
            </a:lvl1pPr>
          </a:lstStyle>
          <a:p>
            <a:pPr>
              <a:defRPr/>
            </a:pPr>
            <a:fld id="{02F96815-158E-4DA1-8A35-73552BDE3DAF}" type="datetimeFigureOut">
              <a:rPr lang="en-US" altLang="en-US"/>
              <a:pPr>
                <a:defRPr/>
              </a:pPr>
              <a:t>4/7/2017</a:t>
            </a:fld>
            <a:endParaRPr lang="en-US" altLang="en-US" dirty="0"/>
          </a:p>
        </p:txBody>
      </p:sp>
      <p:sp>
        <p:nvSpPr>
          <p:cNvPr id="13" name="Footer Placeholder 5"/>
          <p:cNvSpPr>
            <a:spLocks noGrp="1"/>
          </p:cNvSpPr>
          <p:nvPr>
            <p:ph type="ftr" sz="quarter" idx="11"/>
          </p:nvPr>
        </p:nvSpPr>
        <p:spPr/>
        <p:txBody>
          <a:bodyPr/>
          <a:lstStyle>
            <a:lvl1pPr>
              <a:defRPr/>
            </a:lvl1pPr>
          </a:lstStyle>
          <a:p>
            <a:pPr>
              <a:defRPr/>
            </a:pPr>
            <a:endParaRPr lang="en-US" altLang="en-US"/>
          </a:p>
        </p:txBody>
      </p:sp>
      <p:sp>
        <p:nvSpPr>
          <p:cNvPr id="14" name="Slide Number Placeholder 6"/>
          <p:cNvSpPr>
            <a:spLocks noGrp="1"/>
          </p:cNvSpPr>
          <p:nvPr>
            <p:ph type="sldNum" sz="quarter" idx="12"/>
          </p:nvPr>
        </p:nvSpPr>
        <p:spPr/>
        <p:txBody>
          <a:bodyPr/>
          <a:lstStyle>
            <a:lvl1pPr>
              <a:defRPr/>
            </a:lvl1pPr>
          </a:lstStyle>
          <a:p>
            <a:pPr>
              <a:defRPr/>
            </a:pPr>
            <a:fld id="{EC4C0138-FA1B-49A6-A270-E6660D79C692}" type="slidenum">
              <a:rPr lang="en-US" altLang="en-US"/>
              <a:pPr>
                <a:defRPr/>
              </a:pPr>
              <a:t>‹#›</a:t>
            </a:fld>
            <a:endParaRPr lang="en-US" altLang="en-US" dirty="0"/>
          </a:p>
        </p:txBody>
      </p:sp>
    </p:spTree>
    <p:extLst>
      <p:ext uri="{BB962C8B-B14F-4D97-AF65-F5344CB8AC3E}">
        <p14:creationId xmlns:p14="http://schemas.microsoft.com/office/powerpoint/2010/main" val="38306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n-US" altLang="en-US" dirty="0" smtClean="0">
              <a:solidFill>
                <a:srgbClr val="FFFFFF"/>
              </a:solidFill>
              <a:latin typeface="Candara" pitchFamily="34" charset="0"/>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7"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2"/>
                </a:solidFill>
                <a:latin typeface="Calibri" panose="020F0502020204030204" pitchFamily="34" charset="0"/>
                <a:ea typeface="MS PGothic" panose="020B0600070205080204" pitchFamily="34" charset="-128"/>
              </a:defRPr>
            </a:lvl1pPr>
          </a:lstStyle>
          <a:p>
            <a:pPr>
              <a:defRPr/>
            </a:pPr>
            <a:fld id="{BF190F97-44B1-4934-8BFD-5D3E6A78F5DF}" type="datetimeFigureOut">
              <a:rPr lang="en-US" altLang="en-US"/>
              <a:pPr>
                <a:defRPr/>
              </a:pPr>
              <a:t>4/7/2017</a:t>
            </a:fld>
            <a:endParaRPr lang="en-US" altLang="en-US" dirty="0"/>
          </a:p>
        </p:txBody>
      </p:sp>
      <p:sp>
        <p:nvSpPr>
          <p:cNvPr id="5" name="Footer Placeholder 4"/>
          <p:cNvSpPr>
            <a:spLocks noGrp="1"/>
          </p:cNvSpPr>
          <p:nvPr>
            <p:ph type="ftr" sz="quarter" idx="3"/>
          </p:nvPr>
        </p:nvSpPr>
        <p:spPr>
          <a:xfrm>
            <a:off x="193675" y="6249988"/>
            <a:ext cx="3786188"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chemeClr val="tx2"/>
                </a:solidFill>
                <a:latin typeface="Calibri" panose="020F050202020403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chemeClr val="tx2"/>
                </a:solidFill>
                <a:latin typeface="Calibri" panose="020F0502020204030204" pitchFamily="34" charset="0"/>
                <a:ea typeface="MS PGothic" panose="020B0600070205080204" pitchFamily="34" charset="-128"/>
              </a:defRPr>
            </a:lvl1pPr>
          </a:lstStyle>
          <a:p>
            <a:pPr>
              <a:defRPr/>
            </a:pPr>
            <a:fld id="{CA54AF81-9B10-48EB-B1D1-E1B25A2B50C5}" type="slidenum">
              <a:rPr lang="en-US" altLang="en-US"/>
              <a:pPr>
                <a:defRPr/>
              </a:pPr>
              <a:t>‹#›</a:t>
            </a:fld>
            <a:endParaRPr lang="en-US" altLang="en-US" dirty="0"/>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281" r:id="rId1"/>
    <p:sldLayoutId id="2147484276" r:id="rId2"/>
    <p:sldLayoutId id="2147484282" r:id="rId3"/>
    <p:sldLayoutId id="2147484277" r:id="rId4"/>
    <p:sldLayoutId id="2147484278" r:id="rId5"/>
    <p:sldLayoutId id="2147484279" r:id="rId6"/>
    <p:sldLayoutId id="2147484283" r:id="rId7"/>
    <p:sldLayoutId id="2147484284" r:id="rId8"/>
    <p:sldLayoutId id="2147484285" r:id="rId9"/>
    <p:sldLayoutId id="2147484280" r:id="rId10"/>
    <p:sldLayoutId id="2147484286" r:id="rId11"/>
  </p:sldLayoutIdLst>
  <p:txStyles>
    <p:titleStyle>
      <a:lvl1pPr algn="ctr" rtl="0" eaLnBrk="0" fontAlgn="base" hangingPunct="0">
        <a:spcBef>
          <a:spcPct val="0"/>
        </a:spcBef>
        <a:spcAft>
          <a:spcPct val="0"/>
        </a:spcAft>
        <a:defRPr sz="4400" kern="1200">
          <a:solidFill>
            <a:srgbClr val="FFFFFF"/>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rgbClr val="FFFFFF"/>
          </a:solidFill>
          <a:latin typeface="Candara" charset="0"/>
          <a:ea typeface="MS PGothic" pitchFamily="34" charset="-128"/>
          <a:cs typeface="MS PGothic" pitchFamily="34" charset="-128"/>
        </a:defRPr>
      </a:lvl2pPr>
      <a:lvl3pPr algn="ctr" rtl="0" eaLnBrk="0" fontAlgn="base" hangingPunct="0">
        <a:spcBef>
          <a:spcPct val="0"/>
        </a:spcBef>
        <a:spcAft>
          <a:spcPct val="0"/>
        </a:spcAft>
        <a:defRPr sz="4400">
          <a:solidFill>
            <a:srgbClr val="FFFFFF"/>
          </a:solidFill>
          <a:latin typeface="Candara" charset="0"/>
          <a:ea typeface="MS PGothic" pitchFamily="34" charset="-128"/>
          <a:cs typeface="MS PGothic" pitchFamily="34" charset="-128"/>
        </a:defRPr>
      </a:lvl3pPr>
      <a:lvl4pPr algn="ctr" rtl="0" eaLnBrk="0" fontAlgn="base" hangingPunct="0">
        <a:spcBef>
          <a:spcPct val="0"/>
        </a:spcBef>
        <a:spcAft>
          <a:spcPct val="0"/>
        </a:spcAft>
        <a:defRPr sz="4400">
          <a:solidFill>
            <a:srgbClr val="FFFFFF"/>
          </a:solidFill>
          <a:latin typeface="Candara" charset="0"/>
          <a:ea typeface="MS PGothic" pitchFamily="34" charset="-128"/>
          <a:cs typeface="MS PGothic" pitchFamily="34" charset="-128"/>
        </a:defRPr>
      </a:lvl4pPr>
      <a:lvl5pPr algn="ctr" rtl="0" eaLnBrk="0" fontAlgn="base" hangingPunct="0">
        <a:spcBef>
          <a:spcPct val="0"/>
        </a:spcBef>
        <a:spcAft>
          <a:spcPct val="0"/>
        </a:spcAft>
        <a:defRPr sz="4400">
          <a:solidFill>
            <a:srgbClr val="FFFFFF"/>
          </a:solidFill>
          <a:latin typeface="Candara" charset="0"/>
          <a:ea typeface="MS PGothic" pitchFamily="34" charset="-128"/>
          <a:cs typeface="MS PGothic" pitchFamily="3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S PGothic" pitchFamily="34" charset="-128"/>
          <a:cs typeface="MS PGothic" pitchFamily="34" charset="-128"/>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S PGothic" pitchFamily="34" charset="-128"/>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S PGothic" pitchFamily="34" charset="-128"/>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S PGothic" pitchFamily="34" charset="-128"/>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S PGothic" pitchFamily="34" charset="-128"/>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ho.i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iho.int/mtg_docs/com_wg/WEND/WENDWG_Repository/WENDWG_Repository.ht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09600" y="304800"/>
            <a:ext cx="8001000" cy="1470025"/>
          </a:xfrm>
        </p:spPr>
        <p:txBody>
          <a:bodyPr/>
          <a:lstStyle/>
          <a:p>
            <a:pPr eaLnBrk="1" hangingPunct="1"/>
            <a:r>
              <a:rPr lang="en-US" altLang="en-US" smtClean="0">
                <a:latin typeface="Calibri" panose="020F0502020204030204" pitchFamily="34" charset="0"/>
              </a:rPr>
              <a:t>MesoAmerican and Caribbean Sea Hydrographic Commission</a:t>
            </a:r>
          </a:p>
        </p:txBody>
      </p:sp>
      <p:sp>
        <p:nvSpPr>
          <p:cNvPr id="9219" name="Subtitle 2"/>
          <p:cNvSpPr>
            <a:spLocks noGrp="1"/>
          </p:cNvSpPr>
          <p:nvPr>
            <p:ph type="subTitle" idx="1"/>
          </p:nvPr>
        </p:nvSpPr>
        <p:spPr>
          <a:xfrm>
            <a:off x="1363663" y="1905000"/>
            <a:ext cx="6400800" cy="762000"/>
          </a:xfrm>
        </p:spPr>
        <p:txBody>
          <a:bodyPr/>
          <a:lstStyle/>
          <a:p>
            <a:pPr eaLnBrk="1" hangingPunct="1">
              <a:buFont typeface="Arial" panose="020B0604020202020204" pitchFamily="34" charset="0"/>
              <a:buNone/>
            </a:pPr>
            <a:r>
              <a:rPr lang="en-US" altLang="en-US" sz="2800" smtClean="0"/>
              <a:t>Integrated Charting Committee</a:t>
            </a:r>
          </a:p>
        </p:txBody>
      </p:sp>
      <p:pic>
        <p:nvPicPr>
          <p:cNvPr id="9220" name="Picture 2" descr="C:\Users\John.Nyberg\Desktop\2_months_point_dens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8686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200025"/>
            <a:ext cx="8788400" cy="6546850"/>
          </a:xfrm>
        </p:spPr>
      </p:pic>
      <p:sp>
        <p:nvSpPr>
          <p:cNvPr id="21507" name="Title 2"/>
          <p:cNvSpPr>
            <a:spLocks noGrp="1"/>
          </p:cNvSpPr>
          <p:nvPr>
            <p:ph type="title"/>
          </p:nvPr>
        </p:nvSpPr>
        <p:spPr>
          <a:xfrm>
            <a:off x="609600" y="76200"/>
            <a:ext cx="8229600" cy="957263"/>
          </a:xfrm>
        </p:spPr>
        <p:txBody>
          <a:bodyPr/>
          <a:lstStyle/>
          <a:p>
            <a:r>
              <a:rPr lang="en-US" altLang="en-US" smtClean="0">
                <a:solidFill>
                  <a:schemeClr val="tx1"/>
                </a:solidFill>
              </a:rPr>
              <a:t>New US/Cuba/UK INT Chart 4149</a:t>
            </a:r>
          </a:p>
        </p:txBody>
      </p:sp>
      <p:pic>
        <p:nvPicPr>
          <p:cNvPr id="2150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033463"/>
            <a:ext cx="198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381000" y="5943600"/>
            <a:ext cx="8305800" cy="106363"/>
          </a:xfrm>
        </p:spPr>
        <p:txBody>
          <a:bodyPr/>
          <a:lstStyle/>
          <a:p>
            <a:pPr marL="0" indent="0" algn="ctr">
              <a:buFont typeface="Symbol" panose="05050102010706020507" pitchFamily="18" charset="2"/>
              <a:buNone/>
            </a:pPr>
            <a:r>
              <a:rPr lang="en-US" altLang="en-US" smtClean="0"/>
              <a:t>New proposed limits for Chart 4191</a:t>
            </a:r>
          </a:p>
        </p:txBody>
      </p:sp>
      <p:sp>
        <p:nvSpPr>
          <p:cNvPr id="22531" name="Title 2"/>
          <p:cNvSpPr>
            <a:spLocks noGrp="1"/>
          </p:cNvSpPr>
          <p:nvPr>
            <p:ph type="title"/>
          </p:nvPr>
        </p:nvSpPr>
        <p:spPr/>
        <p:txBody>
          <a:bodyPr/>
          <a:lstStyle/>
          <a:p>
            <a:r>
              <a:rPr lang="en-US" altLang="en-US" smtClean="0"/>
              <a:t>INT Chart 4191</a:t>
            </a:r>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7963" y="1447800"/>
            <a:ext cx="6110287"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en-US" altLang="en-US" smtClean="0"/>
              <a:t>INT Chart Coordinator</a:t>
            </a:r>
          </a:p>
        </p:txBody>
      </p:sp>
      <p:pic>
        <p:nvPicPr>
          <p:cNvPr id="235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52688"/>
            <a:ext cx="5867400"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p:cNvSpPr txBox="1">
            <a:spLocks noChangeArrowheads="1"/>
          </p:cNvSpPr>
          <p:nvPr/>
        </p:nvSpPr>
        <p:spPr bwMode="auto">
          <a:xfrm>
            <a:off x="5638800" y="3657600"/>
            <a:ext cx="3505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a:t>Please Endorse:</a:t>
            </a:r>
          </a:p>
          <a:p>
            <a:r>
              <a:rPr lang="en-US" altLang="en-US" sz="3200"/>
              <a:t>Paulo Matos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 y="2667000"/>
            <a:ext cx="86931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2"/>
          <p:cNvSpPr>
            <a:spLocks noGrp="1"/>
          </p:cNvSpPr>
          <p:nvPr>
            <p:ph type="title"/>
          </p:nvPr>
        </p:nvSpPr>
        <p:spPr/>
        <p:txBody>
          <a:bodyPr/>
          <a:lstStyle/>
          <a:p>
            <a:r>
              <a:rPr lang="en-US" altLang="en-US" smtClean="0"/>
              <a:t>MACHC ENC Online</a:t>
            </a:r>
          </a:p>
        </p:txBody>
      </p:sp>
      <p:pic>
        <p:nvPicPr>
          <p:cNvPr id="2662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676400"/>
            <a:ext cx="8702675" cy="48768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r>
              <a:rPr lang="en-US" altLang="en-US" smtClean="0"/>
              <a:t>MACHC ENC Online Usage</a:t>
            </a:r>
          </a:p>
        </p:txBody>
      </p:sp>
      <p:graphicFrame>
        <p:nvGraphicFramePr>
          <p:cNvPr id="5" name="Chart 4"/>
          <p:cNvGraphicFramePr>
            <a:graphicFrameLocks/>
          </p:cNvGraphicFramePr>
          <p:nvPr/>
        </p:nvGraphicFramePr>
        <p:xfrm>
          <a:off x="0" y="2514600"/>
          <a:ext cx="10287000" cy="3886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endParaRPr lang="en-US" altLang="en-US" smtClean="0"/>
          </a:p>
        </p:txBody>
      </p:sp>
      <p:sp>
        <p:nvSpPr>
          <p:cNvPr id="26627" name="Title 2"/>
          <p:cNvSpPr>
            <a:spLocks noGrp="1"/>
          </p:cNvSpPr>
          <p:nvPr>
            <p:ph type="title"/>
          </p:nvPr>
        </p:nvSpPr>
        <p:spPr/>
        <p:txBody>
          <a:bodyPr/>
          <a:lstStyle/>
          <a:p>
            <a:r>
              <a:rPr lang="en-US" altLang="en-US" smtClean="0"/>
              <a:t>MACHC ENC Online Usage</a:t>
            </a:r>
          </a:p>
        </p:txBody>
      </p:sp>
      <p:pic>
        <p:nvPicPr>
          <p:cNvPr id="266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723313"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t>Work Plan</a:t>
            </a:r>
          </a:p>
        </p:txBody>
      </p:sp>
      <p:graphicFrame>
        <p:nvGraphicFramePr>
          <p:cNvPr id="27651" name="Object 1"/>
          <p:cNvGraphicFramePr>
            <a:graphicFrameLocks noChangeAspect="1"/>
          </p:cNvGraphicFramePr>
          <p:nvPr/>
        </p:nvGraphicFramePr>
        <p:xfrm>
          <a:off x="457200" y="2438400"/>
          <a:ext cx="8248650" cy="4076700"/>
        </p:xfrm>
        <a:graphic>
          <a:graphicData uri="http://schemas.openxmlformats.org/presentationml/2006/ole">
            <mc:AlternateContent xmlns:mc="http://schemas.openxmlformats.org/markup-compatibility/2006">
              <mc:Choice xmlns:v="urn:schemas-microsoft-com:vml" Requires="v">
                <p:oleObj spid="_x0000_s27652" name="Document" r:id="rId3" imgW="8610600" imgH="5753100" progId="Word.Document.12">
                  <p:embed/>
                </p:oleObj>
              </mc:Choice>
              <mc:Fallback>
                <p:oleObj name="Document" r:id="rId3" imgW="8610600" imgH="5753100" progId="Word.Documen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38400"/>
                        <a:ext cx="82486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a:xfrm>
            <a:off x="0" y="609600"/>
            <a:ext cx="9144000" cy="703263"/>
          </a:xfrm>
        </p:spPr>
        <p:txBody>
          <a:bodyPr/>
          <a:lstStyle/>
          <a:p>
            <a:pPr eaLnBrk="1" hangingPunct="1"/>
            <a:r>
              <a:rPr lang="fr-FR" altLang="en-US" sz="3600" smtClean="0"/>
              <a:t>WEND</a:t>
            </a:r>
            <a:endParaRPr lang="en-GB" altLang="en-US" sz="4000" smtClean="0"/>
          </a:p>
        </p:txBody>
      </p:sp>
      <p:sp>
        <p:nvSpPr>
          <p:cNvPr id="28675" name="Content Placeholder 1"/>
          <p:cNvSpPr>
            <a:spLocks noGrp="1"/>
          </p:cNvSpPr>
          <p:nvPr>
            <p:ph idx="1"/>
          </p:nvPr>
        </p:nvSpPr>
        <p:spPr>
          <a:xfrm>
            <a:off x="0" y="2438400"/>
            <a:ext cx="9144000" cy="4608513"/>
          </a:xfrm>
        </p:spPr>
        <p:txBody>
          <a:bodyPr/>
          <a:lstStyle/>
          <a:p>
            <a:pPr marL="0" indent="0">
              <a:buFont typeface="Symbol" panose="05050102010706020507" pitchFamily="18" charset="2"/>
              <a:buNone/>
            </a:pPr>
            <a:r>
              <a:rPr lang="en-US" altLang="en-US" sz="3200" smtClean="0"/>
              <a:t>“</a:t>
            </a:r>
            <a:r>
              <a:rPr lang="en-US" altLang="en-US" sz="3200" i="1" smtClean="0"/>
              <a:t>to advise IRCC [ RHCs ] and to assist in facilitating a world-wide consistent level of high-quality, updated official ENCs through integrated services that support chart carriage requirements of SOLAS Chapter V, and the requirements of the IMO Performance Standards for ECDIS</a:t>
            </a:r>
            <a:r>
              <a:rPr lang="en-US" altLang="en-US" sz="3200" smtClean="0"/>
              <a:t>.”</a:t>
            </a:r>
          </a:p>
          <a:p>
            <a:pPr marL="0" indent="0" algn="ctr">
              <a:buFont typeface="Symbol" panose="05050102010706020507" pitchFamily="18" charset="2"/>
              <a:buNone/>
            </a:pPr>
            <a:r>
              <a:rPr lang="fr-FR" altLang="en-US" sz="2800" smtClean="0">
                <a:solidFill>
                  <a:srgbClr val="FFC000"/>
                </a:solidFill>
              </a:rPr>
              <a:t>WEND Principles (IHO Resolution 1/1997)</a:t>
            </a:r>
          </a:p>
          <a:p>
            <a:pPr marL="0" indent="0" algn="ctr">
              <a:buFont typeface="Symbol" panose="05050102010706020507" pitchFamily="18" charset="2"/>
              <a:buNone/>
            </a:pPr>
            <a:r>
              <a:rPr lang="fr-FR" altLang="en-US" sz="2800" smtClean="0">
                <a:solidFill>
                  <a:srgbClr val="FFC000"/>
                </a:solidFill>
              </a:rPr>
              <a:t>Guidelines for the Implementation of the WEND Principles</a:t>
            </a:r>
            <a:endParaRPr lang="en-US" altLang="en-US" sz="2800" smtClean="0">
              <a:solidFill>
                <a:srgbClr val="FFC000"/>
              </a:solidFill>
            </a:endParaRPr>
          </a:p>
          <a:p>
            <a:pPr marL="0" indent="0">
              <a:buFont typeface="Symbol" panose="05050102010706020507" pitchFamily="18" charset="2"/>
              <a:buNone/>
            </a:pPr>
            <a:endParaRPr lang="fr-FR" altLang="en-US" sz="3200" smtClean="0"/>
          </a:p>
          <a:p>
            <a:pPr marL="0" indent="0">
              <a:buFont typeface="Symbol" panose="05050102010706020507" pitchFamily="18" charset="2"/>
              <a:buNone/>
            </a:pPr>
            <a:endParaRPr lang="en-US" altLang="en-US" sz="3200" smtClean="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0" y="533400"/>
            <a:ext cx="9144000" cy="703263"/>
          </a:xfrm>
        </p:spPr>
        <p:txBody>
          <a:bodyPr/>
          <a:lstStyle/>
          <a:p>
            <a:pPr eaLnBrk="1" hangingPunct="1"/>
            <a:r>
              <a:rPr lang="fr-FR" altLang="en-US" sz="4000" smtClean="0"/>
              <a:t>Main Issues</a:t>
            </a:r>
            <a:endParaRPr lang="en-GB" altLang="en-US" sz="4000" smtClean="0"/>
          </a:p>
        </p:txBody>
      </p:sp>
      <p:sp>
        <p:nvSpPr>
          <p:cNvPr id="30723" name="Content Placeholder 1"/>
          <p:cNvSpPr>
            <a:spLocks noGrp="1"/>
          </p:cNvSpPr>
          <p:nvPr>
            <p:ph idx="1"/>
          </p:nvPr>
        </p:nvSpPr>
        <p:spPr>
          <a:xfrm>
            <a:off x="306388" y="1828800"/>
            <a:ext cx="8531225" cy="3095625"/>
          </a:xfrm>
        </p:spPr>
        <p:txBody>
          <a:bodyPr/>
          <a:lstStyle/>
          <a:p>
            <a:pPr marL="0" indent="0">
              <a:buFont typeface="Symbol" panose="05050102010706020507" pitchFamily="18" charset="2"/>
              <a:buNone/>
            </a:pPr>
            <a:r>
              <a:rPr lang="en-US" altLang="en-US" sz="3200" b="1" smtClean="0"/>
              <a:t>Overlapping ENCs</a:t>
            </a:r>
          </a:p>
          <a:p>
            <a:pPr marL="0" indent="0">
              <a:buFont typeface="Symbol" panose="05050102010706020507" pitchFamily="18" charset="2"/>
              <a:buNone/>
            </a:pPr>
            <a:r>
              <a:rPr lang="fr-FR" altLang="en-US" sz="3200" b="1" smtClean="0"/>
              <a:t>RENC Harmonization and ENC Distribution</a:t>
            </a:r>
          </a:p>
          <a:p>
            <a:pPr marL="0" indent="0">
              <a:buFont typeface="Symbol" panose="05050102010706020507" pitchFamily="18" charset="2"/>
              <a:buNone/>
            </a:pPr>
            <a:r>
              <a:rPr lang="fr-FR" altLang="en-US" sz="3200" b="1" smtClean="0"/>
              <a:t>ENC Coverage (Risk Assessment)</a:t>
            </a:r>
          </a:p>
          <a:p>
            <a:pPr marL="0" indent="0">
              <a:buFont typeface="Symbol" panose="05050102010706020507" pitchFamily="18" charset="2"/>
              <a:buNone/>
            </a:pPr>
            <a:r>
              <a:rPr lang="fr-FR" altLang="en-US" sz="3200" b="1" smtClean="0"/>
              <a:t>Full Implementation of the WEND Principles</a:t>
            </a:r>
          </a:p>
          <a:p>
            <a:pPr marL="0" indent="0">
              <a:buFont typeface="Symbol" panose="05050102010706020507" pitchFamily="18" charset="2"/>
              <a:buNone/>
            </a:pPr>
            <a:r>
              <a:rPr lang="fr-FR" altLang="en-US" sz="3200" b="1" smtClean="0"/>
              <a:t>Admiralty Information Overlays (T&amp;Ps, …)</a:t>
            </a:r>
          </a:p>
          <a:p>
            <a:pPr marL="0" indent="0">
              <a:buFont typeface="Symbol" panose="05050102010706020507" pitchFamily="18" charset="2"/>
              <a:buNone/>
            </a:pPr>
            <a:r>
              <a:rPr lang="fr-FR" altLang="en-US" sz="2800" b="1" smtClean="0"/>
              <a:t>WENDWG6/06: </a:t>
            </a:r>
            <a:r>
              <a:rPr lang="en-US" altLang="en-US" b="1" i="1" smtClean="0">
                <a:solidFill>
                  <a:srgbClr val="FFC000"/>
                </a:solidFill>
              </a:rPr>
              <a:t>RHCs</a:t>
            </a:r>
            <a:r>
              <a:rPr lang="en-US" altLang="en-US" i="1" smtClean="0"/>
              <a:t> </a:t>
            </a:r>
            <a:r>
              <a:rPr lang="en-US" altLang="en-US" b="1" i="1" smtClean="0">
                <a:solidFill>
                  <a:srgbClr val="FFC000"/>
                </a:solidFill>
              </a:rPr>
              <a:t>to define and adopt ENC Schemes </a:t>
            </a:r>
            <a:r>
              <a:rPr lang="en-US" altLang="en-US" i="1" smtClean="0"/>
              <a:t>(as it is done for INT Charts Schemes) and provide basic metadata to the IHB and IHB to consider including a layer of “</a:t>
            </a:r>
            <a:r>
              <a:rPr lang="en-US" altLang="en-US" b="1" i="1" smtClean="0">
                <a:solidFill>
                  <a:srgbClr val="FFC000"/>
                </a:solidFill>
              </a:rPr>
              <a:t>Approved” ENC Schemes </a:t>
            </a:r>
            <a:r>
              <a:rPr lang="en-US" altLang="en-US" i="1" smtClean="0"/>
              <a:t>to the IHO ENC Catalogue or as an extension of the INT Web Chart Catalogue.</a:t>
            </a:r>
          </a:p>
          <a:p>
            <a:pPr marL="0" indent="0">
              <a:buFont typeface="Symbol" panose="05050102010706020507" pitchFamily="18" charset="2"/>
              <a:buNone/>
            </a:pPr>
            <a:r>
              <a:rPr lang="fr-FR" altLang="en-US" sz="3200" smtClean="0"/>
              <a:t>	</a:t>
            </a:r>
            <a:endParaRPr lang="en-US" altLang="en-US" sz="3200" smtClean="0"/>
          </a:p>
          <a:p>
            <a:pPr marL="0" indent="0">
              <a:buFont typeface="Symbol" panose="05050102010706020507" pitchFamily="18" charset="2"/>
              <a:buNone/>
            </a:pPr>
            <a:endParaRPr lang="en-US" altLang="en-US" sz="3200" smtClean="0"/>
          </a:p>
          <a:p>
            <a:pPr marL="0" indent="0">
              <a:buFont typeface="Symbol" panose="05050102010706020507" pitchFamily="18" charset="2"/>
              <a:buNone/>
            </a:pPr>
            <a:endParaRPr lang="fr-FR" altLang="en-US" sz="3200" smtClean="0"/>
          </a:p>
          <a:p>
            <a:pPr marL="0" indent="0">
              <a:buFont typeface="Symbol" panose="05050102010706020507" pitchFamily="18" charset="2"/>
              <a:buNone/>
            </a:pPr>
            <a:endParaRPr lang="en-US" altLang="en-US" sz="3200" smtClean="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xfrm>
            <a:off x="0" y="349250"/>
            <a:ext cx="9144000" cy="703263"/>
          </a:xfrm>
        </p:spPr>
        <p:txBody>
          <a:bodyPr/>
          <a:lstStyle/>
          <a:p>
            <a:pPr eaLnBrk="1" hangingPunct="1"/>
            <a:r>
              <a:rPr lang="fr-FR" altLang="en-US" sz="4000" smtClean="0"/>
              <a:t>IRCC 8</a:t>
            </a:r>
            <a:endParaRPr lang="en-GB" altLang="en-US" sz="4000" smtClean="0"/>
          </a:p>
        </p:txBody>
      </p:sp>
      <p:sp>
        <p:nvSpPr>
          <p:cNvPr id="32771" name="Content Placeholder 1"/>
          <p:cNvSpPr>
            <a:spLocks noGrp="1"/>
          </p:cNvSpPr>
          <p:nvPr>
            <p:ph idx="1"/>
          </p:nvPr>
        </p:nvSpPr>
        <p:spPr>
          <a:xfrm>
            <a:off x="306388" y="2362200"/>
            <a:ext cx="8531225" cy="3095625"/>
          </a:xfrm>
        </p:spPr>
        <p:txBody>
          <a:bodyPr/>
          <a:lstStyle/>
          <a:p>
            <a:pPr marL="0" indent="0">
              <a:buFont typeface="Symbol" panose="05050102010706020507" pitchFamily="18" charset="2"/>
              <a:buNone/>
            </a:pPr>
            <a:r>
              <a:rPr lang="en-US" altLang="en-US" sz="3200" b="1" smtClean="0"/>
              <a:t>IRCC8/13</a:t>
            </a:r>
            <a:r>
              <a:rPr lang="en-US" altLang="en-US" sz="3200" smtClean="0"/>
              <a:t>: RHCs to reduce overlaps by applying the WEND Principles in defining approved ENC schemes</a:t>
            </a:r>
          </a:p>
          <a:p>
            <a:pPr marL="0" indent="0">
              <a:buFont typeface="Symbol" panose="05050102010706020507" pitchFamily="18" charset="2"/>
              <a:buNone/>
            </a:pPr>
            <a:r>
              <a:rPr lang="en-US" altLang="en-US" sz="3200" b="1" smtClean="0"/>
              <a:t>IRCC8/14: </a:t>
            </a:r>
            <a:r>
              <a:rPr lang="en-US" altLang="en-US" sz="3200" smtClean="0"/>
              <a:t>WENDWG to draft an IHO Resolution to address the overlapping issues and report to the IRCC </a:t>
            </a:r>
            <a:endParaRPr lang="en-US" altLang="en-US" sz="3200" b="1" smtClean="0"/>
          </a:p>
          <a:p>
            <a:pPr marL="0" indent="0">
              <a:buFont typeface="Symbol" panose="05050102010706020507" pitchFamily="18" charset="2"/>
              <a:buNone/>
            </a:pPr>
            <a:r>
              <a:rPr lang="en-US" altLang="en-US" sz="3200" b="1" smtClean="0"/>
              <a:t>Decision IRCC8/14: </a:t>
            </a:r>
            <a:r>
              <a:rPr lang="en-US" altLang="en-US" sz="3200" smtClean="0"/>
              <a:t>…on Marine Information Overlays, T&amp;Ps ---- </a:t>
            </a:r>
            <a:r>
              <a:rPr lang="en-US" altLang="en-US" sz="3200" b="1" smtClean="0"/>
              <a:t>ARHC 6-21</a:t>
            </a:r>
            <a:r>
              <a:rPr lang="en-US" altLang="en-US" sz="3200" smtClean="0"/>
              <a:t>	</a:t>
            </a:r>
            <a:r>
              <a:rPr lang="fr-FR" altLang="en-US" sz="3200" smtClean="0"/>
              <a:t>	</a:t>
            </a:r>
            <a:endParaRPr lang="en-US" altLang="en-US" sz="3200" smtClean="0"/>
          </a:p>
          <a:p>
            <a:pPr marL="0" indent="0">
              <a:buFont typeface="Symbol" panose="05050102010706020507" pitchFamily="18" charset="2"/>
              <a:buNone/>
            </a:pPr>
            <a:endParaRPr lang="en-US" altLang="en-US" sz="3200" smtClean="0"/>
          </a:p>
          <a:p>
            <a:pPr marL="0" indent="0">
              <a:buFont typeface="Symbol" panose="05050102010706020507" pitchFamily="18" charset="2"/>
              <a:buNone/>
            </a:pPr>
            <a:endParaRPr lang="fr-FR" altLang="en-US" sz="3200" smtClean="0"/>
          </a:p>
          <a:p>
            <a:pPr marL="0" indent="0">
              <a:buFont typeface="Symbol" panose="05050102010706020507" pitchFamily="18" charset="2"/>
              <a:buNone/>
            </a:pPr>
            <a:endParaRPr lang="en-US" altLang="en-US" sz="3200" smtClean="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457200" y="2438400"/>
            <a:ext cx="8229600" cy="3200400"/>
          </a:xfrm>
        </p:spPr>
        <p:txBody>
          <a:bodyPr>
            <a:normAutofit/>
          </a:bodyPr>
          <a:lstStyle/>
          <a:p>
            <a:pPr marL="0" indent="0" eaLnBrk="1" hangingPunct="1">
              <a:lnSpc>
                <a:spcPct val="90000"/>
              </a:lnSpc>
              <a:buFont typeface="Wingdings 2" pitchFamily="18" charset="2"/>
              <a:buNone/>
              <a:defRPr/>
            </a:pPr>
            <a:endParaRPr lang="en-US" altLang="en-US" dirty="0" smtClean="0">
              <a:latin typeface="Constantia" pitchFamily="18" charset="0"/>
            </a:endParaRPr>
          </a:p>
          <a:p>
            <a:pPr marL="0" indent="0" eaLnBrk="1" hangingPunct="1">
              <a:lnSpc>
                <a:spcPct val="90000"/>
              </a:lnSpc>
              <a:defRPr/>
            </a:pPr>
            <a:r>
              <a:rPr lang="en-US" altLang="en-US" dirty="0" smtClean="0">
                <a:latin typeface="Constantia" pitchFamily="18" charset="0"/>
              </a:rPr>
              <a:t>   Quarterly calls hosted by NOAA.</a:t>
            </a:r>
          </a:p>
          <a:p>
            <a:pPr marL="303213" lvl="1" indent="0" eaLnBrk="1" hangingPunct="1">
              <a:lnSpc>
                <a:spcPct val="90000"/>
              </a:lnSpc>
              <a:defRPr/>
            </a:pPr>
            <a:r>
              <a:rPr lang="en-US" altLang="en-US" dirty="0" smtClean="0">
                <a:latin typeface="Constantia" pitchFamily="18" charset="0"/>
              </a:rPr>
              <a:t>   Thank you for participation!  </a:t>
            </a:r>
          </a:p>
          <a:p>
            <a:pPr marL="0" indent="0" eaLnBrk="1" hangingPunct="1">
              <a:lnSpc>
                <a:spcPct val="90000"/>
              </a:lnSpc>
              <a:defRPr/>
            </a:pPr>
            <a:endParaRPr lang="en-US" altLang="en-US" dirty="0" smtClean="0">
              <a:latin typeface="Constantia" pitchFamily="18" charset="0"/>
            </a:endParaRPr>
          </a:p>
          <a:p>
            <a:pPr marL="0" indent="0" eaLnBrk="1" hangingPunct="1">
              <a:lnSpc>
                <a:spcPct val="90000"/>
              </a:lnSpc>
              <a:defRPr/>
            </a:pPr>
            <a:r>
              <a:rPr lang="en-US" altLang="en-US" dirty="0" smtClean="0">
                <a:latin typeface="Constantia" pitchFamily="18" charset="0"/>
              </a:rPr>
              <a:t>  Continued to use an evolving  GIS planning tool to guide discussions</a:t>
            </a:r>
          </a:p>
          <a:p>
            <a:pPr marL="0" indent="0" eaLnBrk="1" hangingPunct="1">
              <a:lnSpc>
                <a:spcPct val="90000"/>
              </a:lnSpc>
              <a:defRPr/>
            </a:pPr>
            <a:endParaRPr lang="en-US" altLang="en-US" dirty="0" smtClean="0">
              <a:latin typeface="Constantia" pitchFamily="18" charset="0"/>
            </a:endParaRPr>
          </a:p>
          <a:p>
            <a:pPr marL="0" indent="0" eaLnBrk="1" hangingPunct="1">
              <a:lnSpc>
                <a:spcPct val="90000"/>
              </a:lnSpc>
              <a:defRPr/>
            </a:pPr>
            <a:r>
              <a:rPr lang="en-US" altLang="en-US" dirty="0" smtClean="0">
                <a:latin typeface="Constantia" pitchFamily="18" charset="0"/>
              </a:rPr>
              <a:t>  Need improved phone/voice system</a:t>
            </a:r>
          </a:p>
          <a:p>
            <a:pPr marL="0" indent="0" eaLnBrk="1" hangingPunct="1">
              <a:lnSpc>
                <a:spcPct val="80000"/>
              </a:lnSpc>
              <a:buFontTx/>
              <a:buNone/>
              <a:defRPr/>
            </a:pPr>
            <a:endParaRPr lang="en-US" altLang="en-US" dirty="0" smtClean="0">
              <a:effectLst>
                <a:outerShdw blurRad="38100" dist="38100" dir="2700000" algn="tl">
                  <a:srgbClr val="C0C0C0"/>
                </a:outerShdw>
              </a:effectLst>
              <a:latin typeface="Constantia" pitchFamily="18" charset="0"/>
            </a:endParaRPr>
          </a:p>
        </p:txBody>
      </p:sp>
      <p:sp>
        <p:nvSpPr>
          <p:cNvPr id="168962" name="Rectangle 2"/>
          <p:cNvSpPr>
            <a:spLocks noGrp="1" noChangeArrowheads="1"/>
          </p:cNvSpPr>
          <p:nvPr>
            <p:ph type="title"/>
          </p:nvPr>
        </p:nvSpPr>
        <p:spPr>
          <a:xfrm>
            <a:off x="457200" y="762000"/>
            <a:ext cx="8229600" cy="666750"/>
          </a:xfrm>
        </p:spPr>
        <p:txBody>
          <a:bodyPr>
            <a:noAutofit/>
          </a:bodyPr>
          <a:lstStyle/>
          <a:p>
            <a:pPr eaLnBrk="1" hangingPunct="1">
              <a:defRPr/>
            </a:pPr>
            <a:r>
              <a:rPr lang="en-US" altLang="en-US" dirty="0" smtClean="0">
                <a:solidFill>
                  <a:schemeClr val="tx1"/>
                </a:solidFill>
                <a:effectLst>
                  <a:outerShdw blurRad="38100" dist="38100" dir="2700000" algn="tl">
                    <a:srgbClr val="C0C0C0"/>
                  </a:outerShdw>
                </a:effectLst>
                <a:latin typeface="Calibri" pitchFamily="34" charset="0"/>
                <a:cs typeface="ＭＳ Ｐゴシック" charset="0"/>
              </a:rPr>
              <a:t>Work Procedures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228600" y="609600"/>
            <a:ext cx="8686800" cy="720725"/>
          </a:xfrm>
        </p:spPr>
        <p:txBody>
          <a:bodyPr/>
          <a:lstStyle/>
          <a:p>
            <a:pPr marL="0" indent="0">
              <a:buFont typeface="Symbol" panose="05050102010706020507" pitchFamily="18" charset="2"/>
              <a:buNone/>
              <a:defRPr/>
            </a:pPr>
            <a:r>
              <a:rPr lang="en-US" sz="3200" b="1" dirty="0" smtClean="0">
                <a:hlinkClick r:id="rId3"/>
              </a:rPr>
              <a:t>www.iho.int</a:t>
            </a:r>
            <a:r>
              <a:rPr lang="en-US" sz="3200" b="1" dirty="0" smtClean="0"/>
              <a:t> &gt; WENDWG &gt; </a:t>
            </a:r>
            <a:r>
              <a:rPr lang="en-US" sz="3200" b="1" dirty="0" smtClean="0">
                <a:hlinkClick r:id="rId4"/>
              </a:rPr>
              <a:t>WENDWG Repository</a:t>
            </a:r>
            <a:r>
              <a:rPr lang="fr-FR" sz="3200" dirty="0"/>
              <a:t>	</a:t>
            </a:r>
            <a:endParaRPr lang="fr-FR" sz="3200" dirty="0" smtClean="0"/>
          </a:p>
          <a:p>
            <a:pPr marL="0" indent="0">
              <a:buFont typeface="Symbol" panose="05050102010706020507" pitchFamily="18" charset="2"/>
              <a:buNone/>
              <a:defRPr/>
            </a:pPr>
            <a:endParaRPr lang="en-US" sz="3200" dirty="0" smtClean="0"/>
          </a:p>
          <a:p>
            <a:pPr marL="0" indent="0">
              <a:buFont typeface="Symbol" panose="05050102010706020507" pitchFamily="18" charset="2"/>
              <a:buNone/>
              <a:defRPr/>
            </a:pPr>
            <a:endParaRPr lang="en-US" sz="3200" dirty="0" smtClean="0"/>
          </a:p>
          <a:p>
            <a:pPr>
              <a:buFontTx/>
              <a:buChar char="-"/>
              <a:defRPr/>
            </a:pPr>
            <a:r>
              <a:rPr lang="fr-FR" sz="3200" dirty="0" smtClean="0"/>
              <a:t>The US-Canada Case Study</a:t>
            </a:r>
          </a:p>
          <a:p>
            <a:pPr>
              <a:buFontTx/>
              <a:buChar char="-"/>
              <a:defRPr/>
            </a:pPr>
            <a:r>
              <a:rPr lang="fr-FR" sz="3200" dirty="0" smtClean="0"/>
              <a:t>Risk Assessment Methodologies</a:t>
            </a:r>
          </a:p>
          <a:p>
            <a:pPr>
              <a:buFontTx/>
              <a:buChar char="-"/>
              <a:defRPr/>
            </a:pPr>
            <a:r>
              <a:rPr lang="fr-FR" sz="3200" dirty="0" smtClean="0"/>
              <a:t>ENC Data Flow Producers</a:t>
            </a:r>
            <a:r>
              <a:rPr lang="fr-FR" sz="3200" dirty="0" smtClean="0">
                <a:sym typeface="Wingdings" panose="05000000000000000000" pitchFamily="2" charset="2"/>
              </a:rPr>
              <a:t>RENCsDistributors</a:t>
            </a:r>
          </a:p>
          <a:p>
            <a:pPr>
              <a:buFontTx/>
              <a:buChar char="-"/>
              <a:defRPr/>
            </a:pPr>
            <a:r>
              <a:rPr lang="fr-FR" sz="3200" dirty="0" smtClean="0">
                <a:sym typeface="Wingdings" panose="05000000000000000000" pitchFamily="2" charset="2"/>
              </a:rPr>
              <a:t>ENC Coverage for Cruise Ships in Med</a:t>
            </a:r>
            <a:endParaRPr lang="fr-FR" sz="3200" dirty="0"/>
          </a:p>
          <a:p>
            <a:pPr marL="0" indent="0">
              <a:buFont typeface="Symbol" panose="05050102010706020507" pitchFamily="18" charset="2"/>
              <a:buNone/>
              <a:defRPr/>
            </a:pPr>
            <a:endParaRPr lang="en-US" sz="3200"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a:xfrm>
            <a:off x="0" y="228600"/>
            <a:ext cx="9144000" cy="1062038"/>
          </a:xfrm>
        </p:spPr>
        <p:txBody>
          <a:bodyPr/>
          <a:lstStyle/>
          <a:p>
            <a:pPr eaLnBrk="1" hangingPunct="1"/>
            <a:r>
              <a:rPr lang="en-GB" altLang="en-US" sz="4000" i="1" smtClean="0"/>
              <a:t>Action requested of MACHC </a:t>
            </a:r>
          </a:p>
        </p:txBody>
      </p:sp>
      <p:sp>
        <p:nvSpPr>
          <p:cNvPr id="466946" name="Rectangle 2"/>
          <p:cNvSpPr>
            <a:spLocks noGrp="1" noChangeArrowheads="1"/>
          </p:cNvSpPr>
          <p:nvPr>
            <p:ph idx="1"/>
          </p:nvPr>
        </p:nvSpPr>
        <p:spPr>
          <a:xfrm>
            <a:off x="-152400" y="1752600"/>
            <a:ext cx="9144000" cy="4895850"/>
          </a:xfrm>
        </p:spPr>
        <p:txBody>
          <a:bodyPr/>
          <a:lstStyle/>
          <a:p>
            <a:pPr marL="355600" indent="0" eaLnBrk="1" hangingPunct="1">
              <a:buFont typeface="Symbol" panose="05050102010706020507" pitchFamily="18" charset="2"/>
              <a:buNone/>
              <a:tabLst>
                <a:tab pos="355600" algn="l"/>
                <a:tab pos="536575" algn="l"/>
              </a:tabLst>
              <a:defRPr/>
            </a:pPr>
            <a:r>
              <a:rPr lang="en-GB" i="1" dirty="0" smtClean="0">
                <a:sym typeface="Wingdings" panose="05000000000000000000" pitchFamily="2" charset="2"/>
              </a:rPr>
              <a:t> </a:t>
            </a:r>
            <a:r>
              <a:rPr lang="en-GB" b="1" i="1" dirty="0" smtClean="0">
                <a:sym typeface="Wingdings" panose="05000000000000000000" pitchFamily="2" charset="2"/>
              </a:rPr>
              <a:t>MACHC Members to </a:t>
            </a:r>
            <a:r>
              <a:rPr lang="en-GB" b="1" i="1" dirty="0">
                <a:sym typeface="Wingdings" panose="05000000000000000000" pitchFamily="2" charset="2"/>
              </a:rPr>
              <a:t>r</a:t>
            </a:r>
            <a:r>
              <a:rPr lang="en-GB" b="1" i="1" dirty="0" smtClean="0"/>
              <a:t>eview </a:t>
            </a:r>
            <a:r>
              <a:rPr lang="en-GB" i="1" dirty="0" smtClean="0"/>
              <a:t>WENDWG documents and instruct your MACHC Representative prior to WENDWG-7 (31 Jan. – 2 Feb, Washington DC, US) – proposals due Jan. 9</a:t>
            </a:r>
          </a:p>
          <a:p>
            <a:pPr marL="355600" indent="0" eaLnBrk="1" hangingPunct="1">
              <a:buFont typeface="Symbol" panose="05050102010706020507" pitchFamily="18" charset="2"/>
              <a:buNone/>
              <a:tabLst>
                <a:tab pos="355600" algn="l"/>
                <a:tab pos="536575" algn="l"/>
              </a:tabLst>
              <a:defRPr/>
            </a:pPr>
            <a:r>
              <a:rPr lang="en-GB" i="1" dirty="0" smtClean="0">
                <a:sym typeface="Wingdings" panose="05000000000000000000" pitchFamily="2" charset="2"/>
              </a:rPr>
              <a:t> </a:t>
            </a:r>
            <a:r>
              <a:rPr lang="en-GB" b="1" i="1" dirty="0" smtClean="0">
                <a:sym typeface="Wingdings" panose="05000000000000000000" pitchFamily="2" charset="2"/>
              </a:rPr>
              <a:t>MACHC</a:t>
            </a:r>
            <a:r>
              <a:rPr lang="en-GB" b="1" i="1" dirty="0" smtClean="0"/>
              <a:t> INT Chart / ENC Coordinator for Region B </a:t>
            </a:r>
            <a:r>
              <a:rPr lang="en-GB" i="1" dirty="0" smtClean="0"/>
              <a:t>to define an ENC Scheme for UB1, UB2, UB3, in liaison with INT Chart and ENC Producers</a:t>
            </a:r>
          </a:p>
          <a:p>
            <a:pPr marL="355600" indent="0" eaLnBrk="1" hangingPunct="1">
              <a:buFont typeface="Symbol" panose="05050102010706020507" pitchFamily="18" charset="2"/>
              <a:buNone/>
              <a:tabLst>
                <a:tab pos="355600" algn="l"/>
                <a:tab pos="536575" algn="l"/>
              </a:tabLst>
              <a:defRPr/>
            </a:pPr>
            <a:r>
              <a:rPr lang="en-GB" i="1" dirty="0" smtClean="0">
                <a:sym typeface="Wingdings" panose="05000000000000000000" pitchFamily="2" charset="2"/>
              </a:rPr>
              <a:t> </a:t>
            </a:r>
            <a:r>
              <a:rPr lang="en-GB" b="1" i="1" dirty="0" smtClean="0">
                <a:sym typeface="Wingdings" panose="05000000000000000000" pitchFamily="2" charset="2"/>
              </a:rPr>
              <a:t>MACHC Rep. to r</a:t>
            </a:r>
            <a:r>
              <a:rPr lang="en-GB" b="1" i="1" dirty="0" smtClean="0"/>
              <a:t>eport </a:t>
            </a:r>
            <a:r>
              <a:rPr lang="en-GB" i="1" dirty="0"/>
              <a:t>to the </a:t>
            </a:r>
            <a:r>
              <a:rPr lang="en-GB" i="1" dirty="0" smtClean="0"/>
              <a:t>WENDWG Chair/Sec. on ENC coverage issues (gaps, overlaps, inconsistencies) vs maritime shipping routes, user requirements (in preparation of the IHO report to NCSR – Action WENDWG6/12)</a:t>
            </a:r>
          </a:p>
          <a:p>
            <a:pPr marL="355600" lvl="1" indent="0" eaLnBrk="1" hangingPunct="1">
              <a:buSzPct val="60000"/>
              <a:buFont typeface="Symbol" panose="05050102010706020507" pitchFamily="18" charset="2"/>
              <a:buNone/>
              <a:tabLst>
                <a:tab pos="355600" algn="l"/>
                <a:tab pos="536575" algn="l"/>
              </a:tabLst>
              <a:defRPr/>
            </a:pPr>
            <a:r>
              <a:rPr lang="en-GB" sz="2400" i="1" dirty="0" smtClean="0">
                <a:sym typeface="Wingdings" panose="05000000000000000000" pitchFamily="2" charset="2"/>
              </a:rPr>
              <a:t> </a:t>
            </a:r>
            <a:r>
              <a:rPr lang="en-GB" sz="2400" i="1" dirty="0" smtClean="0"/>
              <a:t>Take </a:t>
            </a:r>
            <a:r>
              <a:rPr lang="en-GB" sz="2400" i="1" dirty="0"/>
              <a:t>any other action as considered </a:t>
            </a:r>
            <a:r>
              <a:rPr lang="en-GB" sz="2400" i="1" dirty="0" smtClean="0"/>
              <a:t>appropriate</a:t>
            </a:r>
            <a:endParaRPr lang="en-GB" sz="2400" i="1" dirty="0"/>
          </a:p>
          <a:p>
            <a:pPr marL="355600" indent="0" eaLnBrk="1" hangingPunct="1">
              <a:buFont typeface="Symbol" panose="05050102010706020507" pitchFamily="18" charset="2"/>
              <a:buNone/>
              <a:tabLst>
                <a:tab pos="355600" algn="l"/>
                <a:tab pos="536575" algn="l"/>
              </a:tabLst>
              <a:defRPr/>
            </a:pPr>
            <a:endParaRPr lang="en-GB" i="1" dirty="0"/>
          </a:p>
          <a:p>
            <a:pPr marL="355600" indent="0" eaLnBrk="1" hangingPunct="1">
              <a:buFont typeface="Symbol" panose="05050102010706020507" pitchFamily="18" charset="2"/>
              <a:buNone/>
              <a:tabLst>
                <a:tab pos="355600" algn="l"/>
                <a:tab pos="536575" algn="l"/>
              </a:tabLst>
              <a:defRPr/>
            </a:pPr>
            <a:endParaRPr lang="en-GB" i="1" dirty="0" smtClean="0"/>
          </a:p>
          <a:p>
            <a:pPr marL="0" indent="0" eaLnBrk="1" hangingPunct="1">
              <a:buFont typeface="Symbol" panose="05050102010706020507" pitchFamily="18" charset="2"/>
              <a:buNone/>
              <a:tabLst>
                <a:tab pos="355600" algn="l"/>
                <a:tab pos="536575" algn="l"/>
              </a:tabLst>
              <a:defRPr/>
            </a:pPr>
            <a:endParaRPr lang="en-GB" sz="2800" i="1" dirty="0" smtClean="0"/>
          </a:p>
          <a:p>
            <a:pPr marL="0" indent="0" eaLnBrk="1" hangingPunct="1">
              <a:buFont typeface="Symbol" panose="05050102010706020507" pitchFamily="18" charset="2"/>
              <a:buNone/>
              <a:tabLst>
                <a:tab pos="355600" algn="l"/>
                <a:tab pos="536575" algn="l"/>
              </a:tabLst>
              <a:defRPr/>
            </a:pPr>
            <a:endParaRPr lang="en-GB" sz="2800" i="1" dirty="0" smtClean="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533400" y="2667000"/>
            <a:ext cx="8229600" cy="2743200"/>
          </a:xfrm>
        </p:spPr>
        <p:txBody>
          <a:bodyPr/>
          <a:lstStyle/>
          <a:p>
            <a:pPr eaLnBrk="1" hangingPunct="1"/>
            <a:r>
              <a:rPr lang="en-US" altLang="en-US" sz="3200" smtClean="0"/>
              <a:t>  Approve the Work Plan</a:t>
            </a:r>
          </a:p>
          <a:p>
            <a:pPr eaLnBrk="1" hangingPunct="1"/>
            <a:r>
              <a:rPr lang="en-US" altLang="en-US" sz="3200" smtClean="0"/>
              <a:t>  Approve the addition of cruise ship ports to the list of ENC gaps </a:t>
            </a:r>
          </a:p>
          <a:p>
            <a:pPr eaLnBrk="1" hangingPunct="1"/>
            <a:r>
              <a:rPr lang="en-US" altLang="en-US" sz="3200" smtClean="0"/>
              <a:t>  Re - Approve Paulo Matos for INT Charts</a:t>
            </a:r>
          </a:p>
          <a:p>
            <a:pPr eaLnBrk="1" hangingPunct="1"/>
            <a:r>
              <a:rPr lang="en-US" altLang="en-US" sz="3200" smtClean="0"/>
              <a:t>  Encourage MACHC ENC Online participation</a:t>
            </a:r>
          </a:p>
          <a:p>
            <a:pPr eaLnBrk="1" hangingPunct="1"/>
            <a:r>
              <a:rPr lang="en-US" altLang="en-US" sz="3200" smtClean="0"/>
              <a:t>  Note the WEND Report and provide feedback</a:t>
            </a:r>
          </a:p>
        </p:txBody>
      </p:sp>
      <p:sp>
        <p:nvSpPr>
          <p:cNvPr id="38915" name="Title 1"/>
          <p:cNvSpPr>
            <a:spLocks noGrp="1"/>
          </p:cNvSpPr>
          <p:nvPr>
            <p:ph type="title"/>
          </p:nvPr>
        </p:nvSpPr>
        <p:spPr/>
        <p:txBody>
          <a:bodyPr/>
          <a:lstStyle/>
          <a:p>
            <a:pPr eaLnBrk="1" hangingPunct="1"/>
            <a:r>
              <a:rPr lang="en-US" altLang="en-US" smtClean="0"/>
              <a:t>Requests to the MACHC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209800"/>
            <a:ext cx="8229600" cy="1143000"/>
          </a:xfrm>
        </p:spPr>
        <p:txBody>
          <a:bodyPr/>
          <a:lstStyle/>
          <a:p>
            <a:pPr eaLnBrk="1" hangingPunct="1"/>
            <a:r>
              <a:rPr lang="en-US" altLang="en-US" smtClean="0"/>
              <a:t>Thank You</a:t>
            </a:r>
          </a:p>
        </p:txBody>
      </p:sp>
      <p:sp>
        <p:nvSpPr>
          <p:cNvPr id="39939" name="TextBox 3"/>
          <p:cNvSpPr txBox="1">
            <a:spLocks noChangeArrowheads="1"/>
          </p:cNvSpPr>
          <p:nvPr/>
        </p:nvSpPr>
        <p:spPr bwMode="auto">
          <a:xfrm>
            <a:off x="2514600" y="3352800"/>
            <a:ext cx="381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MS PGothic" panose="020B0600070205080204" pitchFamily="34" charset="-128"/>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MS PGothic" panose="020B0600070205080204" pitchFamily="34" charset="-128"/>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MS PGothic" panose="020B0600070205080204" pitchFamily="34" charset="-128"/>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MS PGothic" panose="020B0600070205080204" pitchFamily="34" charset="-128"/>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MS PGothic" panose="020B0600070205080204" pitchFamily="34" charset="-128"/>
              </a:defRPr>
            </a:lvl9pPr>
          </a:lstStyle>
          <a:p>
            <a:pPr eaLnBrk="1" hangingPunct="1">
              <a:spcBef>
                <a:spcPct val="0"/>
              </a:spcBef>
              <a:buClrTx/>
              <a:buSzTx/>
              <a:buFontTx/>
              <a:buNone/>
            </a:pPr>
            <a:r>
              <a:rPr lang="en-US" altLang="en-US" sz="6000">
                <a:solidFill>
                  <a:schemeClr val="tx1"/>
                </a:solidFill>
                <a:latin typeface="Calibri" panose="020F0502020204030204" pitchFamily="34" charset="0"/>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533400" y="609600"/>
            <a:ext cx="8172450" cy="1100138"/>
          </a:xfrm>
        </p:spPr>
        <p:txBody>
          <a:bodyPr/>
          <a:lstStyle/>
          <a:p>
            <a:pPr eaLnBrk="1" hangingPunct="1"/>
            <a:r>
              <a:rPr lang="en-US" altLang="en-US" b="1" smtClean="0">
                <a:solidFill>
                  <a:srgbClr val="0D0D0D"/>
                </a:solidFill>
              </a:rPr>
              <a:t>Port Analysis Evaluation – Gaps </a:t>
            </a:r>
            <a:br>
              <a:rPr lang="en-US" altLang="en-US" b="1" smtClean="0">
                <a:solidFill>
                  <a:srgbClr val="0D0D0D"/>
                </a:solidFill>
              </a:rPr>
            </a:br>
            <a:r>
              <a:rPr lang="en-US" altLang="en-US" sz="2800" b="1" smtClean="0">
                <a:solidFill>
                  <a:srgbClr val="0D0D0D"/>
                </a:solidFill>
              </a:rPr>
              <a:t>46 out of the 373 world-wide Cruise Ship Ports/Anchorages not covered by Band 4, 5, or 6 ENCs are located in the MACHC </a:t>
            </a:r>
            <a:endParaRPr lang="en-US" altLang="en-US" b="1" smtClean="0">
              <a:solidFill>
                <a:srgbClr val="0D0D0D"/>
              </a:solidFill>
            </a:endParaRPr>
          </a:p>
        </p:txBody>
      </p:sp>
      <p:pic>
        <p:nvPicPr>
          <p:cNvPr id="1331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209800"/>
            <a:ext cx="86296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endParaRPr lang="en-US" altLang="en-US" smtClean="0"/>
          </a:p>
        </p:txBody>
      </p:sp>
      <p:pic>
        <p:nvPicPr>
          <p:cNvPr id="143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457200" y="2590800"/>
            <a:ext cx="8229600" cy="3535363"/>
          </a:xfrm>
        </p:spPr>
        <p:txBody>
          <a:bodyPr/>
          <a:lstStyle/>
          <a:p>
            <a:pPr>
              <a:defRPr/>
            </a:pPr>
            <a:r>
              <a:rPr lang="en-US" altLang="en-US" sz="2800" dirty="0" smtClean="0"/>
              <a:t> Two more Cruise Ship Ports/Anchorages identified in Summer 2015 have already been covered by new large scale ENCs since the last analysis:</a:t>
            </a:r>
          </a:p>
          <a:p>
            <a:pPr marL="0" indent="0">
              <a:buFont typeface="Symbol" panose="05050102010706020507" pitchFamily="18" charset="2"/>
              <a:buNone/>
              <a:defRPr/>
            </a:pPr>
            <a:r>
              <a:rPr lang="en-US" altLang="en-US" sz="2800" dirty="0"/>
              <a:t>	</a:t>
            </a:r>
            <a:r>
              <a:rPr lang="en-US" altLang="en-US" sz="2800" dirty="0" smtClean="0"/>
              <a:t>* Portulano El Gran Roque, VZ500309 </a:t>
            </a:r>
          </a:p>
          <a:p>
            <a:pPr marL="0" indent="0">
              <a:buFont typeface="Symbol" panose="05050102010706020507" pitchFamily="18" charset="2"/>
              <a:buNone/>
              <a:defRPr/>
            </a:pPr>
            <a:r>
              <a:rPr lang="en-US" altLang="en-US" sz="2800" dirty="0"/>
              <a:t>	</a:t>
            </a:r>
            <a:r>
              <a:rPr lang="en-US" altLang="en-US" sz="2800" dirty="0" smtClean="0"/>
              <a:t>* Bahia de Santiago de Cuba, CU511905</a:t>
            </a:r>
          </a:p>
          <a:p>
            <a:pPr>
              <a:buFont typeface="Symbol" charset="2"/>
              <a:buChar char=""/>
              <a:defRPr/>
            </a:pPr>
            <a:r>
              <a:rPr lang="en-US" altLang="en-US" sz="2800" dirty="0" smtClean="0"/>
              <a:t> Mexico and Cuba have reported plans to</a:t>
            </a:r>
            <a:br>
              <a:rPr lang="en-US" altLang="en-US" sz="2800" dirty="0" smtClean="0"/>
            </a:br>
            <a:r>
              <a:rPr lang="en-US" altLang="en-US" sz="2800" dirty="0" smtClean="0"/>
              <a:t> fill many identified gaps </a:t>
            </a:r>
            <a:br>
              <a:rPr lang="en-US" altLang="en-US" sz="2800" dirty="0" smtClean="0"/>
            </a:br>
            <a:endParaRPr lang="en-US" altLang="en-US" sz="2800" dirty="0" smtClean="0"/>
          </a:p>
          <a:p>
            <a:pPr marL="0" indent="0">
              <a:buFont typeface="Symbol" panose="05050102010706020507" pitchFamily="18" charset="2"/>
              <a:buNone/>
              <a:defRPr/>
            </a:pPr>
            <a:endParaRPr lang="en-US" altLang="en-US" sz="2800" dirty="0" smtClean="0"/>
          </a:p>
        </p:txBody>
      </p:sp>
      <p:sp>
        <p:nvSpPr>
          <p:cNvPr id="15363" name="Title 2"/>
          <p:cNvSpPr>
            <a:spLocks noGrp="1"/>
          </p:cNvSpPr>
          <p:nvPr>
            <p:ph type="title"/>
          </p:nvPr>
        </p:nvSpPr>
        <p:spPr/>
        <p:txBody>
          <a:bodyPr/>
          <a:lstStyle/>
          <a:p>
            <a:r>
              <a:rPr lang="en-US" altLang="en-US" smtClean="0"/>
              <a:t>Port Analysis Evaluation – Gaps</a:t>
            </a:r>
            <a:br>
              <a:rPr lang="en-US" altLang="en-US" smtClean="0"/>
            </a:br>
            <a:r>
              <a:rPr lang="en-US" altLang="en-US" smtClean="0"/>
              <a:t>Good News</a:t>
            </a:r>
          </a:p>
        </p:txBody>
      </p:sp>
      <p:pic>
        <p:nvPicPr>
          <p:cNvPr id="15364" name="Picture 2" descr="hands clapping clip ar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257800"/>
            <a:ext cx="1303338"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533400" y="228600"/>
            <a:ext cx="8305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MS PGothic" panose="020B0600070205080204" pitchFamily="34" charset="-128"/>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MS PGothic" panose="020B0600070205080204" pitchFamily="34" charset="-128"/>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MS PGothic" panose="020B0600070205080204" pitchFamily="34" charset="-128"/>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MS PGothic" panose="020B0600070205080204" pitchFamily="34" charset="-128"/>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MS PGothic" panose="020B0600070205080204" pitchFamily="34" charset="-128"/>
              </a:defRPr>
            </a:lvl9pPr>
          </a:lstStyle>
          <a:p>
            <a:pPr algn="ctr" eaLnBrk="1" hangingPunct="1">
              <a:spcBef>
                <a:spcPct val="0"/>
              </a:spcBef>
              <a:buClrTx/>
              <a:buSzTx/>
              <a:buFontTx/>
              <a:buNone/>
            </a:pPr>
            <a:r>
              <a:rPr lang="en-US" altLang="en-US" sz="4400">
                <a:solidFill>
                  <a:srgbClr val="FFFFFF"/>
                </a:solidFill>
              </a:rPr>
              <a:t>MACHC ENC Availability</a:t>
            </a:r>
          </a:p>
          <a:p>
            <a:pPr algn="ctr" eaLnBrk="1" hangingPunct="1">
              <a:spcBef>
                <a:spcPct val="0"/>
              </a:spcBef>
              <a:buClrTx/>
              <a:buSzTx/>
              <a:buFontTx/>
              <a:buNone/>
            </a:pPr>
            <a:r>
              <a:rPr lang="en-US" altLang="en-US" sz="4400">
                <a:solidFill>
                  <a:srgbClr val="FFFFFF"/>
                </a:solidFill>
              </a:rPr>
              <a:t>2016 Summary</a:t>
            </a:r>
            <a:endParaRPr lang="en-US" altLang="en-US" sz="1800">
              <a:solidFill>
                <a:schemeClr val="tx1"/>
              </a:solidFill>
              <a:latin typeface="Calibri" panose="020F0502020204030204" pitchFamily="34" charset="0"/>
            </a:endParaRPr>
          </a:p>
        </p:txBody>
      </p:sp>
      <p:pic>
        <p:nvPicPr>
          <p:cNvPr id="16387" name="Picture 6"/>
          <p:cNvPicPr>
            <a:picLocks noChangeAspect="1"/>
          </p:cNvPicPr>
          <p:nvPr/>
        </p:nvPicPr>
        <p:blipFill>
          <a:blip r:embed="rId2">
            <a:extLst>
              <a:ext uri="{28A0092B-C50C-407E-A947-70E740481C1C}">
                <a14:useLocalDpi xmlns:a14="http://schemas.microsoft.com/office/drawing/2010/main" val="0"/>
              </a:ext>
            </a:extLst>
          </a:blip>
          <a:srcRect l="49149" t="-2438" b="-2"/>
          <a:stretch>
            <a:fillRect/>
          </a:stretch>
        </p:blipFill>
        <p:spPr bwMode="auto">
          <a:xfrm>
            <a:off x="457200" y="2819400"/>
            <a:ext cx="838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152400"/>
            <a:ext cx="8229600" cy="1252538"/>
          </a:xfrm>
        </p:spPr>
        <p:txBody>
          <a:bodyPr/>
          <a:lstStyle/>
          <a:p>
            <a:pPr eaLnBrk="1" hangingPunct="1"/>
            <a:r>
              <a:rPr lang="en-US" altLang="en-US" smtClean="0"/>
              <a:t>MACHC ENCs Available</a:t>
            </a:r>
          </a:p>
        </p:txBody>
      </p:sp>
      <p:graphicFrame>
        <p:nvGraphicFramePr>
          <p:cNvPr id="7" name="Chart 6"/>
          <p:cNvGraphicFramePr>
            <a:graphicFrameLocks/>
          </p:cNvGraphicFramePr>
          <p:nvPr/>
        </p:nvGraphicFramePr>
        <p:xfrm>
          <a:off x="304800" y="609600"/>
          <a:ext cx="8305800" cy="609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991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 y="228600"/>
            <a:ext cx="8823325" cy="5257800"/>
          </a:xfrm>
          <a:prstGeom prst="rect">
            <a:avLst/>
          </a:prstGeom>
          <a:solidFill>
            <a:srgbClr val="FFFFFF">
              <a:shade val="85000"/>
            </a:srgbClr>
          </a:solidFill>
          <a:ln w="9525">
            <a:noFill/>
            <a:miter lim="800000"/>
            <a:headEnd/>
            <a:tailEnd/>
          </a:ln>
          <a:effectLst/>
          <a:scene3d>
            <a:camera prst="orthographicFront"/>
            <a:lightRig rig="twoPt" dir="t">
              <a:rot lat="0" lon="0" rev="7200000"/>
            </a:lightRig>
          </a:scene3d>
          <a:sp3d>
            <a:bevelT w="25400" h="19050"/>
            <a:contourClr>
              <a:srgbClr val="FFFFFF"/>
            </a:contourClr>
          </a:sp3d>
          <a:extLst/>
        </p:spPr>
      </p:pic>
      <p:pic>
        <p:nvPicPr>
          <p:cNvPr id="8"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52400" y="5638800"/>
            <a:ext cx="8808085" cy="1041718"/>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Waveform.thmx</Template>
  <TotalTime>3969</TotalTime>
  <Words>872</Words>
  <Application>Microsoft Office PowerPoint</Application>
  <PresentationFormat>On-screen Show (4:3)</PresentationFormat>
  <Paragraphs>83</Paragraphs>
  <Slides>23</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Calibri</vt:lpstr>
      <vt:lpstr>MS PGothic</vt:lpstr>
      <vt:lpstr>Arial</vt:lpstr>
      <vt:lpstr>Candara</vt:lpstr>
      <vt:lpstr>Symbol</vt:lpstr>
      <vt:lpstr>Constantia</vt:lpstr>
      <vt:lpstr>Wingdings 2</vt:lpstr>
      <vt:lpstr>Wingdings</vt:lpstr>
      <vt:lpstr>Waveform</vt:lpstr>
      <vt:lpstr>Microsoft Word Document</vt:lpstr>
      <vt:lpstr>MesoAmerican and Caribbean Sea Hydrographic Commission</vt:lpstr>
      <vt:lpstr>Work Procedures</vt:lpstr>
      <vt:lpstr>Port Analysis Evaluation – Gaps  46 out of the 373 world-wide Cruise Ship Ports/Anchorages not covered by Band 4, 5, or 6 ENCs are located in the MACHC </vt:lpstr>
      <vt:lpstr>PowerPoint Presentation</vt:lpstr>
      <vt:lpstr>Port Analysis Evaluation – Gaps Good News</vt:lpstr>
      <vt:lpstr>PowerPoint Presentation</vt:lpstr>
      <vt:lpstr>MACHC ENCs Available</vt:lpstr>
      <vt:lpstr>PowerPoint Presentation</vt:lpstr>
      <vt:lpstr>PowerPoint Presentation</vt:lpstr>
      <vt:lpstr>New US/Cuba/UK INT Chart 4149</vt:lpstr>
      <vt:lpstr>INT Chart 4191</vt:lpstr>
      <vt:lpstr>INT Chart Coordinator</vt:lpstr>
      <vt:lpstr>MACHC ENC Online</vt:lpstr>
      <vt:lpstr>MACHC ENC Online Usage</vt:lpstr>
      <vt:lpstr>MACHC ENC Online Usage</vt:lpstr>
      <vt:lpstr>Work Plan</vt:lpstr>
      <vt:lpstr>WEND</vt:lpstr>
      <vt:lpstr>Main Issues</vt:lpstr>
      <vt:lpstr>IRCC 8</vt:lpstr>
      <vt:lpstr>PowerPoint Presentation</vt:lpstr>
      <vt:lpstr>Action requested of MACHC </vt:lpstr>
      <vt:lpstr>Requests to the MACHC</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MesoAmerican and Caribbean Sea Hydrographic Commission</dc:title>
  <dc:creator>John Nyberg</dc:creator>
  <cp:lastModifiedBy>Alberto Costa Neves</cp:lastModifiedBy>
  <cp:revision>76</cp:revision>
  <dcterms:created xsi:type="dcterms:W3CDTF">2015-12-10T22:42:42Z</dcterms:created>
  <dcterms:modified xsi:type="dcterms:W3CDTF">2017-04-07T12:02:53Z</dcterms:modified>
</cp:coreProperties>
</file>