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8" r:id="rId5"/>
    <p:sldId id="259" r:id="rId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4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1F1FFFA-4DA8-45A5-97B1-20CB7DF9B24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7FEFB-0F64-4C02-A450-E8110E301AC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t-BR" smtClean="0"/>
              <a:t>Clique para editar o título mestre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01F1FFFA-4DA8-45A5-97B1-20CB7DF9B24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7FEFB-0F64-4C02-A450-E8110E301A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t-BR" smtClean="0"/>
              <a:t>Clique para editar o título mestre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1F1FFFA-4DA8-45A5-97B1-20CB7DF9B24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7FEFB-0F64-4C02-A450-E8110E301A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F1FFFA-4DA8-45A5-97B1-20CB7DF9B24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7FEFB-0F64-4C02-A450-E8110E301ACA}" type="slidenum">
              <a:rPr lang="en-US" smtClean="0"/>
              <a:t>‹#›</a:t>
            </a:fld>
            <a:endParaRPr lang="en-US"/>
          </a:p>
        </p:txBody>
      </p:sp>
      <p:sp>
        <p:nvSpPr>
          <p:cNvPr id="8" name="Title 7"/>
          <p:cNvSpPr>
            <a:spLocks noGrp="1"/>
          </p:cNvSpPr>
          <p:nvPr>
            <p:ph type="title"/>
          </p:nvPr>
        </p:nvSpPr>
        <p:spPr/>
        <p:txBody>
          <a:bodyPr/>
          <a:lstStyle/>
          <a:p>
            <a:r>
              <a:rPr lang="pt-BR" smtClean="0"/>
              <a:t>Clique para editar o título mestre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01F1FFFA-4DA8-45A5-97B1-20CB7DF9B24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7FEFB-0F64-4C02-A450-E8110E301A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F1FFFA-4DA8-45A5-97B1-20CB7DF9B242}"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7FEFB-0F64-4C02-A450-E8110E301ACA}" type="slidenum">
              <a:rPr lang="en-US" smtClean="0"/>
              <a:t>‹#›</a:t>
            </a:fld>
            <a:endParaRPr lang="en-US"/>
          </a:p>
        </p:txBody>
      </p:sp>
      <p:sp>
        <p:nvSpPr>
          <p:cNvPr id="8" name="Title 7"/>
          <p:cNvSpPr>
            <a:spLocks noGrp="1"/>
          </p:cNvSpPr>
          <p:nvPr>
            <p:ph type="title"/>
          </p:nvPr>
        </p:nvSpPr>
        <p:spPr/>
        <p:txBody>
          <a:bodyPr/>
          <a:lstStyle/>
          <a:p>
            <a:r>
              <a:rPr lang="pt-BR" smtClean="0"/>
              <a:t>Clique para editar o título mestre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t-BR" smtClean="0"/>
              <a:t>Clique para editar o texto mestre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1F1FFFA-4DA8-45A5-97B1-20CB7DF9B242}"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57FEFB-0F64-4C02-A450-E8110E301ACA}" type="slidenum">
              <a:rPr lang="en-US" smtClean="0"/>
              <a:t>‹#›</a:t>
            </a:fld>
            <a:endParaRPr lang="en-US"/>
          </a:p>
        </p:txBody>
      </p:sp>
      <p:sp>
        <p:nvSpPr>
          <p:cNvPr id="10" name="Title 9"/>
          <p:cNvSpPr>
            <a:spLocks noGrp="1"/>
          </p:cNvSpPr>
          <p:nvPr>
            <p:ph type="title"/>
          </p:nvPr>
        </p:nvSpPr>
        <p:spPr/>
        <p:txBody>
          <a:bodyPr/>
          <a:lstStyle/>
          <a:p>
            <a:r>
              <a:rPr lang="pt-BR" smtClean="0"/>
              <a:t>Clique para editar o título mestre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01F1FFFA-4DA8-45A5-97B1-20CB7DF9B242}"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57FEFB-0F64-4C02-A450-E8110E301A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1FFFA-4DA8-45A5-97B1-20CB7DF9B242}"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57FEFB-0F64-4C02-A450-E8110E301A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t-BR" smtClean="0"/>
              <a:t>Clique para editar o título mestre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1F1FFFA-4DA8-45A5-97B1-20CB7DF9B242}"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7FEFB-0F64-4C02-A450-E8110E301A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1F1FFFA-4DA8-45A5-97B1-20CB7DF9B242}"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7FEFB-0F64-4C02-A450-E8110E301AC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t-BR" smtClean="0"/>
              <a:t>Clique para editar o título mestre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1F1FFFA-4DA8-45A5-97B1-20CB7DF9B242}" type="datetimeFigureOut">
              <a:rPr lang="en-US" smtClean="0"/>
              <a:t>1/19/2018</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857FEFB-0F64-4C02-A450-E8110E301A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en-US" dirty="0" smtClean="0"/>
              <a:t>Country report.</a:t>
            </a:r>
          </a:p>
          <a:p>
            <a:r>
              <a:rPr lang="en-US" dirty="0" err="1" smtClean="0"/>
              <a:t>Kemron</a:t>
            </a:r>
            <a:r>
              <a:rPr lang="en-US" dirty="0" smtClean="0"/>
              <a:t> </a:t>
            </a:r>
            <a:r>
              <a:rPr lang="en-US" dirty="0" err="1" smtClean="0"/>
              <a:t>Beache</a:t>
            </a:r>
            <a:r>
              <a:rPr lang="en-US" dirty="0" smtClean="0"/>
              <a:t>, Maritime Administration</a:t>
            </a:r>
            <a:endParaRPr lang="en-US" dirty="0"/>
          </a:p>
        </p:txBody>
      </p:sp>
      <p:sp>
        <p:nvSpPr>
          <p:cNvPr id="2" name="Título 1"/>
          <p:cNvSpPr>
            <a:spLocks noGrp="1"/>
          </p:cNvSpPr>
          <p:nvPr>
            <p:ph type="ctrTitle"/>
          </p:nvPr>
        </p:nvSpPr>
        <p:spPr/>
        <p:txBody>
          <a:bodyPr/>
          <a:lstStyle/>
          <a:p>
            <a:r>
              <a:rPr lang="en-US" dirty="0" smtClean="0"/>
              <a:t>ST. Vincent and the Grenadines</a:t>
            </a:r>
            <a:endParaRPr lang="en-US" dirty="0"/>
          </a:p>
        </p:txBody>
      </p:sp>
    </p:spTree>
    <p:extLst>
      <p:ext uri="{BB962C8B-B14F-4D97-AF65-F5344CB8AC3E}">
        <p14:creationId xmlns:p14="http://schemas.microsoft.com/office/powerpoint/2010/main" val="209531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15616" y="731166"/>
            <a:ext cx="4113196" cy="3528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72834" y="731166"/>
            <a:ext cx="2346325" cy="176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08625" y="2565400"/>
            <a:ext cx="287972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238934" y="4282651"/>
            <a:ext cx="4533900" cy="256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559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1143000" y="1772816"/>
            <a:ext cx="6400800" cy="3240360"/>
          </a:xfrm>
        </p:spPr>
        <p:txBody>
          <a:bodyPr/>
          <a:lstStyle/>
          <a:p>
            <a:r>
              <a:rPr lang="en-US" dirty="0" smtClean="0"/>
              <a:t>Commonwealth Marine Economies Program: Hand over of data and training to commence 4</a:t>
            </a:r>
            <a:r>
              <a:rPr lang="en-US" baseline="30000" dirty="0" smtClean="0"/>
              <a:t>th</a:t>
            </a:r>
            <a:r>
              <a:rPr lang="en-US" dirty="0" smtClean="0"/>
              <a:t> and 5</a:t>
            </a:r>
            <a:r>
              <a:rPr lang="en-US" baseline="30000" dirty="0" smtClean="0"/>
              <a:t>th</a:t>
            </a:r>
            <a:r>
              <a:rPr lang="en-US" dirty="0" smtClean="0"/>
              <a:t> of December 2017.</a:t>
            </a:r>
          </a:p>
          <a:p>
            <a:r>
              <a:rPr lang="en-US" dirty="0" smtClean="0"/>
              <a:t>Delivery of other Maritime Spatial Data under the CME program. </a:t>
            </a:r>
          </a:p>
          <a:p>
            <a:r>
              <a:rPr lang="en-US" dirty="0" smtClean="0"/>
              <a:t>Potential engagement of </a:t>
            </a:r>
            <a:r>
              <a:rPr lang="en-US" dirty="0" err="1" smtClean="0"/>
              <a:t>Oceanwise</a:t>
            </a:r>
            <a:r>
              <a:rPr lang="en-US" dirty="0" smtClean="0"/>
              <a:t> for creation of elevation maps.  </a:t>
            </a:r>
          </a:p>
          <a:p>
            <a:pPr marL="45720" indent="0">
              <a:buNone/>
            </a:pPr>
            <a:r>
              <a:rPr lang="en-US" dirty="0" smtClean="0"/>
              <a:t> </a:t>
            </a:r>
            <a:endParaRPr lang="en-US" dirty="0"/>
          </a:p>
        </p:txBody>
      </p:sp>
    </p:spTree>
    <p:extLst>
      <p:ext uri="{BB962C8B-B14F-4D97-AF65-F5344CB8AC3E}">
        <p14:creationId xmlns:p14="http://schemas.microsoft.com/office/powerpoint/2010/main" val="1971686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p:txBody>
          <a:bodyPr>
            <a:normAutofit fontScale="92500" lnSpcReduction="10000"/>
          </a:bodyPr>
          <a:lstStyle/>
          <a:p>
            <a:r>
              <a:rPr lang="en-US" dirty="0" smtClean="0"/>
              <a:t>Technical Mission from IALA: creation of an </a:t>
            </a:r>
            <a:r>
              <a:rPr lang="en-US" dirty="0" err="1" smtClean="0"/>
              <a:t>AToN</a:t>
            </a:r>
            <a:r>
              <a:rPr lang="en-US" dirty="0" smtClean="0"/>
              <a:t> register, and up dating of Charts by removal of aids no longer being used.</a:t>
            </a:r>
          </a:p>
          <a:p>
            <a:r>
              <a:rPr lang="en-US" dirty="0" smtClean="0"/>
              <a:t>VIMSAS Audit: failure to NAVAREA to report on aids to navigation that were no longer in use. </a:t>
            </a:r>
          </a:p>
          <a:p>
            <a:pPr marL="45720" indent="0">
              <a:buNone/>
            </a:pPr>
            <a:r>
              <a:rPr lang="en-US" dirty="0" smtClean="0"/>
              <a:t>Weak areas were identified: </a:t>
            </a:r>
          </a:p>
          <a:p>
            <a:pPr marL="45720" indent="0">
              <a:buNone/>
            </a:pPr>
            <a:r>
              <a:rPr lang="en-US" dirty="0" smtClean="0"/>
              <a:t>These area related to the policy structure that exists between the Maritime Administration and the Port Authority. The Maritime Administration has the legislative responsibility, however resources, and fee collection with the Port Authority.  </a:t>
            </a:r>
            <a:endParaRPr lang="en-US" dirty="0"/>
          </a:p>
        </p:txBody>
      </p:sp>
    </p:spTree>
    <p:extLst>
      <p:ext uri="{BB962C8B-B14F-4D97-AF65-F5344CB8AC3E}">
        <p14:creationId xmlns:p14="http://schemas.microsoft.com/office/powerpoint/2010/main" val="419365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p:txBody>
          <a:bodyPr>
            <a:normAutofit fontScale="77500" lnSpcReduction="20000"/>
          </a:bodyPr>
          <a:lstStyle/>
          <a:p>
            <a:r>
              <a:rPr lang="en-US" dirty="0" smtClean="0"/>
              <a:t>Goals: </a:t>
            </a:r>
          </a:p>
          <a:p>
            <a:r>
              <a:rPr lang="en-US" dirty="0" smtClean="0"/>
              <a:t>Maritime spatial planning: development of Mooring Zones and Conservation Areas.</a:t>
            </a:r>
          </a:p>
          <a:p>
            <a:r>
              <a:rPr lang="en-US" dirty="0" smtClean="0"/>
              <a:t>Implementation of an Ocean Governance Policy, to coordinates all activities and agencies with responsibility of the seas of St. Vincent and the Grenadines. In this would be underpinned by the availability and use of information</a:t>
            </a:r>
          </a:p>
          <a:p>
            <a:r>
              <a:rPr lang="en-US" dirty="0" smtClean="0"/>
              <a:t>Human resources development:</a:t>
            </a:r>
          </a:p>
          <a:p>
            <a:pPr marL="45720" indent="0">
              <a:buNone/>
            </a:pPr>
            <a:r>
              <a:rPr lang="en-US" dirty="0" smtClean="0"/>
              <a:t>Aids to Navigation Manager</a:t>
            </a:r>
          </a:p>
          <a:p>
            <a:pPr marL="45720" indent="0">
              <a:buNone/>
            </a:pPr>
            <a:r>
              <a:rPr lang="en-US" dirty="0" smtClean="0"/>
              <a:t>Hydrographers   </a:t>
            </a:r>
          </a:p>
          <a:p>
            <a:r>
              <a:rPr lang="en-US" dirty="0" smtClean="0"/>
              <a:t>Development of a Deepwater Port. </a:t>
            </a:r>
          </a:p>
          <a:p>
            <a:r>
              <a:rPr lang="en-US" dirty="0" smtClean="0"/>
              <a:t>Work with OCES members to eventually produce our own charts. </a:t>
            </a:r>
            <a:endParaRPr lang="en-US" dirty="0"/>
          </a:p>
        </p:txBody>
      </p:sp>
    </p:spTree>
    <p:extLst>
      <p:ext uri="{BB962C8B-B14F-4D97-AF65-F5344CB8AC3E}">
        <p14:creationId xmlns:p14="http://schemas.microsoft.com/office/powerpoint/2010/main" val="3476816422"/>
      </p:ext>
    </p:extLst>
  </p:cSld>
  <p:clrMapOvr>
    <a:masterClrMapping/>
  </p:clrMapOvr>
</p:sld>
</file>

<file path=ppt/theme/theme1.xml><?xml version="1.0" encoding="utf-8"?>
<a:theme xmlns:a="http://schemas.openxmlformats.org/drawingml/2006/main" name="Integração">
  <a:themeElements>
    <a:clrScheme name="Integração">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ntegração">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ção">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57</TotalTime>
  <Words>220</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Georgia</vt:lpstr>
      <vt:lpstr>Trebuchet MS</vt:lpstr>
      <vt:lpstr>Integração</vt:lpstr>
      <vt:lpstr>ST. Vincent and the Grenadines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Vincent and the Grenadines</dc:title>
  <dc:creator>kem beache</dc:creator>
  <cp:lastModifiedBy>Alberto Costa Neves</cp:lastModifiedBy>
  <cp:revision>7</cp:revision>
  <dcterms:created xsi:type="dcterms:W3CDTF">2017-11-30T21:46:24Z</dcterms:created>
  <dcterms:modified xsi:type="dcterms:W3CDTF">2018-01-19T13:25:49Z</dcterms:modified>
</cp:coreProperties>
</file>