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4460" r:id="rId2"/>
  </p:sldMasterIdLst>
  <p:notesMasterIdLst>
    <p:notesMasterId r:id="rId15"/>
  </p:notesMasterIdLst>
  <p:handoutMasterIdLst>
    <p:handoutMasterId r:id="rId16"/>
  </p:handoutMasterIdLst>
  <p:sldIdLst>
    <p:sldId id="535" r:id="rId3"/>
    <p:sldId id="659" r:id="rId4"/>
    <p:sldId id="615" r:id="rId5"/>
    <p:sldId id="608" r:id="rId6"/>
    <p:sldId id="561" r:id="rId7"/>
    <p:sldId id="609" r:id="rId8"/>
    <p:sldId id="562" r:id="rId9"/>
    <p:sldId id="553" r:id="rId10"/>
    <p:sldId id="586" r:id="rId11"/>
    <p:sldId id="886" r:id="rId12"/>
    <p:sldId id="538" r:id="rId13"/>
    <p:sldId id="905" r:id="rId14"/>
  </p:sldIdLst>
  <p:sldSz cx="12192000" cy="6858000"/>
  <p:notesSz cx="6858000" cy="9144000"/>
  <p:defaultTextStyle>
    <a:defPPr>
      <a:defRPr lang="en-AU"/>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66FF33"/>
    <a:srgbClr val="66CCFF"/>
    <a:srgbClr val="F89400"/>
    <a:srgbClr val="B29EFA"/>
    <a:srgbClr val="BCADEB"/>
    <a:srgbClr val="C19D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07" autoAdjust="0"/>
    <p:restoredTop sz="86444" autoAdjust="0"/>
  </p:normalViewPr>
  <p:slideViewPr>
    <p:cSldViewPr>
      <p:cViewPr varScale="1">
        <p:scale>
          <a:sx n="81" d="100"/>
          <a:sy n="81" d="100"/>
        </p:scale>
        <p:origin x="172" y="40"/>
      </p:cViewPr>
      <p:guideLst>
        <p:guide orient="horz" pos="2160"/>
        <p:guide pos="3840"/>
      </p:guideLst>
    </p:cSldViewPr>
  </p:slideViewPr>
  <p:outlineViewPr>
    <p:cViewPr>
      <p:scale>
        <a:sx n="33" d="100"/>
        <a:sy n="33" d="100"/>
      </p:scale>
      <p:origin x="216"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F3F6B159-D455-4065-ABCA-EC0E9A4325AA}" type="slidenum">
              <a:rPr lang="en-AU"/>
              <a:pPr>
                <a:defRPr/>
              </a:pPr>
              <a:t>‹#›</a:t>
            </a:fld>
            <a:endParaRPr lang="en-AU"/>
          </a:p>
        </p:txBody>
      </p:sp>
    </p:spTree>
    <p:extLst>
      <p:ext uri="{BB962C8B-B14F-4D97-AF65-F5344CB8AC3E}">
        <p14:creationId xmlns:p14="http://schemas.microsoft.com/office/powerpoint/2010/main" val="77476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7D0F1FAE-5AC9-4474-B98A-C38E83D54CE6}" type="slidenum">
              <a:rPr lang="en-AU"/>
              <a:pPr>
                <a:defRPr/>
              </a:pPr>
              <a:t>‹#›</a:t>
            </a:fld>
            <a:endParaRPr lang="en-AU"/>
          </a:p>
        </p:txBody>
      </p:sp>
    </p:spTree>
    <p:extLst>
      <p:ext uri="{BB962C8B-B14F-4D97-AF65-F5344CB8AC3E}">
        <p14:creationId xmlns:p14="http://schemas.microsoft.com/office/powerpoint/2010/main" val="3739623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079F7E-49C1-4476-9A4E-440D7DBAE41D}" type="slidenum">
              <a:rPr lang="en-GB" altLang="en-US" smtClean="0"/>
              <a:pPr>
                <a:spcBef>
                  <a:spcPct val="0"/>
                </a:spcBef>
              </a:pPr>
              <a:t>1</a:t>
            </a:fld>
            <a:endParaRPr lang="en-GB"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5604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91D8893-A35D-43C2-9274-10CACB9A1E63}" type="slidenum">
              <a:rPr lang="en-GB" altLang="en-US" smtClean="0"/>
              <a:pPr>
                <a:spcBef>
                  <a:spcPct val="0"/>
                </a:spcBef>
              </a:pPr>
              <a:t>2</a:t>
            </a:fld>
            <a:endParaRPr lang="en-GB" altLang="en-US" smtClean="0"/>
          </a:p>
        </p:txBody>
      </p:sp>
    </p:spTree>
    <p:extLst>
      <p:ext uri="{BB962C8B-B14F-4D97-AF65-F5344CB8AC3E}">
        <p14:creationId xmlns:p14="http://schemas.microsoft.com/office/powerpoint/2010/main" val="2302235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F0A4929-A034-468A-A294-0F8E50F821B7}" type="slidenum">
              <a:rPr lang="en-GB" altLang="en-US" smtClean="0"/>
              <a:pPr>
                <a:spcBef>
                  <a:spcPct val="0"/>
                </a:spcBef>
              </a:pPr>
              <a:t>3</a:t>
            </a:fld>
            <a:endParaRPr lang="en-GB" alt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4876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8350"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90" y="0"/>
                <a:ext cx="70"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5" name="Freeform 14"/>
              <p:cNvSpPr>
                <a:spLocks/>
              </p:cNvSpPr>
              <p:nvPr/>
            </p:nvSpPr>
            <p:spPr bwMode="hidden">
              <a:xfrm>
                <a:off x="2400"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6" name="Freeform 15"/>
              <p:cNvSpPr>
                <a:spLocks/>
              </p:cNvSpPr>
              <p:nvPr/>
            </p:nvSpPr>
            <p:spPr bwMode="hidden">
              <a:xfrm>
                <a:off x="1968"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2" name="Freeform 23"/>
            <p:cNvSpPr>
              <a:spLocks/>
            </p:cNvSpPr>
            <p:nvPr/>
          </p:nvSpPr>
          <p:spPr bwMode="hidden">
            <a:xfrm>
              <a:off x="5041" y="0"/>
              <a:ext cx="719" cy="845"/>
            </a:xfrm>
            <a:custGeom>
              <a:avLst/>
              <a:gdLst>
                <a:gd name="T0" fmla="*/ 773 w 717"/>
                <a:gd name="T1" fmla="*/ 845 h 845"/>
                <a:gd name="T2" fmla="*/ 773 w 717"/>
                <a:gd name="T3" fmla="*/ 821 h 845"/>
                <a:gd name="T4" fmla="*/ 630 w 717"/>
                <a:gd name="T5" fmla="*/ 605 h 845"/>
                <a:gd name="T6" fmla="*/ 434 w 717"/>
                <a:gd name="T7" fmla="*/ 396 h 845"/>
                <a:gd name="T8" fmla="*/ 249 w 717"/>
                <a:gd name="T9" fmla="*/ 192 h 845"/>
                <a:gd name="T10" fmla="*/ 17 w 717"/>
                <a:gd name="T11" fmla="*/ 0 h 845"/>
                <a:gd name="T12" fmla="*/ 0 w 717"/>
                <a:gd name="T13" fmla="*/ 0 h 845"/>
                <a:gd name="T14" fmla="*/ 237 w 717"/>
                <a:gd name="T15" fmla="*/ 198 h 845"/>
                <a:gd name="T16" fmla="*/ 428 w 717"/>
                <a:gd name="T17" fmla="*/ 408 h 845"/>
                <a:gd name="T18" fmla="*/ 624 w 717"/>
                <a:gd name="T19" fmla="*/ 623 h 845"/>
                <a:gd name="T20" fmla="*/ 773 w 717"/>
                <a:gd name="T21" fmla="*/ 845 h 845"/>
                <a:gd name="T22" fmla="*/ 77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35 w 407"/>
                <a:gd name="T1" fmla="*/ 414 h 414"/>
                <a:gd name="T2" fmla="*/ 435 w 407"/>
                <a:gd name="T3" fmla="*/ 396 h 414"/>
                <a:gd name="T4" fmla="*/ 250 w 407"/>
                <a:gd name="T5" fmla="*/ 192 h 414"/>
                <a:gd name="T6" fmla="*/ 12 w 407"/>
                <a:gd name="T7" fmla="*/ 0 h 414"/>
                <a:gd name="T8" fmla="*/ 0 w 407"/>
                <a:gd name="T9" fmla="*/ 0 h 414"/>
                <a:gd name="T10" fmla="*/ 108 w 407"/>
                <a:gd name="T11" fmla="*/ 102 h 414"/>
                <a:gd name="T12" fmla="*/ 244 w 407"/>
                <a:gd name="T13" fmla="*/ 204 h 414"/>
                <a:gd name="T14" fmla="*/ 435 w 407"/>
                <a:gd name="T15" fmla="*/ 414 h 414"/>
                <a:gd name="T16" fmla="*/ 43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5" name="Freeform 26"/>
            <p:cNvSpPr>
              <a:spLocks/>
            </p:cNvSpPr>
            <p:nvPr/>
          </p:nvSpPr>
          <p:spPr bwMode="hidden">
            <a:xfrm>
              <a:off x="6" y="0"/>
              <a:ext cx="588" cy="599"/>
            </a:xfrm>
            <a:custGeom>
              <a:avLst/>
              <a:gdLst>
                <a:gd name="T0" fmla="*/ 642 w 586"/>
                <a:gd name="T1" fmla="*/ 0 h 599"/>
                <a:gd name="T2" fmla="*/ 624 w 586"/>
                <a:gd name="T3" fmla="*/ 0 h 599"/>
                <a:gd name="T4" fmla="*/ 435 w 586"/>
                <a:gd name="T5" fmla="*/ 132 h 599"/>
                <a:gd name="T6" fmla="*/ 285 w 586"/>
                <a:gd name="T7" fmla="*/ 270 h 599"/>
                <a:gd name="T8" fmla="*/ 120 w 586"/>
                <a:gd name="T9" fmla="*/ 420 h 599"/>
                <a:gd name="T10" fmla="*/ 0 w 586"/>
                <a:gd name="T11" fmla="*/ 575 h 599"/>
                <a:gd name="T12" fmla="*/ 0 w 586"/>
                <a:gd name="T13" fmla="*/ 599 h 599"/>
                <a:gd name="T14" fmla="*/ 120 w 586"/>
                <a:gd name="T15" fmla="*/ 432 h 599"/>
                <a:gd name="T16" fmla="*/ 285 w 586"/>
                <a:gd name="T17" fmla="*/ 282 h 599"/>
                <a:gd name="T18" fmla="*/ 442 w 586"/>
                <a:gd name="T19" fmla="*/ 138 h 599"/>
                <a:gd name="T20" fmla="*/ 642 w 586"/>
                <a:gd name="T21" fmla="*/ 0 h 599"/>
                <a:gd name="T22" fmla="*/ 64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97 w 269"/>
                <a:gd name="T1" fmla="*/ 0 h 252"/>
                <a:gd name="T2" fmla="*/ 27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97 w 269"/>
                <a:gd name="T15" fmla="*/ 0 h 252"/>
                <a:gd name="T16" fmla="*/ 29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88839" name="Rectangle 39"/>
          <p:cNvSpPr>
            <a:spLocks noGrp="1" noChangeArrowheads="1"/>
          </p:cNvSpPr>
          <p:nvPr>
            <p:ph type="ctrTitle" sz="quarter"/>
          </p:nvPr>
        </p:nvSpPr>
        <p:spPr>
          <a:xfrm>
            <a:off x="914400" y="1692276"/>
            <a:ext cx="10363200" cy="1736725"/>
          </a:xfrm>
        </p:spPr>
        <p:txBody>
          <a:bodyPr anchor="b"/>
          <a:lstStyle>
            <a:lvl1pPr>
              <a:defRPr sz="5400"/>
            </a:lvl1pPr>
          </a:lstStyle>
          <a:p>
            <a:r>
              <a:rPr lang="en-US" smtClean="0"/>
              <a:t>Click to edit Master title style</a:t>
            </a:r>
            <a:endParaRPr lang="en-AU"/>
          </a:p>
        </p:txBody>
      </p:sp>
      <p:sp>
        <p:nvSpPr>
          <p:cNvPr id="588840"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smtClean="0"/>
              <a:t>Click to edit Master subtitle style</a:t>
            </a:r>
            <a:endParaRPr lang="en-AU"/>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767C4A69-E32E-4680-A54A-72FE73D0A4FF}" type="slidenum">
              <a:rPr lang="en-AU"/>
              <a:pPr>
                <a:defRPr/>
              </a:pPr>
              <a:t>‹#›</a:t>
            </a:fld>
            <a:endParaRPr lang="en-AU"/>
          </a:p>
        </p:txBody>
      </p:sp>
    </p:spTree>
    <p:extLst>
      <p:ext uri="{BB962C8B-B14F-4D97-AF65-F5344CB8AC3E}">
        <p14:creationId xmlns:p14="http://schemas.microsoft.com/office/powerpoint/2010/main" val="2307252957"/>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4B7E9E1-9687-410B-BEEF-F4EC5AD803AF}" type="slidenum">
              <a:rPr lang="en-AU"/>
              <a:pPr>
                <a:defRPr/>
              </a:pPr>
              <a:t>‹#›</a:t>
            </a:fld>
            <a:endParaRPr lang="en-AU"/>
          </a:p>
        </p:txBody>
      </p:sp>
    </p:spTree>
    <p:extLst>
      <p:ext uri="{BB962C8B-B14F-4D97-AF65-F5344CB8AC3E}">
        <p14:creationId xmlns:p14="http://schemas.microsoft.com/office/powerpoint/2010/main" val="1421271566"/>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3EF70346-145A-4E3E-8DD0-473419BFB451}" type="slidenum">
              <a:rPr lang="en-AU"/>
              <a:pPr>
                <a:defRPr/>
              </a:pPr>
              <a:t>‹#›</a:t>
            </a:fld>
            <a:endParaRPr lang="en-AU"/>
          </a:p>
        </p:txBody>
      </p:sp>
    </p:spTree>
    <p:extLst>
      <p:ext uri="{BB962C8B-B14F-4D97-AF65-F5344CB8AC3E}">
        <p14:creationId xmlns:p14="http://schemas.microsoft.com/office/powerpoint/2010/main" val="3513845759"/>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AU"/>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609600" y="6245225"/>
            <a:ext cx="2844800" cy="476250"/>
          </a:xfrm>
        </p:spPr>
        <p:txBody>
          <a:bodyPr/>
          <a:lstStyle>
            <a:lvl1pPr>
              <a:defRPr/>
            </a:lvl1pPr>
          </a:lstStyle>
          <a:p>
            <a:pPr>
              <a:defRPr/>
            </a:pPr>
            <a:endParaRPr lang="en-GB"/>
          </a:p>
        </p:txBody>
      </p:sp>
      <p:sp>
        <p:nvSpPr>
          <p:cNvPr id="8" name="Footer Placeholder 7"/>
          <p:cNvSpPr>
            <a:spLocks noGrp="1"/>
          </p:cNvSpPr>
          <p:nvPr>
            <p:ph type="ftr" sz="quarter" idx="11"/>
          </p:nvPr>
        </p:nvSpPr>
        <p:spPr>
          <a:xfrm>
            <a:off x="4165600" y="6245225"/>
            <a:ext cx="3860800" cy="476250"/>
          </a:xfrm>
        </p:spPr>
        <p:txBody>
          <a:bodyPr/>
          <a:lstStyle>
            <a:lvl1pPr>
              <a:defRPr/>
            </a:lvl1pPr>
          </a:lstStyle>
          <a:p>
            <a:pPr>
              <a:defRPr/>
            </a:pPr>
            <a:endParaRPr lang="en-GB"/>
          </a:p>
        </p:txBody>
      </p:sp>
      <p:sp>
        <p:nvSpPr>
          <p:cNvPr id="9" name="Slide Number Placeholder 8"/>
          <p:cNvSpPr>
            <a:spLocks noGrp="1"/>
          </p:cNvSpPr>
          <p:nvPr>
            <p:ph type="sldNum" sz="quarter" idx="12"/>
          </p:nvPr>
        </p:nvSpPr>
        <p:spPr>
          <a:xfrm>
            <a:off x="8737600" y="6245225"/>
            <a:ext cx="2844800" cy="476250"/>
          </a:xfrm>
        </p:spPr>
        <p:txBody>
          <a:bodyPr/>
          <a:lstStyle>
            <a:lvl1pPr>
              <a:defRPr/>
            </a:lvl1pPr>
          </a:lstStyle>
          <a:p>
            <a:pPr>
              <a:defRPr/>
            </a:pPr>
            <a:fld id="{F6663EDD-DD1D-45B0-B5F7-5D9C7CED941F}" type="slidenum">
              <a:rPr lang="en-GB"/>
              <a:pPr>
                <a:defRPr/>
              </a:pPr>
              <a:t>‹#›</a:t>
            </a:fld>
            <a:endParaRPr lang="en-GB"/>
          </a:p>
        </p:txBody>
      </p:sp>
    </p:spTree>
    <p:extLst>
      <p:ext uri="{BB962C8B-B14F-4D97-AF65-F5344CB8AC3E}">
        <p14:creationId xmlns:p14="http://schemas.microsoft.com/office/powerpoint/2010/main" val="39685249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bg>
      <p:bgPr>
        <a:gradFill rotWithShape="0">
          <a:gsLst>
            <a:gs pos="0">
              <a:srgbClr val="F5F9FC"/>
            </a:gs>
            <a:gs pos="75000">
              <a:srgbClr val="F5F9FC"/>
            </a:gs>
            <a:gs pos="100000">
              <a:srgbClr val="CEE1F1"/>
            </a:gs>
          </a:gsLst>
          <a:lin ang="5400000"/>
        </a:gradFill>
        <a:effectLst/>
      </p:bgPr>
    </p:bg>
    <p:spTree>
      <p:nvGrpSpPr>
        <p:cNvPr id="1" name="Shape 22"/>
        <p:cNvGrpSpPr/>
        <p:nvPr/>
      </p:nvGrpSpPr>
      <p:grpSpPr>
        <a:xfrm>
          <a:off x="0" y="0"/>
          <a:ext cx="0" cy="0"/>
          <a:chOff x="0" y="0"/>
          <a:chExt cx="0" cy="0"/>
        </a:xfrm>
      </p:grpSpPr>
      <p:cxnSp>
        <p:nvCxnSpPr>
          <p:cNvPr id="4" name="Shape 25"/>
          <p:cNvCxnSpPr>
            <a:cxnSpLocks noChangeShapeType="1"/>
          </p:cNvCxnSpPr>
          <p:nvPr/>
        </p:nvCxnSpPr>
        <p:spPr bwMode="auto">
          <a:xfrm rot="10800000" flipH="1">
            <a:off x="811213" y="893763"/>
            <a:ext cx="10569575" cy="4762"/>
          </a:xfrm>
          <a:prstGeom prst="straightConnector1">
            <a:avLst/>
          </a:prstGeom>
          <a:noFill/>
          <a:ln w="28575">
            <a:solidFill>
              <a:srgbClr val="0E57C4"/>
            </a:solidFill>
            <a:miter lim="800000"/>
            <a:headEnd type="none" w="sm" len="sm"/>
            <a:tailEnd type="none" w="sm" len="sm"/>
          </a:ln>
          <a:extLst>
            <a:ext uri="{909E8E84-426E-40DD-AFC4-6F175D3DCCD1}">
              <a14:hiddenFill xmlns:a14="http://schemas.microsoft.com/office/drawing/2010/main">
                <a:noFill/>
              </a14:hiddenFill>
            </a:ext>
          </a:extLst>
        </p:spPr>
      </p:cxnSp>
      <p:sp>
        <p:nvSpPr>
          <p:cNvPr id="5" name="Shape 26"/>
          <p:cNvSpPr>
            <a:spLocks noChangeArrowheads="1"/>
          </p:cNvSpPr>
          <p:nvPr/>
        </p:nvSpPr>
        <p:spPr bwMode="auto">
          <a:xfrm>
            <a:off x="0" y="6040438"/>
            <a:ext cx="12192000" cy="8366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a:defRPr/>
            </a:pPr>
            <a:endParaRPr lang="en-US" smtClean="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6" name="Shape 29"/>
          <p:cNvSpPr txBox="1">
            <a:spLocks noChangeArrowheads="1"/>
          </p:cNvSpPr>
          <p:nvPr/>
        </p:nvSpPr>
        <p:spPr bwMode="auto">
          <a:xfrm>
            <a:off x="250825" y="62801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a:defRPr/>
            </a:pPr>
            <a:r>
              <a:rPr lang="en-US" sz="1200" smtClean="0">
                <a:solidFill>
                  <a:srgbClr val="000000"/>
                </a:solidFill>
                <a:latin typeface="Calibri" panose="020F0502020204030204" pitchFamily="34" charset="0"/>
                <a:cs typeface="Calibri" panose="020F0502020204030204" pitchFamily="34" charset="0"/>
                <a:sym typeface="Calibri" panose="020F0502020204030204" pitchFamily="34" charset="0"/>
              </a:rPr>
              <a:t>International Hydrographic Organization</a:t>
            </a:r>
            <a:br>
              <a:rPr lang="en-US" sz="1200" smtClean="0">
                <a:solidFill>
                  <a:srgbClr val="000000"/>
                </a:solidFill>
                <a:latin typeface="Calibri" panose="020F0502020204030204" pitchFamily="34" charset="0"/>
                <a:cs typeface="Calibri" panose="020F0502020204030204" pitchFamily="34" charset="0"/>
                <a:sym typeface="Calibri" panose="020F0502020204030204" pitchFamily="34" charset="0"/>
              </a:rPr>
            </a:br>
            <a:r>
              <a:rPr lang="en-US" sz="1200" i="1" smtClean="0">
                <a:solidFill>
                  <a:srgbClr val="000000"/>
                </a:solidFill>
                <a:latin typeface="Calibri" panose="020F0502020204030204" pitchFamily="34" charset="0"/>
                <a:cs typeface="Calibri" panose="020F0502020204030204" pitchFamily="34" charset="0"/>
                <a:sym typeface="Calibri" panose="020F0502020204030204" pitchFamily="34" charset="0"/>
              </a:rPr>
              <a:t>Organisation Hydrographique Internationale</a:t>
            </a:r>
          </a:p>
        </p:txBody>
      </p:sp>
      <p:pic>
        <p:nvPicPr>
          <p:cNvPr id="7" name="Shape 30"/>
          <p:cNvPicPr preferRelativeResize="0">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4938" y="6040438"/>
            <a:ext cx="6762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Shape 23"/>
          <p:cNvSpPr txBox="1">
            <a:spLocks noGrp="1"/>
          </p:cNvSpPr>
          <p:nvPr>
            <p:ph type="title"/>
          </p:nvPr>
        </p:nvSpPr>
        <p:spPr>
          <a:xfrm>
            <a:off x="838200" y="259414"/>
            <a:ext cx="10515600" cy="540511"/>
          </a:xfrm>
          <a:prstGeom prst="rect">
            <a:avLst/>
          </a:prstGeom>
          <a:noFill/>
          <a:ln>
            <a:noFill/>
          </a:ln>
        </p:spPr>
        <p:txBody>
          <a:bodyPr spcFirstLastPara="1"/>
          <a:lstStyle>
            <a:lvl1pPr marR="0" lvl="0" algn="l" rtl="0">
              <a:lnSpc>
                <a:spcPct val="90000"/>
              </a:lnSpc>
              <a:spcBef>
                <a:spcPts val="0"/>
              </a:spcBef>
              <a:spcAft>
                <a:spcPts val="0"/>
              </a:spcAft>
              <a:buClr>
                <a:srgbClr val="0E57C4"/>
              </a:buClr>
              <a:buSzPts val="4400"/>
              <a:buFont typeface="Calibri"/>
              <a:buNone/>
              <a:defRPr sz="4400" b="0" i="0" u="none" strike="noStrike" cap="none">
                <a:solidFill>
                  <a:srgbClr val="0E57C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24" name="Shape 24"/>
          <p:cNvSpPr txBox="1">
            <a:spLocks noGrp="1"/>
          </p:cNvSpPr>
          <p:nvPr>
            <p:ph type="body" idx="1"/>
          </p:nvPr>
        </p:nvSpPr>
        <p:spPr>
          <a:xfrm>
            <a:off x="838201" y="1825625"/>
            <a:ext cx="7724182" cy="2158761"/>
          </a:xfrm>
          <a:prstGeom prst="rect">
            <a:avLst/>
          </a:prstGeom>
          <a:noFill/>
          <a:ln>
            <a:noFill/>
          </a:ln>
        </p:spPr>
        <p:txBody>
          <a:bodyPr spcFirstLastPara="1"/>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8" name="Shape 27"/>
          <p:cNvSpPr txBox="1">
            <a:spLocks noGrp="1"/>
          </p:cNvSpPr>
          <p:nvPr>
            <p:ph type="ftr" idx="10"/>
          </p:nvPr>
        </p:nvSpPr>
        <p:spPr>
          <a:xfrm>
            <a:off x="4038600" y="6275388"/>
            <a:ext cx="4114800" cy="365125"/>
          </a:xfrm>
        </p:spPr>
        <p:txBody>
          <a:bodyPr/>
          <a:lstStyle>
            <a:lvl1pPr>
              <a:defRPr/>
            </a:lvl1pPr>
          </a:lstStyle>
          <a:p>
            <a:pPr>
              <a:defRPr/>
            </a:pPr>
            <a:endParaRPr lang="en-US"/>
          </a:p>
        </p:txBody>
      </p:sp>
      <p:sp>
        <p:nvSpPr>
          <p:cNvPr id="9" name="Shape 28"/>
          <p:cNvSpPr txBox="1">
            <a:spLocks noGrp="1"/>
          </p:cNvSpPr>
          <p:nvPr>
            <p:ph type="sldNum" idx="11"/>
          </p:nvPr>
        </p:nvSpPr>
        <p:spPr>
          <a:xfrm>
            <a:off x="8986838" y="6275388"/>
            <a:ext cx="2743200" cy="365125"/>
          </a:xfrm>
        </p:spPr>
        <p:txBody>
          <a:bodyPr/>
          <a:lstStyle>
            <a:lvl1pPr>
              <a:defRPr/>
            </a:lvl1pPr>
          </a:lstStyle>
          <a:p>
            <a:pPr>
              <a:defRPr/>
            </a:pPr>
            <a:fld id="{27F22B1A-BF2E-4308-A002-17A075D3D354}" type="slidenum">
              <a:rPr lang="en-AU"/>
              <a:pPr>
                <a:defRPr/>
              </a:pPr>
              <a:t>‹#›</a:t>
            </a:fld>
            <a:endParaRPr lang="en-AU"/>
          </a:p>
        </p:txBody>
      </p:sp>
    </p:spTree>
    <p:extLst>
      <p:ext uri="{BB962C8B-B14F-4D97-AF65-F5344CB8AC3E}">
        <p14:creationId xmlns:p14="http://schemas.microsoft.com/office/powerpoint/2010/main" val="644659839"/>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1850" y="1709738"/>
            <a:ext cx="10515600" cy="2852737"/>
          </a:xfrm>
          <a:prstGeom prst="rect">
            <a:avLst/>
          </a:prstGeom>
          <a:noFill/>
          <a:ln>
            <a:noFill/>
          </a:ln>
        </p:spPr>
        <p:txBody>
          <a:bodyPr spcFirstLastPara="1" anchor="b"/>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33" name="Shape 33"/>
          <p:cNvSpPr txBox="1">
            <a:spLocks noGrp="1"/>
          </p:cNvSpPr>
          <p:nvPr>
            <p:ph type="body" idx="1"/>
          </p:nvPr>
        </p:nvSpPr>
        <p:spPr>
          <a:xfrm>
            <a:off x="831850" y="4589463"/>
            <a:ext cx="10515600" cy="1500187"/>
          </a:xfrm>
          <a:prstGeom prst="rect">
            <a:avLst/>
          </a:prstGeom>
          <a:noFill/>
          <a:ln>
            <a:noFill/>
          </a:ln>
        </p:spPr>
        <p:txBody>
          <a:bodyPr spcFirstLastPara="1"/>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pPr lvl="0"/>
            <a:r>
              <a:rPr lang="en-US" smtClean="0"/>
              <a:t>Click to edit Master text styles</a:t>
            </a:r>
          </a:p>
        </p:txBody>
      </p:sp>
      <p:sp>
        <p:nvSpPr>
          <p:cNvPr id="4" name="Shape 12"/>
          <p:cNvSpPr txBox="1">
            <a:spLocks noGrp="1"/>
          </p:cNvSpPr>
          <p:nvPr>
            <p:ph type="dt" idx="11"/>
          </p:nvPr>
        </p:nvSpPr>
        <p:spPr>
          <a:ln/>
        </p:spPr>
        <p:txBody>
          <a:bodyPr/>
          <a:lstStyle>
            <a:lvl1pPr>
              <a:defRPr/>
            </a:lvl1pPr>
          </a:lstStyle>
          <a:p>
            <a:pPr>
              <a:defRPr/>
            </a:pPr>
            <a:endParaRPr lang="en-US"/>
          </a:p>
        </p:txBody>
      </p:sp>
      <p:sp>
        <p:nvSpPr>
          <p:cNvPr id="5" name="Shape 13"/>
          <p:cNvSpPr txBox="1">
            <a:spLocks noGrp="1"/>
          </p:cNvSpPr>
          <p:nvPr>
            <p:ph type="ftr" idx="12"/>
          </p:nvPr>
        </p:nvSpPr>
        <p:spPr>
          <a:ln/>
        </p:spPr>
        <p:txBody>
          <a:bodyPr/>
          <a:lstStyle>
            <a:lvl1pPr>
              <a:defRPr/>
            </a:lvl1pPr>
          </a:lstStyle>
          <a:p>
            <a:pPr>
              <a:defRPr/>
            </a:pPr>
            <a:endParaRPr lang="en-US"/>
          </a:p>
        </p:txBody>
      </p:sp>
      <p:sp>
        <p:nvSpPr>
          <p:cNvPr id="6" name="Shape 14"/>
          <p:cNvSpPr txBox="1">
            <a:spLocks noGrp="1"/>
          </p:cNvSpPr>
          <p:nvPr>
            <p:ph type="sldNum" idx="13"/>
          </p:nvPr>
        </p:nvSpPr>
        <p:spPr>
          <a:ln/>
        </p:spPr>
        <p:txBody>
          <a:bodyPr/>
          <a:lstStyle>
            <a:lvl1pPr>
              <a:defRPr/>
            </a:lvl1pPr>
          </a:lstStyle>
          <a:p>
            <a:pPr>
              <a:defRPr/>
            </a:pPr>
            <a:fld id="{BE4AF7FC-3E31-46D8-B9D0-41DF5DC5C846}" type="slidenum">
              <a:rPr lang="en-AU"/>
              <a:pPr>
                <a:defRPr/>
              </a:pPr>
              <a:t>‹#›</a:t>
            </a:fld>
            <a:endParaRPr lang="en-AU"/>
          </a:p>
        </p:txBody>
      </p:sp>
    </p:spTree>
    <p:extLst>
      <p:ext uri="{BB962C8B-B14F-4D97-AF65-F5344CB8AC3E}">
        <p14:creationId xmlns:p14="http://schemas.microsoft.com/office/powerpoint/2010/main" val="1541950132"/>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9788" y="365125"/>
            <a:ext cx="10515600" cy="1325563"/>
          </a:xfrm>
          <a:prstGeom prst="rect">
            <a:avLst/>
          </a:prstGeom>
          <a:noFill/>
          <a:ln>
            <a:noFill/>
          </a:ln>
        </p:spPr>
        <p:txBody>
          <a:bodyPr spcFirstLastPara="1"/>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46" name="Shape 46"/>
          <p:cNvSpPr txBox="1">
            <a:spLocks noGrp="1"/>
          </p:cNvSpPr>
          <p:nvPr>
            <p:ph type="body" idx="1"/>
          </p:nvPr>
        </p:nvSpPr>
        <p:spPr>
          <a:xfrm>
            <a:off x="839788" y="1681163"/>
            <a:ext cx="5157787" cy="823912"/>
          </a:xfrm>
          <a:prstGeom prst="rect">
            <a:avLst/>
          </a:prstGeom>
          <a:noFill/>
          <a:ln>
            <a:noFill/>
          </a:ln>
        </p:spPr>
        <p:txBody>
          <a:bodyPr spcFirstLastPara="1" anchor="b"/>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47" name="Shape 47"/>
          <p:cNvSpPr txBox="1">
            <a:spLocks noGrp="1"/>
          </p:cNvSpPr>
          <p:nvPr>
            <p:ph type="body" idx="2"/>
          </p:nvPr>
        </p:nvSpPr>
        <p:spPr>
          <a:xfrm>
            <a:off x="839788" y="2505075"/>
            <a:ext cx="5157787" cy="3684588"/>
          </a:xfrm>
          <a:prstGeom prst="rect">
            <a:avLst/>
          </a:prstGeom>
          <a:noFill/>
          <a:ln>
            <a:noFill/>
          </a:ln>
        </p:spPr>
        <p:txBody>
          <a:bodyPr spcFirstLastPara="1"/>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48" name="Shape 48"/>
          <p:cNvSpPr txBox="1">
            <a:spLocks noGrp="1"/>
          </p:cNvSpPr>
          <p:nvPr>
            <p:ph type="body" idx="3"/>
          </p:nvPr>
        </p:nvSpPr>
        <p:spPr>
          <a:xfrm>
            <a:off x="6172200" y="1681163"/>
            <a:ext cx="5183188" cy="823912"/>
          </a:xfrm>
          <a:prstGeom prst="rect">
            <a:avLst/>
          </a:prstGeom>
          <a:noFill/>
          <a:ln>
            <a:noFill/>
          </a:ln>
        </p:spPr>
        <p:txBody>
          <a:bodyPr spcFirstLastPara="1" anchor="b"/>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49" name="Shape 49"/>
          <p:cNvSpPr txBox="1">
            <a:spLocks noGrp="1"/>
          </p:cNvSpPr>
          <p:nvPr>
            <p:ph type="body" idx="4"/>
          </p:nvPr>
        </p:nvSpPr>
        <p:spPr>
          <a:xfrm>
            <a:off x="6172200" y="2505075"/>
            <a:ext cx="5183188" cy="3684588"/>
          </a:xfrm>
          <a:prstGeom prst="rect">
            <a:avLst/>
          </a:prstGeom>
          <a:noFill/>
          <a:ln>
            <a:noFill/>
          </a:ln>
        </p:spPr>
        <p:txBody>
          <a:bodyPr spcFirstLastPara="1"/>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7" name="Shape 12"/>
          <p:cNvSpPr txBox="1">
            <a:spLocks noGrp="1"/>
          </p:cNvSpPr>
          <p:nvPr>
            <p:ph type="dt" idx="11"/>
          </p:nvPr>
        </p:nvSpPr>
        <p:spPr>
          <a:ln/>
        </p:spPr>
        <p:txBody>
          <a:bodyPr/>
          <a:lstStyle>
            <a:lvl1pPr>
              <a:defRPr/>
            </a:lvl1pPr>
          </a:lstStyle>
          <a:p>
            <a:pPr>
              <a:defRPr/>
            </a:pPr>
            <a:endParaRPr lang="en-US"/>
          </a:p>
        </p:txBody>
      </p:sp>
      <p:sp>
        <p:nvSpPr>
          <p:cNvPr id="8" name="Shape 13"/>
          <p:cNvSpPr txBox="1">
            <a:spLocks noGrp="1"/>
          </p:cNvSpPr>
          <p:nvPr>
            <p:ph type="ftr" idx="12"/>
          </p:nvPr>
        </p:nvSpPr>
        <p:spPr>
          <a:ln/>
        </p:spPr>
        <p:txBody>
          <a:bodyPr/>
          <a:lstStyle>
            <a:lvl1pPr>
              <a:defRPr/>
            </a:lvl1pPr>
          </a:lstStyle>
          <a:p>
            <a:pPr>
              <a:defRPr/>
            </a:pPr>
            <a:endParaRPr lang="en-US"/>
          </a:p>
        </p:txBody>
      </p:sp>
      <p:sp>
        <p:nvSpPr>
          <p:cNvPr id="9" name="Shape 14"/>
          <p:cNvSpPr txBox="1">
            <a:spLocks noGrp="1"/>
          </p:cNvSpPr>
          <p:nvPr>
            <p:ph type="sldNum" idx="13"/>
          </p:nvPr>
        </p:nvSpPr>
        <p:spPr>
          <a:ln/>
        </p:spPr>
        <p:txBody>
          <a:bodyPr/>
          <a:lstStyle>
            <a:lvl1pPr>
              <a:defRPr/>
            </a:lvl1pPr>
          </a:lstStyle>
          <a:p>
            <a:pPr>
              <a:defRPr/>
            </a:pPr>
            <a:fld id="{1CA985B9-8D33-45DE-8CB6-CACF8D5FC37D}" type="slidenum">
              <a:rPr lang="en-AU"/>
              <a:pPr>
                <a:defRPr/>
              </a:pPr>
              <a:t>‹#›</a:t>
            </a:fld>
            <a:endParaRPr lang="en-AU"/>
          </a:p>
        </p:txBody>
      </p:sp>
    </p:spTree>
    <p:extLst>
      <p:ext uri="{BB962C8B-B14F-4D97-AF65-F5344CB8AC3E}">
        <p14:creationId xmlns:p14="http://schemas.microsoft.com/office/powerpoint/2010/main" val="939227483"/>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839788" y="457200"/>
            <a:ext cx="3932237" cy="1600200"/>
          </a:xfrm>
          <a:prstGeom prst="rect">
            <a:avLst/>
          </a:prstGeom>
          <a:noFill/>
          <a:ln>
            <a:noFill/>
          </a:ln>
        </p:spPr>
        <p:txBody>
          <a:bodyPr spcFirstLastPara="1" anchor="b"/>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64" name="Shape 64"/>
          <p:cNvSpPr txBox="1">
            <a:spLocks noGrp="1"/>
          </p:cNvSpPr>
          <p:nvPr>
            <p:ph type="body" idx="1"/>
          </p:nvPr>
        </p:nvSpPr>
        <p:spPr>
          <a:xfrm>
            <a:off x="5183188" y="987425"/>
            <a:ext cx="6172200" cy="4873625"/>
          </a:xfrm>
          <a:prstGeom prst="rect">
            <a:avLst/>
          </a:prstGeom>
          <a:noFill/>
          <a:ln>
            <a:noFill/>
          </a:ln>
        </p:spPr>
        <p:txBody>
          <a:bodyPr spcFirstLastPara="1"/>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65" name="Shape 65"/>
          <p:cNvSpPr txBox="1">
            <a:spLocks noGrp="1"/>
          </p:cNvSpPr>
          <p:nvPr>
            <p:ph type="body" idx="2"/>
          </p:nvPr>
        </p:nvSpPr>
        <p:spPr>
          <a:xfrm>
            <a:off x="839788" y="2057400"/>
            <a:ext cx="3932237" cy="3811588"/>
          </a:xfrm>
          <a:prstGeom prst="rect">
            <a:avLst/>
          </a:prstGeom>
          <a:noFill/>
          <a:ln>
            <a:noFill/>
          </a:ln>
        </p:spPr>
        <p:txBody>
          <a:bodyPr spcFirstLastPara="1"/>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5" name="Shape 12"/>
          <p:cNvSpPr txBox="1">
            <a:spLocks noGrp="1"/>
          </p:cNvSpPr>
          <p:nvPr>
            <p:ph type="dt" idx="11"/>
          </p:nvPr>
        </p:nvSpPr>
        <p:spPr>
          <a:ln/>
        </p:spPr>
        <p:txBody>
          <a:bodyPr/>
          <a:lstStyle>
            <a:lvl1pPr>
              <a:defRPr/>
            </a:lvl1pPr>
          </a:lstStyle>
          <a:p>
            <a:pPr>
              <a:defRPr/>
            </a:pPr>
            <a:endParaRPr lang="en-US"/>
          </a:p>
        </p:txBody>
      </p:sp>
      <p:sp>
        <p:nvSpPr>
          <p:cNvPr id="6" name="Shape 13"/>
          <p:cNvSpPr txBox="1">
            <a:spLocks noGrp="1"/>
          </p:cNvSpPr>
          <p:nvPr>
            <p:ph type="ftr" idx="12"/>
          </p:nvPr>
        </p:nvSpPr>
        <p:spPr>
          <a:ln/>
        </p:spPr>
        <p:txBody>
          <a:bodyPr/>
          <a:lstStyle>
            <a:lvl1pPr>
              <a:defRPr/>
            </a:lvl1pPr>
          </a:lstStyle>
          <a:p>
            <a:pPr>
              <a:defRPr/>
            </a:pPr>
            <a:endParaRPr lang="en-US"/>
          </a:p>
        </p:txBody>
      </p:sp>
      <p:sp>
        <p:nvSpPr>
          <p:cNvPr id="7" name="Shape 14"/>
          <p:cNvSpPr txBox="1">
            <a:spLocks noGrp="1"/>
          </p:cNvSpPr>
          <p:nvPr>
            <p:ph type="sldNum" idx="13"/>
          </p:nvPr>
        </p:nvSpPr>
        <p:spPr>
          <a:ln/>
        </p:spPr>
        <p:txBody>
          <a:bodyPr/>
          <a:lstStyle>
            <a:lvl1pPr>
              <a:defRPr/>
            </a:lvl1pPr>
          </a:lstStyle>
          <a:p>
            <a:pPr>
              <a:defRPr/>
            </a:pPr>
            <a:fld id="{8E660309-9CA7-4D49-AFC7-BADA5DB38756}" type="slidenum">
              <a:rPr lang="en-AU"/>
              <a:pPr>
                <a:defRPr/>
              </a:pPr>
              <a:t>‹#›</a:t>
            </a:fld>
            <a:endParaRPr lang="en-AU"/>
          </a:p>
        </p:txBody>
      </p:sp>
    </p:spTree>
    <p:extLst>
      <p:ext uri="{BB962C8B-B14F-4D97-AF65-F5344CB8AC3E}">
        <p14:creationId xmlns:p14="http://schemas.microsoft.com/office/powerpoint/2010/main" val="1433687782"/>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839788" y="457200"/>
            <a:ext cx="3932237" cy="1600200"/>
          </a:xfrm>
          <a:prstGeom prst="rect">
            <a:avLst/>
          </a:prstGeom>
          <a:noFill/>
          <a:ln>
            <a:noFill/>
          </a:ln>
        </p:spPr>
        <p:txBody>
          <a:bodyPr spcFirstLastPara="1" anchor="b"/>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71" name="Shape 71"/>
          <p:cNvSpPr>
            <a:spLocks noGrp="1"/>
          </p:cNvSpPr>
          <p:nvPr>
            <p:ph type="pic" idx="2"/>
          </p:nvPr>
        </p:nvSpPr>
        <p:spPr>
          <a:xfrm>
            <a:off x="5183188" y="987425"/>
            <a:ext cx="6172200" cy="4873625"/>
          </a:xfrm>
          <a:prstGeom prst="rect">
            <a:avLst/>
          </a:prstGeom>
          <a:noFill/>
          <a:ln>
            <a:noFill/>
          </a:ln>
        </p:spPr>
        <p:txBody>
          <a:bodyPr spcFirstLastPara="1"/>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pPr lvl="0"/>
            <a:r>
              <a:rPr lang="en-US" noProof="0" smtClean="0">
                <a:sym typeface="Calibri"/>
              </a:rPr>
              <a:t>Click icon to add picture</a:t>
            </a:r>
            <a:endParaRPr noProof="0">
              <a:sym typeface="Calibri"/>
            </a:endParaRPr>
          </a:p>
        </p:txBody>
      </p:sp>
      <p:sp>
        <p:nvSpPr>
          <p:cNvPr id="72" name="Shape 72"/>
          <p:cNvSpPr txBox="1">
            <a:spLocks noGrp="1"/>
          </p:cNvSpPr>
          <p:nvPr>
            <p:ph type="body" idx="1"/>
          </p:nvPr>
        </p:nvSpPr>
        <p:spPr>
          <a:xfrm>
            <a:off x="839788" y="2057400"/>
            <a:ext cx="3932237" cy="3811588"/>
          </a:xfrm>
          <a:prstGeom prst="rect">
            <a:avLst/>
          </a:prstGeom>
          <a:noFill/>
          <a:ln>
            <a:noFill/>
          </a:ln>
        </p:spPr>
        <p:txBody>
          <a:bodyPr spcFirstLastPara="1"/>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5" name="Shape 12"/>
          <p:cNvSpPr txBox="1">
            <a:spLocks noGrp="1"/>
          </p:cNvSpPr>
          <p:nvPr>
            <p:ph type="dt" idx="11"/>
          </p:nvPr>
        </p:nvSpPr>
        <p:spPr>
          <a:ln/>
        </p:spPr>
        <p:txBody>
          <a:bodyPr/>
          <a:lstStyle>
            <a:lvl1pPr>
              <a:defRPr/>
            </a:lvl1pPr>
          </a:lstStyle>
          <a:p>
            <a:pPr>
              <a:defRPr/>
            </a:pPr>
            <a:endParaRPr lang="en-US"/>
          </a:p>
        </p:txBody>
      </p:sp>
      <p:sp>
        <p:nvSpPr>
          <p:cNvPr id="6" name="Shape 13"/>
          <p:cNvSpPr txBox="1">
            <a:spLocks noGrp="1"/>
          </p:cNvSpPr>
          <p:nvPr>
            <p:ph type="ftr" idx="12"/>
          </p:nvPr>
        </p:nvSpPr>
        <p:spPr>
          <a:ln/>
        </p:spPr>
        <p:txBody>
          <a:bodyPr/>
          <a:lstStyle>
            <a:lvl1pPr>
              <a:defRPr/>
            </a:lvl1pPr>
          </a:lstStyle>
          <a:p>
            <a:pPr>
              <a:defRPr/>
            </a:pPr>
            <a:endParaRPr lang="en-US"/>
          </a:p>
        </p:txBody>
      </p:sp>
      <p:sp>
        <p:nvSpPr>
          <p:cNvPr id="7" name="Shape 14"/>
          <p:cNvSpPr txBox="1">
            <a:spLocks noGrp="1"/>
          </p:cNvSpPr>
          <p:nvPr>
            <p:ph type="sldNum" idx="13"/>
          </p:nvPr>
        </p:nvSpPr>
        <p:spPr>
          <a:ln/>
        </p:spPr>
        <p:txBody>
          <a:bodyPr/>
          <a:lstStyle>
            <a:lvl1pPr>
              <a:defRPr/>
            </a:lvl1pPr>
          </a:lstStyle>
          <a:p>
            <a:pPr>
              <a:defRPr/>
            </a:pPr>
            <a:fld id="{90F18EBC-29D4-4530-9E1C-FEE13C87F1A7}" type="slidenum">
              <a:rPr lang="en-AU"/>
              <a:pPr>
                <a:defRPr/>
              </a:pPr>
              <a:t>‹#›</a:t>
            </a:fld>
            <a:endParaRPr lang="en-AU"/>
          </a:p>
        </p:txBody>
      </p:sp>
    </p:spTree>
    <p:extLst>
      <p:ext uri="{BB962C8B-B14F-4D97-AF65-F5344CB8AC3E}">
        <p14:creationId xmlns:p14="http://schemas.microsoft.com/office/powerpoint/2010/main" val="353976767"/>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838200" y="365125"/>
            <a:ext cx="10515600" cy="1325563"/>
          </a:xfrm>
          <a:prstGeom prst="rect">
            <a:avLst/>
          </a:prstGeom>
          <a:noFill/>
          <a:ln>
            <a:noFill/>
          </a:ln>
        </p:spPr>
        <p:txBody>
          <a:bodyPr spcFirstLastPara="1"/>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78" name="Shape 78"/>
          <p:cNvSpPr txBox="1">
            <a:spLocks noGrp="1"/>
          </p:cNvSpPr>
          <p:nvPr>
            <p:ph type="body" idx="1"/>
          </p:nvPr>
        </p:nvSpPr>
        <p:spPr>
          <a:xfrm rot="5400000">
            <a:off x="3920331" y="-1256506"/>
            <a:ext cx="4351338" cy="10515600"/>
          </a:xfrm>
          <a:prstGeom prst="rect">
            <a:avLst/>
          </a:prstGeom>
          <a:noFill/>
          <a:ln>
            <a:noFill/>
          </a:ln>
        </p:spPr>
        <p:txBody>
          <a:bodyPr spcFirstLastPara="1"/>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4" name="Shape 12"/>
          <p:cNvSpPr txBox="1">
            <a:spLocks noGrp="1"/>
          </p:cNvSpPr>
          <p:nvPr>
            <p:ph type="dt" idx="11"/>
          </p:nvPr>
        </p:nvSpPr>
        <p:spPr>
          <a:ln/>
        </p:spPr>
        <p:txBody>
          <a:bodyPr/>
          <a:lstStyle>
            <a:lvl1pPr>
              <a:defRPr/>
            </a:lvl1pPr>
          </a:lstStyle>
          <a:p>
            <a:pPr>
              <a:defRPr/>
            </a:pPr>
            <a:endParaRPr lang="en-US"/>
          </a:p>
        </p:txBody>
      </p:sp>
      <p:sp>
        <p:nvSpPr>
          <p:cNvPr id="5" name="Shape 13"/>
          <p:cNvSpPr txBox="1">
            <a:spLocks noGrp="1"/>
          </p:cNvSpPr>
          <p:nvPr>
            <p:ph type="ftr" idx="12"/>
          </p:nvPr>
        </p:nvSpPr>
        <p:spPr>
          <a:ln/>
        </p:spPr>
        <p:txBody>
          <a:bodyPr/>
          <a:lstStyle>
            <a:lvl1pPr>
              <a:defRPr/>
            </a:lvl1pPr>
          </a:lstStyle>
          <a:p>
            <a:pPr>
              <a:defRPr/>
            </a:pPr>
            <a:endParaRPr lang="en-US"/>
          </a:p>
        </p:txBody>
      </p:sp>
      <p:sp>
        <p:nvSpPr>
          <p:cNvPr id="6" name="Shape 14"/>
          <p:cNvSpPr txBox="1">
            <a:spLocks noGrp="1"/>
          </p:cNvSpPr>
          <p:nvPr>
            <p:ph type="sldNum" idx="13"/>
          </p:nvPr>
        </p:nvSpPr>
        <p:spPr>
          <a:ln/>
        </p:spPr>
        <p:txBody>
          <a:bodyPr/>
          <a:lstStyle>
            <a:lvl1pPr>
              <a:defRPr/>
            </a:lvl1pPr>
          </a:lstStyle>
          <a:p>
            <a:pPr>
              <a:defRPr/>
            </a:pPr>
            <a:fld id="{FC275680-5EF0-4C7A-ABE1-537AC66128BF}" type="slidenum">
              <a:rPr lang="en-AU"/>
              <a:pPr>
                <a:defRPr/>
              </a:pPr>
              <a:t>‹#›</a:t>
            </a:fld>
            <a:endParaRPr lang="en-AU"/>
          </a:p>
        </p:txBody>
      </p:sp>
    </p:spTree>
    <p:extLst>
      <p:ext uri="{BB962C8B-B14F-4D97-AF65-F5344CB8AC3E}">
        <p14:creationId xmlns:p14="http://schemas.microsoft.com/office/powerpoint/2010/main" val="145097352"/>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7133431" y="1956594"/>
            <a:ext cx="5811838" cy="2628900"/>
          </a:xfrm>
          <a:prstGeom prst="rect">
            <a:avLst/>
          </a:prstGeom>
          <a:noFill/>
          <a:ln>
            <a:noFill/>
          </a:ln>
        </p:spPr>
        <p:txBody>
          <a:bodyPr spcFirstLastPara="1"/>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smtClean="0"/>
              <a:t>Click to edit Master title style</a:t>
            </a:r>
            <a:endParaRPr/>
          </a:p>
        </p:txBody>
      </p:sp>
      <p:sp>
        <p:nvSpPr>
          <p:cNvPr id="84" name="Shape 84"/>
          <p:cNvSpPr txBox="1">
            <a:spLocks noGrp="1"/>
          </p:cNvSpPr>
          <p:nvPr>
            <p:ph type="body" idx="1"/>
          </p:nvPr>
        </p:nvSpPr>
        <p:spPr>
          <a:xfrm rot="5400000">
            <a:off x="1799431" y="-596106"/>
            <a:ext cx="5811838" cy="7734300"/>
          </a:xfrm>
          <a:prstGeom prst="rect">
            <a:avLst/>
          </a:prstGeom>
          <a:noFill/>
          <a:ln>
            <a:noFill/>
          </a:ln>
        </p:spPr>
        <p:txBody>
          <a:bodyPr spcFirstLastPara="1"/>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4" name="Shape 12"/>
          <p:cNvSpPr txBox="1">
            <a:spLocks noGrp="1"/>
          </p:cNvSpPr>
          <p:nvPr>
            <p:ph type="dt" idx="11"/>
          </p:nvPr>
        </p:nvSpPr>
        <p:spPr>
          <a:ln/>
        </p:spPr>
        <p:txBody>
          <a:bodyPr/>
          <a:lstStyle>
            <a:lvl1pPr>
              <a:defRPr/>
            </a:lvl1pPr>
          </a:lstStyle>
          <a:p>
            <a:pPr>
              <a:defRPr/>
            </a:pPr>
            <a:endParaRPr lang="en-US"/>
          </a:p>
        </p:txBody>
      </p:sp>
      <p:sp>
        <p:nvSpPr>
          <p:cNvPr id="5" name="Shape 13"/>
          <p:cNvSpPr txBox="1">
            <a:spLocks noGrp="1"/>
          </p:cNvSpPr>
          <p:nvPr>
            <p:ph type="ftr" idx="12"/>
          </p:nvPr>
        </p:nvSpPr>
        <p:spPr>
          <a:ln/>
        </p:spPr>
        <p:txBody>
          <a:bodyPr/>
          <a:lstStyle>
            <a:lvl1pPr>
              <a:defRPr/>
            </a:lvl1pPr>
          </a:lstStyle>
          <a:p>
            <a:pPr>
              <a:defRPr/>
            </a:pPr>
            <a:endParaRPr lang="en-US"/>
          </a:p>
        </p:txBody>
      </p:sp>
      <p:sp>
        <p:nvSpPr>
          <p:cNvPr id="6" name="Shape 14"/>
          <p:cNvSpPr txBox="1">
            <a:spLocks noGrp="1"/>
          </p:cNvSpPr>
          <p:nvPr>
            <p:ph type="sldNum" idx="13"/>
          </p:nvPr>
        </p:nvSpPr>
        <p:spPr>
          <a:ln/>
        </p:spPr>
        <p:txBody>
          <a:bodyPr/>
          <a:lstStyle>
            <a:lvl1pPr>
              <a:defRPr/>
            </a:lvl1pPr>
          </a:lstStyle>
          <a:p>
            <a:pPr>
              <a:defRPr/>
            </a:pPr>
            <a:fld id="{7E6D5A6E-3D65-4660-B87C-9B2CE10FDC64}" type="slidenum">
              <a:rPr lang="en-AU"/>
              <a:pPr>
                <a:defRPr/>
              </a:pPr>
              <a:t>‹#›</a:t>
            </a:fld>
            <a:endParaRPr lang="en-AU"/>
          </a:p>
        </p:txBody>
      </p:sp>
    </p:spTree>
    <p:extLst>
      <p:ext uri="{BB962C8B-B14F-4D97-AF65-F5344CB8AC3E}">
        <p14:creationId xmlns:p14="http://schemas.microsoft.com/office/powerpoint/2010/main" val="2898809808"/>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ECE41F3-0F24-467E-A662-3B23DEC8D399}" type="slidenum">
              <a:rPr lang="en-AU"/>
              <a:pPr>
                <a:defRPr/>
              </a:pPr>
              <a:t>‹#›</a:t>
            </a:fld>
            <a:endParaRPr lang="en-AU"/>
          </a:p>
        </p:txBody>
      </p:sp>
    </p:spTree>
    <p:extLst>
      <p:ext uri="{BB962C8B-B14F-4D97-AF65-F5344CB8AC3E}">
        <p14:creationId xmlns:p14="http://schemas.microsoft.com/office/powerpoint/2010/main" val="1594420933"/>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BB13B76-B18D-416D-BCD9-CFC2D8554A2A}" type="slidenum">
              <a:rPr lang="en-AU"/>
              <a:pPr>
                <a:defRPr/>
              </a:pPr>
              <a:t>‹#›</a:t>
            </a:fld>
            <a:endParaRPr lang="en-AU"/>
          </a:p>
        </p:txBody>
      </p:sp>
    </p:spTree>
    <p:extLst>
      <p:ext uri="{BB962C8B-B14F-4D97-AF65-F5344CB8AC3E}">
        <p14:creationId xmlns:p14="http://schemas.microsoft.com/office/powerpoint/2010/main" val="1374955376"/>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200151" y="1600201"/>
            <a:ext cx="4889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292851" y="1600201"/>
            <a:ext cx="4891616"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ED0FEE7-C428-467F-8A9D-750D003F557E}" type="slidenum">
              <a:rPr lang="en-AU"/>
              <a:pPr>
                <a:defRPr/>
              </a:pPr>
              <a:t>‹#›</a:t>
            </a:fld>
            <a:endParaRPr lang="en-AU"/>
          </a:p>
        </p:txBody>
      </p:sp>
    </p:spTree>
    <p:extLst>
      <p:ext uri="{BB962C8B-B14F-4D97-AF65-F5344CB8AC3E}">
        <p14:creationId xmlns:p14="http://schemas.microsoft.com/office/powerpoint/2010/main" val="4011675450"/>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95E4C6E7-C9F5-4978-BCD8-09DB9BB77E67}" type="slidenum">
              <a:rPr lang="en-AU"/>
              <a:pPr>
                <a:defRPr/>
              </a:pPr>
              <a:t>‹#›</a:t>
            </a:fld>
            <a:endParaRPr lang="en-AU"/>
          </a:p>
        </p:txBody>
      </p:sp>
    </p:spTree>
    <p:extLst>
      <p:ext uri="{BB962C8B-B14F-4D97-AF65-F5344CB8AC3E}">
        <p14:creationId xmlns:p14="http://schemas.microsoft.com/office/powerpoint/2010/main" val="2846980505"/>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198C7790-059E-4B10-A355-3490B4878925}" type="slidenum">
              <a:rPr lang="en-AU"/>
              <a:pPr>
                <a:defRPr/>
              </a:pPr>
              <a:t>‹#›</a:t>
            </a:fld>
            <a:endParaRPr lang="en-AU"/>
          </a:p>
        </p:txBody>
      </p:sp>
    </p:spTree>
    <p:extLst>
      <p:ext uri="{BB962C8B-B14F-4D97-AF65-F5344CB8AC3E}">
        <p14:creationId xmlns:p14="http://schemas.microsoft.com/office/powerpoint/2010/main" val="1914731962"/>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AAC69E6C-6AB9-401F-8DB6-4AB8DD2C7D90}" type="slidenum">
              <a:rPr lang="en-AU"/>
              <a:pPr>
                <a:defRPr/>
              </a:pPr>
              <a:t>‹#›</a:t>
            </a:fld>
            <a:endParaRPr lang="en-AU"/>
          </a:p>
        </p:txBody>
      </p:sp>
    </p:spTree>
    <p:extLst>
      <p:ext uri="{BB962C8B-B14F-4D97-AF65-F5344CB8AC3E}">
        <p14:creationId xmlns:p14="http://schemas.microsoft.com/office/powerpoint/2010/main" val="1119808273"/>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E185B67-E183-4C85-948A-4D6F46B46907}" type="slidenum">
              <a:rPr lang="en-AU"/>
              <a:pPr>
                <a:defRPr/>
              </a:pPr>
              <a:t>‹#›</a:t>
            </a:fld>
            <a:endParaRPr lang="en-AU"/>
          </a:p>
        </p:txBody>
      </p:sp>
    </p:spTree>
    <p:extLst>
      <p:ext uri="{BB962C8B-B14F-4D97-AF65-F5344CB8AC3E}">
        <p14:creationId xmlns:p14="http://schemas.microsoft.com/office/powerpoint/2010/main" val="2064643658"/>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D5A0E6F-2A91-4714-8A2A-D023D18321AF}" type="slidenum">
              <a:rPr lang="en-AU"/>
              <a:pPr>
                <a:defRPr/>
              </a:pPr>
              <a:t>‹#›</a:t>
            </a:fld>
            <a:endParaRPr lang="en-AU"/>
          </a:p>
        </p:txBody>
      </p:sp>
    </p:spTree>
    <p:extLst>
      <p:ext uri="{BB962C8B-B14F-4D97-AF65-F5344CB8AC3E}">
        <p14:creationId xmlns:p14="http://schemas.microsoft.com/office/powerpoint/2010/main" val="188853589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12198350"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grpSp>
          <p:nvGrpSpPr>
            <p:cNvPr id="1036"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90" y="0"/>
                <a:ext cx="70"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0" name="Freeform 14"/>
              <p:cNvSpPr>
                <a:spLocks/>
              </p:cNvSpPr>
              <p:nvPr/>
            </p:nvSpPr>
            <p:spPr bwMode="hidden">
              <a:xfrm>
                <a:off x="2400"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1" name="Freeform 15"/>
              <p:cNvSpPr>
                <a:spLocks/>
              </p:cNvSpPr>
              <p:nvPr/>
            </p:nvSpPr>
            <p:spPr bwMode="hidden">
              <a:xfrm>
                <a:off x="1968"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040" name="Freeform 23"/>
            <p:cNvSpPr>
              <a:spLocks/>
            </p:cNvSpPr>
            <p:nvPr/>
          </p:nvSpPr>
          <p:spPr bwMode="hidden">
            <a:xfrm>
              <a:off x="5041" y="0"/>
              <a:ext cx="719" cy="845"/>
            </a:xfrm>
            <a:custGeom>
              <a:avLst/>
              <a:gdLst>
                <a:gd name="T0" fmla="*/ 773 w 717"/>
                <a:gd name="T1" fmla="*/ 845 h 845"/>
                <a:gd name="T2" fmla="*/ 773 w 717"/>
                <a:gd name="T3" fmla="*/ 821 h 845"/>
                <a:gd name="T4" fmla="*/ 630 w 717"/>
                <a:gd name="T5" fmla="*/ 605 h 845"/>
                <a:gd name="T6" fmla="*/ 434 w 717"/>
                <a:gd name="T7" fmla="*/ 396 h 845"/>
                <a:gd name="T8" fmla="*/ 249 w 717"/>
                <a:gd name="T9" fmla="*/ 192 h 845"/>
                <a:gd name="T10" fmla="*/ 17 w 717"/>
                <a:gd name="T11" fmla="*/ 0 h 845"/>
                <a:gd name="T12" fmla="*/ 0 w 717"/>
                <a:gd name="T13" fmla="*/ 0 h 845"/>
                <a:gd name="T14" fmla="*/ 237 w 717"/>
                <a:gd name="T15" fmla="*/ 198 h 845"/>
                <a:gd name="T16" fmla="*/ 428 w 717"/>
                <a:gd name="T17" fmla="*/ 408 h 845"/>
                <a:gd name="T18" fmla="*/ 624 w 717"/>
                <a:gd name="T19" fmla="*/ 623 h 845"/>
                <a:gd name="T20" fmla="*/ 773 w 717"/>
                <a:gd name="T21" fmla="*/ 845 h 845"/>
                <a:gd name="T22" fmla="*/ 77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24"/>
            <p:cNvSpPr>
              <a:spLocks/>
            </p:cNvSpPr>
            <p:nvPr/>
          </p:nvSpPr>
          <p:spPr bwMode="hidden">
            <a:xfrm>
              <a:off x="5352" y="0"/>
              <a:ext cx="408" cy="414"/>
            </a:xfrm>
            <a:custGeom>
              <a:avLst/>
              <a:gdLst>
                <a:gd name="T0" fmla="*/ 435 w 407"/>
                <a:gd name="T1" fmla="*/ 414 h 414"/>
                <a:gd name="T2" fmla="*/ 435 w 407"/>
                <a:gd name="T3" fmla="*/ 396 h 414"/>
                <a:gd name="T4" fmla="*/ 250 w 407"/>
                <a:gd name="T5" fmla="*/ 192 h 414"/>
                <a:gd name="T6" fmla="*/ 12 w 407"/>
                <a:gd name="T7" fmla="*/ 0 h 414"/>
                <a:gd name="T8" fmla="*/ 0 w 407"/>
                <a:gd name="T9" fmla="*/ 0 h 414"/>
                <a:gd name="T10" fmla="*/ 108 w 407"/>
                <a:gd name="T11" fmla="*/ 102 h 414"/>
                <a:gd name="T12" fmla="*/ 244 w 407"/>
                <a:gd name="T13" fmla="*/ 204 h 414"/>
                <a:gd name="T14" fmla="*/ 435 w 407"/>
                <a:gd name="T15" fmla="*/ 414 h 414"/>
                <a:gd name="T16" fmla="*/ 43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043" name="Freeform 26"/>
            <p:cNvSpPr>
              <a:spLocks/>
            </p:cNvSpPr>
            <p:nvPr/>
          </p:nvSpPr>
          <p:spPr bwMode="hidden">
            <a:xfrm>
              <a:off x="6" y="0"/>
              <a:ext cx="588" cy="599"/>
            </a:xfrm>
            <a:custGeom>
              <a:avLst/>
              <a:gdLst>
                <a:gd name="T0" fmla="*/ 642 w 586"/>
                <a:gd name="T1" fmla="*/ 0 h 599"/>
                <a:gd name="T2" fmla="*/ 624 w 586"/>
                <a:gd name="T3" fmla="*/ 0 h 599"/>
                <a:gd name="T4" fmla="*/ 435 w 586"/>
                <a:gd name="T5" fmla="*/ 132 h 599"/>
                <a:gd name="T6" fmla="*/ 285 w 586"/>
                <a:gd name="T7" fmla="*/ 270 h 599"/>
                <a:gd name="T8" fmla="*/ 120 w 586"/>
                <a:gd name="T9" fmla="*/ 420 h 599"/>
                <a:gd name="T10" fmla="*/ 0 w 586"/>
                <a:gd name="T11" fmla="*/ 575 h 599"/>
                <a:gd name="T12" fmla="*/ 0 w 586"/>
                <a:gd name="T13" fmla="*/ 599 h 599"/>
                <a:gd name="T14" fmla="*/ 120 w 586"/>
                <a:gd name="T15" fmla="*/ 432 h 599"/>
                <a:gd name="T16" fmla="*/ 285 w 586"/>
                <a:gd name="T17" fmla="*/ 282 h 599"/>
                <a:gd name="T18" fmla="*/ 442 w 586"/>
                <a:gd name="T19" fmla="*/ 138 h 599"/>
                <a:gd name="T20" fmla="*/ 642 w 586"/>
                <a:gd name="T21" fmla="*/ 0 h 599"/>
                <a:gd name="T22" fmla="*/ 64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27"/>
            <p:cNvSpPr>
              <a:spLocks/>
            </p:cNvSpPr>
            <p:nvPr/>
          </p:nvSpPr>
          <p:spPr bwMode="hidden">
            <a:xfrm>
              <a:off x="6" y="0"/>
              <a:ext cx="270" cy="252"/>
            </a:xfrm>
            <a:custGeom>
              <a:avLst/>
              <a:gdLst>
                <a:gd name="T0" fmla="*/ 297 w 269"/>
                <a:gd name="T1" fmla="*/ 0 h 252"/>
                <a:gd name="T2" fmla="*/ 27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97 w 269"/>
                <a:gd name="T15" fmla="*/ 0 h 252"/>
                <a:gd name="T16" fmla="*/ 29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7"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8" name="Group 31"/>
            <p:cNvGrpSpPr>
              <a:grpSpLocks/>
            </p:cNvGrpSpPr>
            <p:nvPr/>
          </p:nvGrpSpPr>
          <p:grpSpPr bwMode="auto">
            <a:xfrm>
              <a:off x="1" y="392"/>
              <a:ext cx="5758" cy="1571"/>
              <a:chOff x="1" y="392"/>
              <a:chExt cx="5758" cy="1571"/>
            </a:xfrm>
          </p:grpSpPr>
          <p:sp>
            <p:nvSpPr>
              <p:cNvPr id="1051"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9"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0"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87815" name="Rectangle 39"/>
          <p:cNvSpPr>
            <a:spLocks noGrp="1" noChangeArrowheads="1"/>
          </p:cNvSpPr>
          <p:nvPr>
            <p:ph type="title"/>
          </p:nvPr>
        </p:nvSpPr>
        <p:spPr bwMode="auto">
          <a:xfrm>
            <a:off x="1143000" y="277813"/>
            <a:ext cx="99060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AU" smtClean="0"/>
          </a:p>
        </p:txBody>
      </p:sp>
      <p:sp>
        <p:nvSpPr>
          <p:cNvPr id="587816"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587817" name="Rectangle 41"/>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587818"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AF86D3B4-6B3E-4F8C-B825-12959C32112A}" type="slidenum">
              <a:rPr lang="en-AU"/>
              <a:pPr>
                <a:defRPr/>
              </a:pPr>
              <a:t>‹#›</a:t>
            </a:fld>
            <a:endParaRPr lang="en-AU"/>
          </a:p>
        </p:txBody>
      </p:sp>
      <p:sp>
        <p:nvSpPr>
          <p:cNvPr id="587819" name="Rectangle 43"/>
          <p:cNvSpPr>
            <a:spLocks noGrp="1" noChangeArrowheads="1"/>
          </p:cNvSpPr>
          <p:nvPr>
            <p:ph type="body" idx="1"/>
          </p:nvPr>
        </p:nvSpPr>
        <p:spPr bwMode="auto">
          <a:xfrm>
            <a:off x="1200150" y="1600200"/>
            <a:ext cx="9983788"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pic>
        <p:nvPicPr>
          <p:cNvPr id="1032" name="Picture 44" descr="IHO Colour-transparent-small.gif"/>
          <p:cNvPicPr>
            <a:picLocks noChangeAspect="1"/>
          </p:cNvPicPr>
          <p:nvPr/>
        </p:nvPicPr>
        <p:blipFill>
          <a:blip r:embed="rId14">
            <a:lum bright="12000" contrast="16000"/>
            <a:extLst>
              <a:ext uri="{28A0092B-C50C-407E-A947-70E740481C1C}">
                <a14:useLocalDpi xmlns:a14="http://schemas.microsoft.com/office/drawing/2010/main"/>
              </a:ext>
            </a:extLst>
          </a:blip>
          <a:srcRect/>
          <a:stretch>
            <a:fillRect/>
          </a:stretch>
        </p:blipFill>
        <p:spPr bwMode="auto">
          <a:xfrm>
            <a:off x="239713" y="6165850"/>
            <a:ext cx="501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547" r:id="rId1"/>
    <p:sldLayoutId id="2147484531" r:id="rId2"/>
    <p:sldLayoutId id="2147484532" r:id="rId3"/>
    <p:sldLayoutId id="2147484533" r:id="rId4"/>
    <p:sldLayoutId id="2147484534" r:id="rId5"/>
    <p:sldLayoutId id="2147484535" r:id="rId6"/>
    <p:sldLayoutId id="2147484536" r:id="rId7"/>
    <p:sldLayoutId id="2147484537" r:id="rId8"/>
    <p:sldLayoutId id="2147484538" r:id="rId9"/>
    <p:sldLayoutId id="2147484539" r:id="rId10"/>
    <p:sldLayoutId id="2147484540" r:id="rId11"/>
    <p:sldLayoutId id="2147484548" r:id="rId12"/>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up)">
                                      <p:cBhvr>
                                        <p:cTn id="7" dur="500"/>
                                        <p:tgtEl>
                                          <p:spTgt spid="587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up)">
                                      <p:cBhvr>
                                        <p:cTn id="12" dur="500"/>
                                        <p:tgtEl>
                                          <p:spTgt spid="587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up)">
                                      <p:cBhvr>
                                        <p:cTn id="17" dur="500"/>
                                        <p:tgtEl>
                                          <p:spTgt spid="587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up)">
                                      <p:cBhvr>
                                        <p:cTn id="22" dur="500"/>
                                        <p:tgtEl>
                                          <p:spTgt spid="587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up)">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build="p" bldLvl="2">
        <p:tmplLst>
          <p:tmpl lvl="1">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Lst>
      </p:bldP>
    </p:bldLst>
  </p:timing>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42900" indent="-342900" algn="l" rtl="0" eaLnBrk="0" fontAlgn="base" hangingPunct="0">
        <a:spcBef>
          <a:spcPct val="20000"/>
        </a:spcBef>
        <a:spcAft>
          <a:spcPct val="0"/>
        </a:spcAft>
        <a:buClr>
          <a:srgbClr val="FFFF00"/>
        </a:buClr>
        <a:buSzPct val="60000"/>
        <a:buFont typeface="Wingdings" panose="05000000000000000000" pitchFamily="2" charset="2"/>
        <a:buChar char="n"/>
        <a:defRPr sz="40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Char char="•"/>
        <a:defRPr sz="36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FFFF00"/>
        </a:buClr>
        <a:buSzPct val="60000"/>
        <a:buFont typeface="Wingdings" panose="05000000000000000000" pitchFamily="2" charset="2"/>
        <a:buChar char="n"/>
        <a:defRPr sz="32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FFFF00"/>
        </a:buClr>
        <a:buChar char="•"/>
        <a:defRPr sz="28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10"/>
          <p:cNvSpPr txBox="1">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p>
            <a:pPr lvl="0"/>
            <a:endParaRPr lang="en-US" altLang="en-US" smtClean="0">
              <a:sym typeface="Arial" panose="020B0604020202020204" pitchFamily="34" charset="0"/>
            </a:endParaRPr>
          </a:p>
        </p:txBody>
      </p:sp>
      <p:sp>
        <p:nvSpPr>
          <p:cNvPr id="11" name="Shape 11"/>
          <p:cNvSpPr txBox="1">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t" anchorCtr="0" compatLnSpc="1">
            <a:prstTxWarp prst="textNoShape">
              <a:avLst/>
            </a:prstTxWarp>
          </a:bodyPr>
          <a:lstStyle/>
          <a:p>
            <a:pPr lvl="0"/>
            <a:endParaRPr lang="en-US" altLang="en-US" dirty="0" smtClean="0">
              <a:sym typeface="Arial" panose="020B0604020202020204" pitchFamily="34" charset="0"/>
            </a:endParaRPr>
          </a:p>
        </p:txBody>
      </p:sp>
      <p:sp>
        <p:nvSpPr>
          <p:cNvPr id="12" name="Shape 12"/>
          <p:cNvSpPr txBox="1">
            <a:spLocks noGrp="1"/>
          </p:cNvSpPr>
          <p:nvPr>
            <p:ph type="dt" idx="10"/>
          </p:nvPr>
        </p:nvSpPr>
        <p:spPr>
          <a:xfrm>
            <a:off x="838200" y="6356350"/>
            <a:ext cx="2743200" cy="365125"/>
          </a:xfrm>
          <a:prstGeom prst="rect">
            <a:avLst/>
          </a:prstGeom>
          <a:noFill/>
          <a:ln>
            <a:noFill/>
          </a:ln>
        </p:spPr>
        <p:txBody>
          <a:bodyPr vert="horz" wrap="square" lIns="91425" tIns="45700" rIns="91425" bIns="45700" numCol="1" anchor="ctr" anchorCtr="0" compatLnSpc="1">
            <a:prstTxWarp prst="textNoShape">
              <a:avLst/>
            </a:prstTxWarp>
          </a:bodyPr>
          <a:lstStyle>
            <a:lvl1pPr>
              <a:buSzPts val="1400"/>
              <a:defRPr sz="1200">
                <a:solidFill>
                  <a:srgbClr val="888888"/>
                </a:solidFill>
                <a:latin typeface="Calibri" panose="020F0502020204030204" pitchFamily="34" charset="0"/>
                <a:cs typeface="Calibri" panose="020F0502020204030204" pitchFamily="34" charset="0"/>
                <a:sym typeface="Calibri" panose="020F0502020204030204" pitchFamily="34" charset="0"/>
              </a:defRPr>
            </a:lvl1pPr>
          </a:lstStyle>
          <a:p>
            <a:pPr>
              <a:defRPr/>
            </a:pPr>
            <a:endParaRPr lang="en-US"/>
          </a:p>
        </p:txBody>
      </p:sp>
      <p:sp>
        <p:nvSpPr>
          <p:cNvPr id="13" name="Shape 13"/>
          <p:cNvSpPr txBox="1">
            <a:spLocks noGrp="1"/>
          </p:cNvSpPr>
          <p:nvPr>
            <p:ph type="ftr" idx="11"/>
          </p:nvPr>
        </p:nvSpPr>
        <p:spPr>
          <a:xfrm>
            <a:off x="4038600" y="6356350"/>
            <a:ext cx="4114800" cy="365125"/>
          </a:xfrm>
          <a:prstGeom prst="rect">
            <a:avLst/>
          </a:prstGeom>
          <a:noFill/>
          <a:ln>
            <a:noFill/>
          </a:ln>
        </p:spPr>
        <p:txBody>
          <a:bodyPr vert="horz" wrap="square" lIns="91425" tIns="45700" rIns="91425" bIns="45700" numCol="1" anchor="ctr" anchorCtr="0" compatLnSpc="1">
            <a:prstTxWarp prst="textNoShape">
              <a:avLst/>
            </a:prstTxWarp>
          </a:bodyPr>
          <a:lstStyle>
            <a:lvl1pPr algn="ctr">
              <a:buSzPts val="1400"/>
              <a:defRPr sz="1200">
                <a:solidFill>
                  <a:srgbClr val="888888"/>
                </a:solidFill>
                <a:latin typeface="Calibri" panose="020F0502020204030204" pitchFamily="34" charset="0"/>
                <a:cs typeface="Calibri" panose="020F0502020204030204" pitchFamily="34" charset="0"/>
                <a:sym typeface="Calibri" panose="020F0502020204030204" pitchFamily="34" charset="0"/>
              </a:defRPr>
            </a:lvl1pPr>
          </a:lstStyle>
          <a:p>
            <a:pPr>
              <a:defRPr/>
            </a:pPr>
            <a:endParaRPr lang="en-US"/>
          </a:p>
        </p:txBody>
      </p:sp>
      <p:sp>
        <p:nvSpPr>
          <p:cNvPr id="14" name="Shape 14"/>
          <p:cNvSpPr txBox="1">
            <a:spLocks noGrp="1"/>
          </p:cNvSpPr>
          <p:nvPr>
            <p:ph type="sldNum" idx="12"/>
          </p:nvPr>
        </p:nvSpPr>
        <p:spPr>
          <a:xfrm>
            <a:off x="8610600" y="6356350"/>
            <a:ext cx="2743200" cy="365125"/>
          </a:xfrm>
          <a:prstGeom prst="rect">
            <a:avLst/>
          </a:prstGeom>
          <a:noFill/>
          <a:ln>
            <a:noFill/>
          </a:ln>
        </p:spPr>
        <p:txBody>
          <a:bodyPr vert="horz" wrap="square" lIns="91425" tIns="45700" rIns="91425" bIns="45700" numCol="1" anchor="ctr" anchorCtr="0" compatLnSpc="1">
            <a:prstTxWarp prst="textNoShape">
              <a:avLst/>
            </a:prstTxWarp>
            <a:noAutofit/>
          </a:bodyPr>
          <a:lstStyle>
            <a:lvl1pPr algn="r">
              <a:defRPr sz="1200">
                <a:solidFill>
                  <a:srgbClr val="888888"/>
                </a:solidFill>
                <a:latin typeface="Calibri" panose="020F0502020204030204" pitchFamily="34" charset="0"/>
                <a:cs typeface="Calibri" panose="020F0502020204030204" pitchFamily="34" charset="0"/>
                <a:sym typeface="Calibri" panose="020F0502020204030204" pitchFamily="34" charset="0"/>
              </a:defRPr>
            </a:lvl1pPr>
          </a:lstStyle>
          <a:p>
            <a:pPr>
              <a:defRPr/>
            </a:pPr>
            <a:fld id="{94573A90-A8B0-4456-AD84-9476C29B17F1}" type="slidenum">
              <a:rPr lang="en-AU"/>
              <a:pPr>
                <a:defRPr/>
              </a:pPr>
              <a:t>‹#›</a:t>
            </a:fld>
            <a:endParaRPr lang="en-AU"/>
          </a:p>
        </p:txBody>
      </p:sp>
    </p:spTree>
  </p:cSld>
  <p:clrMap bg1="lt1" tx1="dk1" bg2="dk2" tx2="lt2" accent1="accent1" accent2="accent2" accent3="accent3" accent4="accent4" accent5="accent5" accent6="accent6" hlink="hlink" folHlink="folHlink"/>
  <p:sldLayoutIdLst>
    <p:sldLayoutId id="2147484550" r:id="rId1"/>
    <p:sldLayoutId id="2147484541" r:id="rId2"/>
    <p:sldLayoutId id="2147484542" r:id="rId3"/>
    <p:sldLayoutId id="2147484543" r:id="rId4"/>
    <p:sldLayoutId id="2147484544" r:id="rId5"/>
    <p:sldLayoutId id="2147484545" r:id="rId6"/>
    <p:sldLayoutId id="2147484546" r:id="rId7"/>
  </p:sldLayoutIdLst>
  <p:transition>
    <p:wipe dir="d"/>
  </p:transition>
  <p:timing>
    <p:tnLst>
      <p:par>
        <p:cTn id="1" dur="indefinite" restart="never" nodeType="tmRoot"/>
      </p:par>
    </p:tnLst>
  </p:timing>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itle 3"/>
          <p:cNvSpPr txBox="1">
            <a:spLocks noGrp="1"/>
          </p:cNvSpPr>
          <p:nvPr>
            <p:ph type="title"/>
          </p:nvPr>
        </p:nvSpPr>
        <p:spPr>
          <a:xfrm>
            <a:off x="0" y="3212976"/>
            <a:ext cx="12192000" cy="1139825"/>
          </a:xfrm>
        </p:spPr>
        <p:txBody>
          <a:bodyPr/>
          <a:lstStyle/>
          <a:p>
            <a:pPr algn="ctr" eaLnBrk="1" hangingPunct="1">
              <a:spcBef>
                <a:spcPct val="0"/>
              </a:spcBef>
              <a:spcAft>
                <a:spcPct val="0"/>
              </a:spcAft>
              <a:buFont typeface="Calibri" panose="020F0502020204030204" pitchFamily="34" charset="0"/>
              <a:buNone/>
            </a:pPr>
            <a:r>
              <a:rPr lang="en-GB" altLang="en-US" sz="4000" b="1" dirty="0" smtClean="0">
                <a:latin typeface="Calibri" panose="020F0502020204030204" pitchFamily="34" charset="0"/>
                <a:cs typeface="Calibri" panose="020F0502020204030204" pitchFamily="34" charset="0"/>
                <a:sym typeface="Calibri" panose="020F0502020204030204" pitchFamily="34" charset="0"/>
              </a:rPr>
              <a:t>Meeting National Hydrographic Obligations</a:t>
            </a:r>
            <a:endParaRPr lang="en-AU" altLang="en-US" sz="4000" dirty="0" smtClean="0">
              <a:latin typeface="Calibri" panose="020F0502020204030204" pitchFamily="34" charset="0"/>
              <a:cs typeface="Calibri" panose="020F0502020204030204" pitchFamily="34" charset="0"/>
              <a:sym typeface="Calibri" panose="020F0502020204030204" pitchFamily="34" charset="0"/>
            </a:endParaRPr>
          </a:p>
        </p:txBody>
      </p:sp>
      <p:sp>
        <p:nvSpPr>
          <p:cNvPr id="10243" name="Title 3"/>
          <p:cNvSpPr txBox="1">
            <a:spLocks/>
          </p:cNvSpPr>
          <p:nvPr/>
        </p:nvSpPr>
        <p:spPr bwMode="auto">
          <a:xfrm>
            <a:off x="-240704" y="4503489"/>
            <a:ext cx="121920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GB" altLang="en-US" sz="2800" b="1" dirty="0" smtClean="0">
                <a:latin typeface="Calibri" panose="020F0502020204030204" pitchFamily="34" charset="0"/>
                <a:cs typeface="Calibri" panose="020F0502020204030204" pitchFamily="34" charset="0"/>
              </a:rPr>
              <a:t>Alberto Costa Neves, </a:t>
            </a:r>
          </a:p>
          <a:p>
            <a:pPr algn="ctr" eaLnBrk="1" hangingPunct="1"/>
            <a:r>
              <a:rPr lang="en-GB" altLang="en-US" sz="2800" b="1" dirty="0" smtClean="0">
                <a:latin typeface="Calibri" panose="020F0502020204030204" pitchFamily="34" charset="0"/>
                <a:cs typeface="Calibri" panose="020F0502020204030204" pitchFamily="34" charset="0"/>
              </a:rPr>
              <a:t>Assistant Director, IHO</a:t>
            </a:r>
          </a:p>
          <a:p>
            <a:pPr algn="ctr" eaLnBrk="1" hangingPunct="1"/>
            <a:endParaRPr lang="en-AU" altLang="en-US" sz="2800" dirty="0">
              <a:latin typeface="Calibri" panose="020F0502020204030204" pitchFamily="34" charset="0"/>
              <a:cs typeface="Calibri" panose="020F0502020204030204" pitchFamily="34" charset="0"/>
            </a:endParaRPr>
          </a:p>
        </p:txBody>
      </p:sp>
      <p:pic>
        <p:nvPicPr>
          <p:cNvPr id="10244"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86363" y="1260475"/>
            <a:ext cx="1800225"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UNCLOS 1982</a:t>
            </a:r>
            <a:endParaRPr lang="en-GB" altLang="en-US" sz="3600" b="1" i="1" smtClean="0">
              <a:latin typeface="Calibri" panose="020F0502020204030204" pitchFamily="34" charset="0"/>
              <a:cs typeface="Calibri" panose="020F0502020204030204" pitchFamily="34" charset="0"/>
              <a:sym typeface="Calibri" panose="020F0502020204030204" pitchFamily="34" charset="0"/>
            </a:endParaRPr>
          </a:p>
        </p:txBody>
      </p:sp>
      <p:sp>
        <p:nvSpPr>
          <p:cNvPr id="90115" name="Text Box 3"/>
          <p:cNvSpPr txBox="1">
            <a:spLocks noChangeArrowheads="1"/>
          </p:cNvSpPr>
          <p:nvPr/>
        </p:nvSpPr>
        <p:spPr bwMode="auto">
          <a:xfrm>
            <a:off x="1774825" y="1196975"/>
            <a:ext cx="972185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ts val="600"/>
              </a:spcBef>
              <a:spcAft>
                <a:spcPts val="600"/>
              </a:spcAft>
            </a:pPr>
            <a:r>
              <a:rPr lang="fr-FR" altLang="en-US" sz="2800" b="1" u="sng">
                <a:latin typeface="Calibri" panose="020F0502020204030204" pitchFamily="34" charset="0"/>
                <a:cs typeface="Calibri" panose="020F0502020204030204" pitchFamily="34" charset="0"/>
              </a:rPr>
              <a:t>Charts are required to support:</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Establishing baselines</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Delimiting Sea Areas - </a:t>
            </a:r>
            <a:r>
              <a:rPr lang="fr-FR" altLang="en-US" sz="2400">
                <a:latin typeface="Calibri" panose="020F0502020204030204" pitchFamily="34" charset="0"/>
                <a:cs typeface="Calibri" panose="020F0502020204030204" pitchFamily="34" charset="0"/>
              </a:rPr>
              <a:t>Territorial Sea, EEZ ,Continental Shelf , etc</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Identifying traffic separation schemes</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Identifying sea lanes transit and innocent passage routes</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Deploying submarine cables and pipelines</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Conducting drilling on the seafloor </a:t>
            </a:r>
          </a:p>
          <a:p>
            <a:pPr lvl="1" eaLnBrk="1" hangingPunct="1">
              <a:spcBef>
                <a:spcPts val="600"/>
              </a:spcBef>
              <a:spcAft>
                <a:spcPts val="600"/>
              </a:spcAft>
              <a:buFont typeface="Arial" panose="020B0604020202020204" pitchFamily="34" charset="0"/>
              <a:buChar char="•"/>
            </a:pPr>
            <a:r>
              <a:rPr lang="fr-FR" altLang="en-US" sz="2800">
                <a:latin typeface="Calibri" panose="020F0502020204030204" pitchFamily="34" charset="0"/>
                <a:cs typeface="Calibri" panose="020F0502020204030204" pitchFamily="34" charset="0"/>
              </a:rPr>
              <a:t>    Conduct of Marine Scientific Research </a:t>
            </a:r>
            <a:endParaRPr lang="en-US" altLang="en-US" sz="2800">
              <a:latin typeface="Calibri" panose="020F0502020204030204" pitchFamily="34" charset="0"/>
              <a:cs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Meeting Governmental  Obligations</a:t>
            </a:r>
          </a:p>
        </p:txBody>
      </p:sp>
      <p:sp>
        <p:nvSpPr>
          <p:cNvPr id="3" name="Content Placeholder 2"/>
          <p:cNvSpPr txBox="1">
            <a:spLocks noGrp="1"/>
          </p:cNvSpPr>
          <p:nvPr>
            <p:ph type="body" idx="1"/>
          </p:nvPr>
        </p:nvSpPr>
        <p:spPr>
          <a:xfrm>
            <a:off x="1992313" y="1412875"/>
            <a:ext cx="9864725" cy="4416425"/>
          </a:xfrm>
        </p:spPr>
        <p:txBody>
          <a:bodyPr/>
          <a:lstStyle/>
          <a:p>
            <a:pPr eaLnBrk="1" hangingPunct="1">
              <a:spcAft>
                <a:spcPct val="0"/>
              </a:spcAft>
              <a:buClr>
                <a:srgbClr val="000000"/>
              </a:buClr>
              <a:buFontTx/>
              <a:buNone/>
            </a:pP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SOLAS V/9 and V/4 can be satisfied:</a:t>
            </a:r>
          </a:p>
          <a:p>
            <a:pPr lvl="1" eaLnBrk="1" hangingPunct="1">
              <a:spcAft>
                <a:spcPct val="0"/>
              </a:spcAft>
              <a:buClr>
                <a:srgbClr val="000000"/>
              </a:buClr>
              <a:buFont typeface="Arial" panose="020B0604020202020204" pitchFamily="34" charset="0"/>
              <a:buChar char="•"/>
            </a:pPr>
            <a:r>
              <a:rPr lang="en-AU" altLang="en-US" sz="2800" smtClean="0">
                <a:solidFill>
                  <a:srgbClr val="000000"/>
                </a:solidFill>
                <a:latin typeface="Calibri" panose="020F0502020204030204" pitchFamily="34" charset="0"/>
                <a:cs typeface="Calibri" panose="020F0502020204030204" pitchFamily="34" charset="0"/>
                <a:sym typeface="Calibri" panose="020F0502020204030204" pitchFamily="34" charset="0"/>
              </a:rPr>
              <a:t>directly via government</a:t>
            </a:r>
          </a:p>
          <a:p>
            <a:pPr lvl="1" eaLnBrk="1" hangingPunct="1">
              <a:spcAft>
                <a:spcPct val="0"/>
              </a:spcAft>
              <a:buClr>
                <a:srgbClr val="000000"/>
              </a:buClr>
              <a:buFont typeface="Arial" panose="020B0604020202020204" pitchFamily="34" charset="0"/>
              <a:buChar char="•"/>
            </a:pPr>
            <a:r>
              <a:rPr lang="en-AU" altLang="en-US" sz="2800" smtClean="0">
                <a:solidFill>
                  <a:srgbClr val="000000"/>
                </a:solidFill>
                <a:latin typeface="Calibri" panose="020F0502020204030204" pitchFamily="34" charset="0"/>
                <a:cs typeface="Calibri" panose="020F0502020204030204" pitchFamily="34" charset="0"/>
                <a:sym typeface="Calibri" panose="020F0502020204030204" pitchFamily="34" charset="0"/>
              </a:rPr>
              <a:t>through bi-lateral cooperation with other States</a:t>
            </a:r>
          </a:p>
          <a:p>
            <a:pPr lvl="1" eaLnBrk="1" hangingPunct="1">
              <a:spcAft>
                <a:spcPct val="0"/>
              </a:spcAft>
              <a:buClr>
                <a:srgbClr val="000000"/>
              </a:buClr>
              <a:buFont typeface="Arial" panose="020B0604020202020204" pitchFamily="34" charset="0"/>
              <a:buChar char="•"/>
            </a:pPr>
            <a:r>
              <a:rPr lang="en-AU" altLang="en-US" sz="2800" smtClean="0">
                <a:solidFill>
                  <a:srgbClr val="000000"/>
                </a:solidFill>
                <a:latin typeface="Calibri" panose="020F0502020204030204" pitchFamily="34" charset="0"/>
                <a:cs typeface="Calibri" panose="020F0502020204030204" pitchFamily="34" charset="0"/>
                <a:sym typeface="Calibri" panose="020F0502020204030204" pitchFamily="34" charset="0"/>
              </a:rPr>
              <a:t>using commercial support providers</a:t>
            </a:r>
          </a:p>
          <a:p>
            <a:pPr lvl="2" eaLnBrk="1" hangingPunct="1">
              <a:spcAft>
                <a:spcPct val="0"/>
              </a:spcAft>
              <a:buClr>
                <a:srgbClr val="000000"/>
              </a:buClr>
              <a:buFontTx/>
              <a:buChar char="-"/>
            </a:pPr>
            <a:r>
              <a:rPr lang="en-AU" altLang="en-US" sz="2400" smtClean="0">
                <a:solidFill>
                  <a:srgbClr val="000000"/>
                </a:solidFill>
                <a:latin typeface="Calibri" panose="020F0502020204030204" pitchFamily="34" charset="0"/>
                <a:cs typeface="Calibri" panose="020F0502020204030204" pitchFamily="34" charset="0"/>
                <a:sym typeface="Calibri" panose="020F0502020204030204" pitchFamily="34" charset="0"/>
              </a:rPr>
              <a:t>in whole or in part</a:t>
            </a:r>
          </a:p>
          <a:p>
            <a:pPr lvl="2" eaLnBrk="1" hangingPunct="1">
              <a:spcAft>
                <a:spcPct val="0"/>
              </a:spcAft>
              <a:buClr>
                <a:srgbClr val="000000"/>
              </a:buClr>
              <a:buFontTx/>
              <a:buChar char="-"/>
            </a:pPr>
            <a:endParaRPr lang="en-AU" altLang="en-US" sz="240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eaLnBrk="1" hangingPunct="1">
              <a:spcAft>
                <a:spcPct val="0"/>
              </a:spcAft>
              <a:buClr>
                <a:srgbClr val="000000"/>
              </a:buClr>
              <a:buFont typeface="Arial" panose="020B0604020202020204" pitchFamily="34" charset="0"/>
              <a:buNone/>
            </a:pPr>
            <a:r>
              <a:rPr lang="en-AU" altLang="en-US" b="1" smtClean="0">
                <a:solidFill>
                  <a:srgbClr val="000000"/>
                </a:solidFill>
                <a:latin typeface="Calibri" panose="020F0502020204030204" pitchFamily="34" charset="0"/>
                <a:cs typeface="Calibri" panose="020F0502020204030204" pitchFamily="34" charset="0"/>
                <a:sym typeface="Calibri" panose="020F0502020204030204" pitchFamily="34" charset="0"/>
              </a:rPr>
              <a:t>Overall responsibility and obligation to ensure that a national hydrographic service is provided remains with the </a:t>
            </a:r>
            <a:r>
              <a:rPr lang="en-AU" altLang="en-US" b="1" u="sng" smtClean="0">
                <a:solidFill>
                  <a:srgbClr val="000000"/>
                </a:solidFill>
                <a:latin typeface="Calibri" panose="020F0502020204030204" pitchFamily="34" charset="0"/>
                <a:cs typeface="Calibri" panose="020F0502020204030204" pitchFamily="34" charset="0"/>
                <a:sym typeface="Calibri" panose="020F0502020204030204" pitchFamily="34" charset="0"/>
              </a:rPr>
              <a:t>Government</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31950" y="985838"/>
            <a:ext cx="8939213" cy="489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pic>
      <p:sp>
        <p:nvSpPr>
          <p:cNvPr id="140291" name="Rectangle 2"/>
          <p:cNvSpPr txBox="1">
            <a:spLocks noGrp="1" noChangeArrowheads="1"/>
          </p:cNvSpPr>
          <p:nvPr>
            <p:ph type="title"/>
          </p:nvPr>
        </p:nvSpPr>
        <p:spPr>
          <a:xfrm>
            <a:off x="695325" y="-15875"/>
            <a:ext cx="11017250" cy="1219200"/>
          </a:xfrm>
        </p:spPr>
        <p:txBody>
          <a:bodyPr/>
          <a:lstStyle/>
          <a:p>
            <a:pPr eaLnBrk="1" hangingPunct="1">
              <a:spcBef>
                <a:spcPct val="0"/>
              </a:spcBef>
              <a:spcAft>
                <a:spcPct val="0"/>
              </a:spcAft>
              <a:buFont typeface="Calibri" panose="020F0502020204030204" pitchFamily="34" charset="0"/>
              <a:buNone/>
            </a:pPr>
            <a:r>
              <a:rPr lang="en-GB" altLang="en-US" sz="3600" b="1" i="1" smtClean="0">
                <a:latin typeface="Arial" panose="020B0604020202020204" pitchFamily="34" charset="0"/>
                <a:cs typeface="Calibri" panose="020F0502020204030204" pitchFamily="34" charset="0"/>
                <a:sym typeface="Calibri" panose="020F0502020204030204" pitchFamily="34" charset="0"/>
              </a:rPr>
              <a:t>Questions?</a:t>
            </a:r>
          </a:p>
        </p:txBody>
      </p:sp>
      <p:sp>
        <p:nvSpPr>
          <p:cNvPr id="140292" name="Rectangle 3"/>
          <p:cNvSpPr txBox="1">
            <a:spLocks noChangeArrowheads="1"/>
          </p:cNvSpPr>
          <p:nvPr/>
        </p:nvSpPr>
        <p:spPr bwMode="auto">
          <a:xfrm>
            <a:off x="5880100" y="5681663"/>
            <a:ext cx="6192838"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Tx/>
              <a:buFontTx/>
              <a:buNone/>
            </a:pPr>
            <a:r>
              <a:rPr lang="en-GB" altLang="en-US" sz="4400">
                <a:solidFill>
                  <a:schemeClr val="tx1"/>
                </a:solidFill>
              </a:rPr>
              <a:t>www.iho.int</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itle 3"/>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Who is responsible for Hydrography?</a:t>
            </a:r>
            <a:endParaRPr lang="en-GB" altLang="en-US" sz="3600" b="1" i="1" smtClean="0">
              <a:latin typeface="Calibri" panose="020F0502020204030204" pitchFamily="34" charset="0"/>
              <a:cs typeface="Calibri" panose="020F0502020204030204" pitchFamily="34" charset="0"/>
              <a:sym typeface="Calibri" panose="020F0502020204030204" pitchFamily="34" charset="0"/>
            </a:endParaRPr>
          </a:p>
        </p:txBody>
      </p:sp>
      <p:pic>
        <p:nvPicPr>
          <p:cNvPr id="79875" name="Picture 4103"/>
          <p:cNvPicPr>
            <a:picLocks noGrp="1" noChangeAspect="1" noChangeArrowheads="1"/>
          </p:cNvPicPr>
          <p:nvPr>
            <p:ph idx="4294967295"/>
          </p:nvPr>
        </p:nvPicPr>
        <p:blipFill>
          <a:blip r:embed="rId3" cstate="email">
            <a:extLst>
              <a:ext uri="{28A0092B-C50C-407E-A947-70E740481C1C}">
                <a14:useLocalDpi xmlns:a14="http://schemas.microsoft.com/office/drawing/2010/main"/>
              </a:ext>
            </a:extLst>
          </a:blip>
          <a:srcRect/>
          <a:stretch>
            <a:fillRect/>
          </a:stretch>
        </p:blipFill>
        <p:spPr>
          <a:xfrm>
            <a:off x="4829175" y="1557338"/>
            <a:ext cx="6524625" cy="4725987"/>
          </a:xfrm>
        </p:spPr>
      </p:pic>
      <p:sp>
        <p:nvSpPr>
          <p:cNvPr id="79876" name="TextBox 9"/>
          <p:cNvSpPr txBox="1">
            <a:spLocks noChangeArrowheads="1"/>
          </p:cNvSpPr>
          <p:nvPr/>
        </p:nvSpPr>
        <p:spPr bwMode="auto">
          <a:xfrm>
            <a:off x="5238750" y="1857375"/>
            <a:ext cx="1571625"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GB" altLang="en-US" sz="23900">
                <a:solidFill>
                  <a:srgbClr val="FF0000"/>
                </a:solidFill>
                <a:sym typeface="Symbol" panose="05050102010706020507" pitchFamily="18" charset="2"/>
              </a:rPr>
              <a:t></a:t>
            </a:r>
            <a:endParaRPr lang="en-GB" altLang="en-US" sz="2390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3"/>
          <p:cNvSpPr txBox="1">
            <a:spLocks noGrp="1" noChangeArrowheads="1"/>
          </p:cNvSpPr>
          <p:nvPr>
            <p:ph type="body" idx="1"/>
          </p:nvPr>
        </p:nvSpPr>
        <p:spPr>
          <a:xfrm>
            <a:off x="1809750" y="1570038"/>
            <a:ext cx="8351838" cy="3027362"/>
          </a:xfrm>
        </p:spPr>
        <p:txBody>
          <a:bodyPr/>
          <a:lstStyle/>
          <a:p>
            <a:pPr algn="ctr" eaLnBrk="1" hangingPunct="1">
              <a:lnSpc>
                <a:spcPct val="80000"/>
              </a:lnSpc>
              <a:spcAft>
                <a:spcPct val="0"/>
              </a:spcAft>
              <a:buClr>
                <a:srgbClr val="000000"/>
              </a:buClr>
              <a:buFont typeface="Wingdings" panose="05000000000000000000" pitchFamily="2" charset="2"/>
              <a:buNone/>
            </a:pPr>
            <a:r>
              <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rPr>
              <a:t/>
            </a:r>
            <a:br>
              <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rPr>
            </a:br>
            <a:r>
              <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rPr>
              <a:t>– Hydrographic Services –</a:t>
            </a:r>
          </a:p>
          <a:p>
            <a:pPr algn="ctr" eaLnBrk="1" hangingPunct="1">
              <a:lnSpc>
                <a:spcPct val="80000"/>
              </a:lnSpc>
              <a:spcAft>
                <a:spcPct val="0"/>
              </a:spcAft>
              <a:buClr>
                <a:srgbClr val="000000"/>
              </a:buClr>
              <a:buFont typeface="Wingdings" panose="05000000000000000000" pitchFamily="2" charset="2"/>
              <a:buNone/>
            </a:pPr>
            <a:r>
              <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rPr>
              <a:t> </a:t>
            </a:r>
            <a:br>
              <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rPr>
            </a:br>
            <a:r>
              <a:rPr lang="en-GB" altLang="en-US" sz="3600" b="1" smtClean="0">
                <a:solidFill>
                  <a:srgbClr val="000000"/>
                </a:solidFill>
                <a:latin typeface="Calibri" panose="020F0502020204030204" pitchFamily="34" charset="0"/>
                <a:cs typeface="Calibri" panose="020F0502020204030204" pitchFamily="34" charset="0"/>
                <a:sym typeface="Calibri" panose="020F0502020204030204" pitchFamily="34" charset="0"/>
              </a:rPr>
              <a:t>International Obligations</a:t>
            </a:r>
            <a:endPar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ctr" eaLnBrk="1" hangingPunct="1">
              <a:lnSpc>
                <a:spcPct val="80000"/>
              </a:lnSpc>
              <a:spcAft>
                <a:spcPct val="0"/>
              </a:spcAft>
              <a:buClr>
                <a:srgbClr val="000000"/>
              </a:buClr>
              <a:buFont typeface="Wingdings" panose="05000000000000000000" pitchFamily="2" charset="2"/>
              <a:buNone/>
            </a:pPr>
            <a:endPar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ctr" eaLnBrk="1" hangingPunct="1">
              <a:lnSpc>
                <a:spcPct val="80000"/>
              </a:lnSpc>
              <a:spcAft>
                <a:spcPct val="0"/>
              </a:spcAft>
              <a:buClr>
                <a:srgbClr val="000000"/>
              </a:buClr>
              <a:buFont typeface="Wingdings" panose="05000000000000000000" pitchFamily="2" charset="2"/>
              <a:buNone/>
            </a:pPr>
            <a:endPar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ctr" eaLnBrk="1" hangingPunct="1">
              <a:lnSpc>
                <a:spcPct val="80000"/>
              </a:lnSpc>
              <a:spcAft>
                <a:spcPct val="0"/>
              </a:spcAft>
              <a:buClr>
                <a:srgbClr val="000000"/>
              </a:buClr>
              <a:buFont typeface="Wingdings" panose="05000000000000000000" pitchFamily="2" charset="2"/>
              <a:buNone/>
            </a:pPr>
            <a:endParaRPr lang="en-GB" altLang="en-US" sz="4400" b="1"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Mariners’ Obligations</a:t>
            </a:r>
          </a:p>
        </p:txBody>
      </p:sp>
      <p:sp>
        <p:nvSpPr>
          <p:cNvPr id="3" name="Content Placeholder 2"/>
          <p:cNvSpPr txBox="1">
            <a:spLocks noGrp="1"/>
          </p:cNvSpPr>
          <p:nvPr>
            <p:ph type="body" idx="1"/>
          </p:nvPr>
        </p:nvSpPr>
        <p:spPr>
          <a:xfrm>
            <a:off x="1543050" y="908050"/>
            <a:ext cx="9823450" cy="4786313"/>
          </a:xfrm>
        </p:spPr>
        <p:txBody>
          <a:bodyPr/>
          <a:lstStyle/>
          <a:p>
            <a:pPr marL="88900" indent="0" eaLnBrk="1" hangingPunct="1">
              <a:spcBef>
                <a:spcPts val="600"/>
              </a:spcBef>
              <a:spcAft>
                <a:spcPts val="600"/>
              </a:spcAft>
              <a:buClr>
                <a:srgbClr val="000000"/>
              </a:buClr>
              <a:buSzPct val="125000"/>
              <a:buFont typeface="Arial" panose="020B0604020202020204" pitchFamily="34" charset="0"/>
              <a:buNone/>
            </a:pPr>
            <a:r>
              <a:rPr lang="en-AU" altLang="en-US" sz="3600" smtClean="0">
                <a:solidFill>
                  <a:srgbClr val="000000"/>
                </a:solidFill>
                <a:latin typeface="Calibri" panose="020F0502020204030204" pitchFamily="34" charset="0"/>
                <a:cs typeface="Calibri" panose="020F0502020204030204" pitchFamily="34" charset="0"/>
                <a:sym typeface="Calibri" panose="020F0502020204030204" pitchFamily="34" charset="0"/>
              </a:rPr>
              <a:t>Convention on the Safety of Life at Sea (SOLAS) Chapter V</a:t>
            </a:r>
          </a:p>
          <a:p>
            <a:pPr marL="88900" indent="0" eaLnBrk="1" hangingPunct="1">
              <a:spcBef>
                <a:spcPts val="600"/>
              </a:spcBef>
              <a:spcAft>
                <a:spcPts val="600"/>
              </a:spcAft>
              <a:buClr>
                <a:srgbClr val="000000"/>
              </a:buClr>
              <a:buSzPct val="125000"/>
              <a:buFont typeface="Arial" panose="020B0604020202020204" pitchFamily="34" charset="0"/>
              <a:buNone/>
            </a:pP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SOLAS V/19 –</a:t>
            </a:r>
            <a:r>
              <a:rPr lang="en-AU" altLang="en-US" i="1" u="sng" smtClean="0">
                <a:solidFill>
                  <a:srgbClr val="000000"/>
                </a:solidFill>
                <a:latin typeface="Calibri" panose="020F0502020204030204" pitchFamily="34" charset="0"/>
                <a:cs typeface="Calibri" panose="020F0502020204030204" pitchFamily="34" charset="0"/>
                <a:sym typeface="Calibri" panose="020F0502020204030204" pitchFamily="34" charset="0"/>
              </a:rPr>
              <a:t> Carriage requirements for Nav equipment</a:t>
            </a:r>
          </a:p>
          <a:p>
            <a:pPr marL="88900" indent="0"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…shall carry nautical charts and publications …</a:t>
            </a:r>
          </a:p>
          <a:p>
            <a:pPr marL="88900" indent="0"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…issued officially by or on the authority of a Government, authorized Hydrographic Office or other relevant government institution ….</a:t>
            </a:r>
          </a:p>
          <a:p>
            <a:pPr marL="88900" indent="0"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[adhering to] IHO specifications and guidelines</a:t>
            </a:r>
          </a:p>
          <a:p>
            <a:pPr marL="88900" indent="0" eaLnBrk="1" hangingPunct="1">
              <a:spcBef>
                <a:spcPts val="600"/>
              </a:spcBef>
              <a:spcAft>
                <a:spcPts val="600"/>
              </a:spcAft>
              <a:buClr>
                <a:srgbClr val="000000"/>
              </a:buClr>
              <a:buSzPct val="125000"/>
              <a:buFont typeface="Arial" panose="020B0604020202020204" pitchFamily="34" charset="0"/>
              <a:buNone/>
            </a:pP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SOLAS V/27 –  Nautical charts and nautical publications</a:t>
            </a:r>
          </a:p>
          <a:p>
            <a:pPr marL="88900" indent="0"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…adequate and up to date</a:t>
            </a:r>
          </a:p>
          <a:p>
            <a:pPr marL="88900" indent="0" eaLnBrk="1" hangingPunct="1">
              <a:spcAft>
                <a:spcPct val="0"/>
              </a:spcAft>
              <a:buClr>
                <a:srgbClr val="000000"/>
              </a:buClr>
              <a:buFont typeface="Wingdings" panose="05000000000000000000" pitchFamily="2" charset="2"/>
              <a:buChar char="§"/>
            </a:pPr>
            <a:endPar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marL="88900" indent="0" algn="ctr" eaLnBrk="1" hangingPunct="1">
              <a:spcAft>
                <a:spcPct val="0"/>
              </a:spcAft>
              <a:buClr>
                <a:srgbClr val="000000"/>
              </a:buClr>
              <a:buFont typeface="Wingdings" panose="05000000000000000000" pitchFamily="2" charset="2"/>
              <a:buChar char="§"/>
            </a:pPr>
            <a:endPar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Governmental Obligations</a:t>
            </a:r>
          </a:p>
        </p:txBody>
      </p:sp>
      <p:sp>
        <p:nvSpPr>
          <p:cNvPr id="3" name="Content Placeholder 2"/>
          <p:cNvSpPr txBox="1">
            <a:spLocks noGrp="1"/>
          </p:cNvSpPr>
          <p:nvPr>
            <p:ph type="body" idx="1"/>
          </p:nvPr>
        </p:nvSpPr>
        <p:spPr>
          <a:xfrm>
            <a:off x="1847850" y="1196975"/>
            <a:ext cx="9577388" cy="4786313"/>
          </a:xfrm>
        </p:spPr>
        <p:txBody>
          <a:bodyPr/>
          <a:lstStyle/>
          <a:p>
            <a:pPr eaLnBrk="1" hangingPunct="1">
              <a:spcBef>
                <a:spcPts val="600"/>
              </a:spcBef>
              <a:spcAft>
                <a:spcPts val="600"/>
              </a:spcAft>
              <a:buClr>
                <a:srgbClr val="000000"/>
              </a:buClr>
              <a:buSzPct val="125000"/>
              <a:buFont typeface="Arial" panose="020B0604020202020204" pitchFamily="34" charset="0"/>
              <a:buNone/>
            </a:pPr>
            <a:r>
              <a:rPr lang="en-AU" altLang="en-US" i="1" u="sng" smtClean="0">
                <a:solidFill>
                  <a:srgbClr val="000000"/>
                </a:solidFill>
                <a:latin typeface="Calibri" panose="020F0502020204030204" pitchFamily="34" charset="0"/>
                <a:cs typeface="Calibri" panose="020F0502020204030204" pitchFamily="34" charset="0"/>
                <a:sym typeface="Calibri" panose="020F0502020204030204" pitchFamily="34" charset="0"/>
              </a:rPr>
              <a:t>SOLAS V/9 – provision of hydrographic services</a:t>
            </a:r>
          </a:p>
          <a:p>
            <a:pPr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Contracting governments undertake to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arrange</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to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collect and compile</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hydrographic data, and to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publish</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disseminate and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update</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all nautical information necessary for safe navigation;</a:t>
            </a:r>
          </a:p>
          <a:p>
            <a:pPr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Obtain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uniformity</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in charts and nautical publications and to take into account whenever possible the relevant international resolutions and recommendations, adopted by the IHO; and</a:t>
            </a:r>
          </a:p>
          <a:p>
            <a:pPr eaLnBrk="1" hangingPunct="1">
              <a:spcBef>
                <a:spcPts val="600"/>
              </a:spcBef>
              <a:spcAft>
                <a:spcPts val="600"/>
              </a:spcAft>
              <a:buClr>
                <a:srgbClr val="000000"/>
              </a:buClr>
              <a:buSzPct val="125000"/>
              <a:buFont typeface="Arial" panose="020B0604020202020204" pitchFamily="34" charset="0"/>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Co-ordinate activities and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ensure global availability</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of hydrographic and nautical publications</a:t>
            </a:r>
          </a:p>
          <a:p>
            <a:pPr eaLnBrk="1" hangingPunct="1">
              <a:spcAft>
                <a:spcPct val="0"/>
              </a:spcAft>
              <a:buClr>
                <a:srgbClr val="000000"/>
              </a:buClr>
              <a:buFont typeface="Wingdings" panose="05000000000000000000" pitchFamily="2" charset="2"/>
              <a:buChar char="§"/>
            </a:pPr>
            <a:endPar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ctr" eaLnBrk="1" hangingPunct="1">
              <a:spcAft>
                <a:spcPct val="0"/>
              </a:spcAft>
              <a:buClr>
                <a:srgbClr val="000000"/>
              </a:buClr>
              <a:buFont typeface="Wingdings" panose="05000000000000000000" pitchFamily="2" charset="2"/>
              <a:buChar char="§"/>
            </a:pPr>
            <a:endPar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Governmental Obligations</a:t>
            </a:r>
          </a:p>
        </p:txBody>
      </p:sp>
      <p:sp>
        <p:nvSpPr>
          <p:cNvPr id="3" name="Content Placeholder 2"/>
          <p:cNvSpPr txBox="1">
            <a:spLocks noGrp="1"/>
          </p:cNvSpPr>
          <p:nvPr>
            <p:ph type="body" idx="1"/>
          </p:nvPr>
        </p:nvSpPr>
        <p:spPr>
          <a:xfrm>
            <a:off x="1960563" y="1366838"/>
            <a:ext cx="8358187" cy="4786312"/>
          </a:xfrm>
        </p:spPr>
        <p:txBody>
          <a:bodyPr/>
          <a:lstStyle/>
          <a:p>
            <a:pPr eaLnBrk="1" hangingPunct="1">
              <a:spcBef>
                <a:spcPts val="600"/>
              </a:spcBef>
              <a:spcAft>
                <a:spcPts val="600"/>
              </a:spcAft>
              <a:buClr>
                <a:srgbClr val="000000"/>
              </a:buClr>
              <a:buSzPct val="125000"/>
              <a:buFont typeface="Arial" panose="020B0604020202020204" pitchFamily="34" charset="0"/>
              <a:buNone/>
            </a:pPr>
            <a:r>
              <a:rPr lang="en-AU" altLang="en-US" i="1" u="sng" smtClean="0">
                <a:solidFill>
                  <a:srgbClr val="000000"/>
                </a:solidFill>
                <a:latin typeface="Calibri" panose="020F0502020204030204" pitchFamily="34" charset="0"/>
                <a:cs typeface="Calibri" panose="020F0502020204030204" pitchFamily="34" charset="0"/>
                <a:sym typeface="Calibri" panose="020F0502020204030204" pitchFamily="34" charset="0"/>
              </a:rPr>
              <a:t>SOLAS V/4 – navigational warnings</a:t>
            </a:r>
          </a:p>
          <a:p>
            <a:pPr eaLnBrk="1" hangingPunct="1">
              <a:spcAft>
                <a:spcPct val="0"/>
              </a:spcAft>
              <a:buClr>
                <a:srgbClr val="000000"/>
              </a:buClr>
              <a:buFont typeface="Wingdings" panose="05000000000000000000" pitchFamily="2" charset="2"/>
              <a:buChar char="§"/>
            </a:pP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…take all steps necessary to ensure that, when intelligence of any dangers is received from whatever reliable source, it shall be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promptly brought to the knowledge of those concerned and communicated to other interested Governments</a:t>
            </a:r>
          </a:p>
          <a:p>
            <a:pPr algn="ctr" eaLnBrk="1" hangingPunct="1">
              <a:spcAft>
                <a:spcPct val="0"/>
              </a:spcAft>
              <a:buClr>
                <a:srgbClr val="000000"/>
              </a:buClr>
              <a:buFont typeface="Wingdings" panose="05000000000000000000" pitchFamily="2" charset="2"/>
              <a:buChar char="§"/>
            </a:pPr>
            <a:endPar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SOLAS Chapter 5 regulations 9 and 4</a:t>
            </a:r>
          </a:p>
        </p:txBody>
      </p:sp>
      <p:sp>
        <p:nvSpPr>
          <p:cNvPr id="3" name="Content Placeholder 2"/>
          <p:cNvSpPr txBox="1">
            <a:spLocks noGrp="1"/>
          </p:cNvSpPr>
          <p:nvPr>
            <p:ph type="body" idx="1"/>
          </p:nvPr>
        </p:nvSpPr>
        <p:spPr>
          <a:xfrm>
            <a:off x="2208213" y="1628775"/>
            <a:ext cx="8501062" cy="3929063"/>
          </a:xfrm>
        </p:spPr>
        <p:txBody>
          <a:bodyPr/>
          <a:lstStyle/>
          <a:p>
            <a:pPr marL="342900" lvl="1" indent="-342900" eaLnBrk="1" hangingPunct="1">
              <a:spcBef>
                <a:spcPts val="600"/>
              </a:spcBef>
              <a:spcAft>
                <a:spcPts val="600"/>
              </a:spcAft>
              <a:buClr>
                <a:srgbClr val="000000"/>
              </a:buClr>
              <a:buSzPct val="125000"/>
              <a:buFont typeface="Arial" panose="020B0604020202020204" pitchFamily="34" charset="0"/>
              <a:buNone/>
            </a:pPr>
            <a:r>
              <a:rPr lang="en-AU" altLang="en-US" sz="3200" i="1" smtClean="0">
                <a:solidFill>
                  <a:srgbClr val="000000"/>
                </a:solidFill>
                <a:latin typeface="Calibri" panose="020F0502020204030204" pitchFamily="34" charset="0"/>
                <a:cs typeface="Calibri" panose="020F0502020204030204" pitchFamily="34" charset="0"/>
                <a:sym typeface="Calibri" panose="020F0502020204030204" pitchFamily="34" charset="0"/>
              </a:rPr>
              <a:t>This means </a:t>
            </a:r>
            <a:r>
              <a:rPr lang="en-AU" altLang="en-US" sz="3200" i="1" u="sng" smtClean="0">
                <a:solidFill>
                  <a:srgbClr val="000000"/>
                </a:solidFill>
                <a:latin typeface="Calibri" panose="020F0502020204030204" pitchFamily="34" charset="0"/>
                <a:cs typeface="Calibri" panose="020F0502020204030204" pitchFamily="34" charset="0"/>
                <a:sym typeface="Calibri" panose="020F0502020204030204" pitchFamily="34" charset="0"/>
              </a:rPr>
              <a:t>each</a:t>
            </a:r>
            <a:r>
              <a:rPr lang="en-AU" altLang="en-US" sz="3200" i="1" smtClean="0">
                <a:solidFill>
                  <a:srgbClr val="000000"/>
                </a:solidFill>
                <a:latin typeface="Calibri" panose="020F0502020204030204" pitchFamily="34" charset="0"/>
                <a:cs typeface="Calibri" panose="020F0502020204030204" pitchFamily="34" charset="0"/>
                <a:sym typeface="Calibri" panose="020F0502020204030204" pitchFamily="34" charset="0"/>
              </a:rPr>
              <a:t> State must ensure that :</a:t>
            </a:r>
          </a:p>
          <a:p>
            <a:pPr eaLnBrk="1" hangingPunct="1">
              <a:spcBef>
                <a:spcPts val="600"/>
              </a:spcBef>
              <a:spcAft>
                <a:spcPts val="600"/>
              </a:spcAft>
              <a:buClr>
                <a:srgbClr val="000000"/>
              </a:buClr>
              <a:buSzPct val="125000"/>
              <a:buFont typeface="Arial" panose="020B0604020202020204" pitchFamily="34" charset="0"/>
              <a:buChar char="•"/>
            </a:pP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hydrographic surveys are carried out</a:t>
            </a:r>
          </a:p>
          <a:p>
            <a:pPr eaLnBrk="1" hangingPunct="1">
              <a:spcBef>
                <a:spcPts val="600"/>
              </a:spcBef>
              <a:spcAft>
                <a:spcPts val="600"/>
              </a:spcAft>
              <a:buClr>
                <a:srgbClr val="000000"/>
              </a:buClr>
              <a:buSzPct val="125000"/>
              <a:buFont typeface="Arial" panose="020B0604020202020204" pitchFamily="34" charset="0"/>
              <a:buChar char="•"/>
            </a:pP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appropriate nautical charts and other nautical publications are </a:t>
            </a:r>
            <a:r>
              <a:rPr lang="en-AU" altLang="en-US" sz="3200" u="sng" smtClean="0">
                <a:solidFill>
                  <a:srgbClr val="000000"/>
                </a:solidFill>
                <a:latin typeface="Calibri" panose="020F0502020204030204" pitchFamily="34" charset="0"/>
                <a:cs typeface="Calibri" panose="020F0502020204030204" pitchFamily="34" charset="0"/>
                <a:sym typeface="Calibri" panose="020F0502020204030204" pitchFamily="34" charset="0"/>
              </a:rPr>
              <a:t>available</a:t>
            </a: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 and </a:t>
            </a:r>
            <a:r>
              <a:rPr lang="en-AU" altLang="en-US" sz="3200" u="sng" smtClean="0">
                <a:solidFill>
                  <a:srgbClr val="000000"/>
                </a:solidFill>
                <a:latin typeface="Calibri" panose="020F0502020204030204" pitchFamily="34" charset="0"/>
                <a:cs typeface="Calibri" panose="020F0502020204030204" pitchFamily="34" charset="0"/>
                <a:sym typeface="Calibri" panose="020F0502020204030204" pitchFamily="34" charset="0"/>
              </a:rPr>
              <a:t>up to date</a:t>
            </a:r>
          </a:p>
          <a:p>
            <a:pPr eaLnBrk="1" hangingPunct="1">
              <a:spcBef>
                <a:spcPts val="600"/>
              </a:spcBef>
              <a:spcAft>
                <a:spcPts val="600"/>
              </a:spcAft>
              <a:buClr>
                <a:srgbClr val="000000"/>
              </a:buClr>
              <a:buSzPct val="125000"/>
              <a:buFont typeface="Arial" panose="020B0604020202020204" pitchFamily="34" charset="0"/>
              <a:buChar char="•"/>
            </a:pP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Maritime Safety Information (MSI) is promulgated </a:t>
            </a:r>
          </a:p>
          <a:p>
            <a:pPr eaLnBrk="1" hangingPunct="1">
              <a:spcBef>
                <a:spcPts val="600"/>
              </a:spcBef>
              <a:spcAft>
                <a:spcPts val="600"/>
              </a:spcAft>
              <a:buClr>
                <a:srgbClr val="000000"/>
              </a:buClr>
              <a:buFont typeface="Wingdings" panose="05000000000000000000" pitchFamily="2" charset="2"/>
              <a:buChar char="§"/>
            </a:pPr>
            <a:endPar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ctr" eaLnBrk="1" hangingPunct="1">
              <a:spcBef>
                <a:spcPts val="600"/>
              </a:spcBef>
              <a:spcAft>
                <a:spcPts val="600"/>
              </a:spcAft>
              <a:buClr>
                <a:srgbClr val="000000"/>
              </a:buClr>
              <a:buFont typeface="Wingdings" panose="05000000000000000000" pitchFamily="2" charset="2"/>
              <a:buChar char="§"/>
            </a:pPr>
            <a:endPar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txBox="1">
            <a:spLocks noGrp="1"/>
          </p:cNvSpPr>
          <p:nvPr>
            <p:ph type="body" idx="1"/>
          </p:nvPr>
        </p:nvSpPr>
        <p:spPr>
          <a:xfrm>
            <a:off x="1992313" y="1341438"/>
            <a:ext cx="9113837" cy="4714875"/>
          </a:xfrm>
        </p:spPr>
        <p:txBody>
          <a:bodyPr/>
          <a:lstStyle/>
          <a:p>
            <a:pPr marL="0" indent="0" eaLnBrk="1" hangingPunct="1">
              <a:spcAft>
                <a:spcPct val="0"/>
              </a:spcAft>
              <a:buClr>
                <a:srgbClr val="000000"/>
              </a:buClr>
              <a:buFont typeface="Arial" panose="020B0604020202020204" pitchFamily="34" charset="0"/>
              <a:buNone/>
            </a:pPr>
            <a:r>
              <a:rPr lang="en-AU" altLang="en-US" sz="3200" u="sng" smtClean="0">
                <a:solidFill>
                  <a:srgbClr val="000000"/>
                </a:solidFill>
                <a:latin typeface="Calibri" panose="020F0502020204030204" pitchFamily="34" charset="0"/>
                <a:cs typeface="Calibri" panose="020F0502020204030204" pitchFamily="34" charset="0"/>
                <a:sym typeface="Calibri" panose="020F0502020204030204" pitchFamily="34" charset="0"/>
              </a:rPr>
              <a:t>SOLAS V/9, SOLAS V/4</a:t>
            </a:r>
            <a:r>
              <a:rPr lang="en-AU" altLang="en-US" sz="3200" i="1" smtClean="0">
                <a:solidFill>
                  <a:srgbClr val="000000"/>
                </a:solidFill>
                <a:latin typeface="Calibri" panose="020F0502020204030204" pitchFamily="34" charset="0"/>
                <a:cs typeface="Calibri" panose="020F0502020204030204" pitchFamily="34" charset="0"/>
                <a:sym typeface="Calibri" panose="020F0502020204030204" pitchFamily="34" charset="0"/>
              </a:rPr>
              <a:t> </a:t>
            </a:r>
            <a:br>
              <a:rPr lang="en-AU" altLang="en-US" sz="3200" i="1" smtClean="0">
                <a:solidFill>
                  <a:srgbClr val="000000"/>
                </a:solidFill>
                <a:latin typeface="Calibri" panose="020F0502020204030204" pitchFamily="34" charset="0"/>
                <a:cs typeface="Calibri" panose="020F0502020204030204" pitchFamily="34" charset="0"/>
                <a:sym typeface="Calibri" panose="020F0502020204030204" pitchFamily="34" charset="0"/>
              </a:rPr>
            </a:b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a:t>
            </a:r>
            <a:r>
              <a:rPr lang="en-AU" altLang="en-US" sz="2400" i="1" smtClean="0">
                <a:solidFill>
                  <a:srgbClr val="000000"/>
                </a:solidFill>
                <a:latin typeface="Calibri" panose="020F0502020204030204" pitchFamily="34" charset="0"/>
                <a:cs typeface="Calibri" panose="020F0502020204030204" pitchFamily="34" charset="0"/>
                <a:sym typeface="Calibri" panose="020F0502020204030204" pitchFamily="34" charset="0"/>
              </a:rPr>
              <a:t>provision of hydrographic services and navigational warnings</a:t>
            </a: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a:t>
            </a:r>
            <a:b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marL="0" indent="0" eaLnBrk="1" hangingPunct="1">
              <a:spcAft>
                <a:spcPct val="0"/>
              </a:spcAft>
              <a:buClr>
                <a:srgbClr val="000000"/>
              </a:buClr>
              <a:buFont typeface="Arial" panose="020B0604020202020204" pitchFamily="34" charset="0"/>
              <a:buNone/>
            </a:pP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  are International Obligations under </a:t>
            </a:r>
            <a:r>
              <a:rPr lang="en-AU" altLang="en-US" sz="3200" u="sng" smtClean="0">
                <a:solidFill>
                  <a:srgbClr val="000000"/>
                </a:solidFill>
                <a:latin typeface="Calibri" panose="020F0502020204030204" pitchFamily="34" charset="0"/>
                <a:cs typeface="Calibri" panose="020F0502020204030204" pitchFamily="34" charset="0"/>
                <a:sym typeface="Calibri" panose="020F0502020204030204" pitchFamily="34" charset="0"/>
              </a:rPr>
              <a:t>Treaty Law</a:t>
            </a: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 </a:t>
            </a:r>
          </a:p>
          <a:p>
            <a:pPr marL="0" indent="0" eaLnBrk="1" hangingPunct="1">
              <a:spcAft>
                <a:spcPct val="0"/>
              </a:spcAft>
              <a:buClr>
                <a:srgbClr val="000000"/>
              </a:buClr>
              <a:buFont typeface="Arial" panose="020B0604020202020204" pitchFamily="34" charset="0"/>
              <a:buNone/>
            </a:pPr>
            <a:r>
              <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rPr>
              <a:t>… apply to  ALL  Contracting Governments</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a:r>
            <a:b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marL="0" indent="0" algn="ctr" eaLnBrk="1" hangingPunct="1">
              <a:spcAft>
                <a:spcPct val="0"/>
              </a:spcAft>
              <a:buClr>
                <a:srgbClr val="000000"/>
              </a:buClr>
              <a:buFont typeface="Arial" panose="020B0604020202020204" pitchFamily="34" charset="0"/>
              <a:buNone/>
            </a:pPr>
            <a:endParaRPr lang="en-AU" altLang="en-US" sz="320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Title 1"/>
          <p:cNvSpPr txBox="1">
            <a:spLocks noGrp="1"/>
          </p:cNvSpPr>
          <p:nvPr>
            <p:ph type="title"/>
          </p:nvPr>
        </p:nvSpPr>
        <p:spPr>
          <a:xfrm>
            <a:off x="838200" y="258763"/>
            <a:ext cx="10515600" cy="541337"/>
          </a:xfrm>
        </p:spPr>
        <p:txBody>
          <a:bodyPr/>
          <a:lstStyle/>
          <a:p>
            <a:pPr eaLnBrk="1" hangingPunct="1">
              <a:spcBef>
                <a:spcPct val="0"/>
              </a:spcBef>
              <a:spcAft>
                <a:spcPct val="0"/>
              </a:spcAft>
              <a:buFont typeface="Calibri" panose="020F0502020204030204" pitchFamily="34" charset="0"/>
              <a:buNone/>
            </a:pPr>
            <a:r>
              <a:rPr lang="en-AU" altLang="en-US" sz="3600" b="1" i="1" smtClean="0">
                <a:latin typeface="Calibri" panose="020F0502020204030204" pitchFamily="34" charset="0"/>
                <a:cs typeface="Calibri" panose="020F0502020204030204" pitchFamily="34" charset="0"/>
                <a:sym typeface="Calibri" panose="020F0502020204030204" pitchFamily="34" charset="0"/>
              </a:rPr>
              <a:t>Other Governmental Obligations</a:t>
            </a:r>
            <a:endParaRPr lang="en-GB" altLang="en-US" sz="3600" b="1" i="1" smtClean="0">
              <a:latin typeface="Calibri" panose="020F0502020204030204" pitchFamily="34" charset="0"/>
              <a:cs typeface="Calibri" panose="020F0502020204030204" pitchFamily="34" charset="0"/>
              <a:sym typeface="Calibri" panose="020F0502020204030204" pitchFamily="34" charset="0"/>
            </a:endParaRPr>
          </a:p>
        </p:txBody>
      </p:sp>
      <p:sp>
        <p:nvSpPr>
          <p:cNvPr id="3" name="Content Placeholder 2"/>
          <p:cNvSpPr txBox="1">
            <a:spLocks noGrp="1"/>
          </p:cNvSpPr>
          <p:nvPr>
            <p:ph type="body" idx="1"/>
          </p:nvPr>
        </p:nvSpPr>
        <p:spPr>
          <a:xfrm>
            <a:off x="1487488" y="1773238"/>
            <a:ext cx="9434512" cy="2159000"/>
          </a:xfrm>
        </p:spPr>
        <p:txBody>
          <a:bodyPr/>
          <a:lstStyle/>
          <a:p>
            <a:pPr eaLnBrk="1" hangingPunct="1">
              <a:spcAft>
                <a:spcPct val="0"/>
              </a:spcAft>
              <a:buClr>
                <a:srgbClr val="000000"/>
              </a:buClr>
              <a:buSzPct val="125000"/>
              <a:buFont typeface="Arial" panose="020B0604020202020204" pitchFamily="34" charset="0"/>
              <a:buChar char="•"/>
            </a:pP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UN Resolution A.53/32 - </a:t>
            </a:r>
            <a:r>
              <a:rPr lang="en-AU" altLang="en-US" i="1" u="sng" smtClean="0">
                <a:solidFill>
                  <a:srgbClr val="000000"/>
                </a:solidFill>
                <a:latin typeface="Calibri" panose="020F0502020204030204" pitchFamily="34" charset="0"/>
                <a:cs typeface="Calibri" panose="020F0502020204030204" pitchFamily="34" charset="0"/>
                <a:sym typeface="Calibri" panose="020F0502020204030204" pitchFamily="34" charset="0"/>
              </a:rPr>
              <a:t>The Year of the Ocean</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s</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a:r>
            <a:b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b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a:r>
            <a:b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b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invites States to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cooperate</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in carrying out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hydrographic surveys</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and in providing </a:t>
            </a:r>
            <a:r>
              <a:rPr lang="en-AU" altLang="en-US" u="sng" smtClean="0">
                <a:solidFill>
                  <a:srgbClr val="000000"/>
                </a:solidFill>
                <a:latin typeface="Calibri" panose="020F0502020204030204" pitchFamily="34" charset="0"/>
                <a:cs typeface="Calibri" panose="020F0502020204030204" pitchFamily="34" charset="0"/>
                <a:sym typeface="Calibri" panose="020F0502020204030204" pitchFamily="34" charset="0"/>
              </a:rPr>
              <a:t>nautical services</a:t>
            </a:r>
            <a:r>
              <a:rPr lang="en-AU"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t> for the purpose of ensuring safe navigation as well as to ensure the greatest uniformity in charts and nautical publications and to coordinate their activities so that hydrography and nautical information is available on a world-wide scale</a:t>
            </a:r>
          </a:p>
          <a:p>
            <a:pPr eaLnBrk="1" hangingPunct="1">
              <a:spcAft>
                <a:spcPct val="0"/>
              </a:spcAft>
              <a:buClr>
                <a:srgbClr val="000000"/>
              </a:buClr>
              <a:buFont typeface="Arial" panose="020B0604020202020204" pitchFamily="34" charset="0"/>
              <a:buChar char="•"/>
            </a:pPr>
            <a:endParaRPr lang="en-GB" altLang="en-US"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4E8697F9-A9BF-487B-A01E-503C4FC8BB56}" vid="{9F818301-E792-4340-8545-DA37E02C9E8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IHO</Template>
  <TotalTime>2892</TotalTime>
  <Words>381</Words>
  <Application>Microsoft Office PowerPoint</Application>
  <PresentationFormat>Widescreen</PresentationFormat>
  <Paragraphs>56</Paragraphs>
  <Slides>12</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 Narrow</vt:lpstr>
      <vt:lpstr>Calibri</vt:lpstr>
      <vt:lpstr>Symbol</vt:lpstr>
      <vt:lpstr>Times New Roman</vt:lpstr>
      <vt:lpstr>Verdana</vt:lpstr>
      <vt:lpstr>Wingdings</vt:lpstr>
      <vt:lpstr>IHO</vt:lpstr>
      <vt:lpstr>Theme1</vt:lpstr>
      <vt:lpstr>Meeting National Hydrographic Obligations</vt:lpstr>
      <vt:lpstr>Who is responsible for Hydrography?</vt:lpstr>
      <vt:lpstr>PowerPoint Presentation</vt:lpstr>
      <vt:lpstr>Mariners’ Obligations</vt:lpstr>
      <vt:lpstr>Governmental Obligations</vt:lpstr>
      <vt:lpstr>Governmental Obligations</vt:lpstr>
      <vt:lpstr>SOLAS Chapter 5 regulations 9 and 4</vt:lpstr>
      <vt:lpstr>PowerPoint Presentation</vt:lpstr>
      <vt:lpstr>Other Governmental Obligations</vt:lpstr>
      <vt:lpstr>UNCLOS 1982</vt:lpstr>
      <vt:lpstr>Meeting Governmental  Obligations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Hydrographic Organization</dc:title>
  <dc:creator>Robert WARD</dc:creator>
  <cp:lastModifiedBy>MI</cp:lastModifiedBy>
  <cp:revision>226</cp:revision>
  <dcterms:created xsi:type="dcterms:W3CDTF">2008-10-06T12:18:33Z</dcterms:created>
  <dcterms:modified xsi:type="dcterms:W3CDTF">2018-11-26T00:27:59Z</dcterms:modified>
</cp:coreProperties>
</file>