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</p:sldMasterIdLst>
  <p:notesMasterIdLst>
    <p:notesMasterId r:id="rId26"/>
  </p:notesMasterIdLst>
  <p:handoutMasterIdLst>
    <p:handoutMasterId r:id="rId27"/>
  </p:handoutMasterIdLst>
  <p:sldIdLst>
    <p:sldId id="256" r:id="rId4"/>
    <p:sldId id="264" r:id="rId5"/>
    <p:sldId id="280" r:id="rId6"/>
    <p:sldId id="290" r:id="rId7"/>
    <p:sldId id="300" r:id="rId8"/>
    <p:sldId id="291" r:id="rId9"/>
    <p:sldId id="292" r:id="rId10"/>
    <p:sldId id="304" r:id="rId11"/>
    <p:sldId id="293" r:id="rId12"/>
    <p:sldId id="294" r:id="rId13"/>
    <p:sldId id="295" r:id="rId14"/>
    <p:sldId id="288" r:id="rId15"/>
    <p:sldId id="296" r:id="rId16"/>
    <p:sldId id="298" r:id="rId17"/>
    <p:sldId id="266" r:id="rId18"/>
    <p:sldId id="301" r:id="rId19"/>
    <p:sldId id="306" r:id="rId20"/>
    <p:sldId id="305" r:id="rId21"/>
    <p:sldId id="303" r:id="rId22"/>
    <p:sldId id="307" r:id="rId23"/>
    <p:sldId id="308" r:id="rId24"/>
    <p:sldId id="260" r:id="rId25"/>
  </p:sldIdLst>
  <p:sldSz cx="9144000" cy="6858000" type="screen4x3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10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10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10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10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-10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A86CC-F5F9-48E9-945C-A348FE495CE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7EC0ACE-F529-48A0-9314-81D4005545B3}">
      <dgm:prSet phldrT="[Texto]"/>
      <dgm:spPr/>
      <dgm:t>
        <a:bodyPr/>
        <a:lstStyle/>
        <a:p>
          <a:r>
            <a:rPr lang="es-MX" dirty="0"/>
            <a:t>Acuerdos Internacionales</a:t>
          </a:r>
          <a:endParaRPr lang="es-GT" dirty="0"/>
        </a:p>
      </dgm:t>
    </dgm:pt>
    <dgm:pt modelId="{A4AC6699-F9D2-4868-981C-934009091AE9}" type="parTrans" cxnId="{AC42C59D-D8C7-4189-B2EA-610B3EF3C438}">
      <dgm:prSet/>
      <dgm:spPr/>
      <dgm:t>
        <a:bodyPr/>
        <a:lstStyle/>
        <a:p>
          <a:endParaRPr lang="es-GT"/>
        </a:p>
      </dgm:t>
    </dgm:pt>
    <dgm:pt modelId="{55E355B9-4755-43CF-83C7-A70A38C631D5}" type="sibTrans" cxnId="{AC42C59D-D8C7-4189-B2EA-610B3EF3C438}">
      <dgm:prSet/>
      <dgm:spPr/>
      <dgm:t>
        <a:bodyPr/>
        <a:lstStyle/>
        <a:p>
          <a:endParaRPr lang="es-GT"/>
        </a:p>
      </dgm:t>
    </dgm:pt>
    <dgm:pt modelId="{C7E75A7B-B17C-480D-9AA6-5EE3FCE5D3EA}">
      <dgm:prSet phldrT="[Texto]"/>
      <dgm:spPr/>
      <dgm:t>
        <a:bodyPr/>
        <a:lstStyle/>
        <a:p>
          <a:r>
            <a:rPr lang="es-MX" dirty="0"/>
            <a:t>Constitución Política de la República de Guatemala</a:t>
          </a:r>
          <a:endParaRPr lang="es-GT" dirty="0"/>
        </a:p>
      </dgm:t>
    </dgm:pt>
    <dgm:pt modelId="{8B3AF2E6-1F30-41FB-864E-60E59EF4AB44}" type="parTrans" cxnId="{2E18B5BE-1E1F-43D0-8402-7D53E6D59DFA}">
      <dgm:prSet/>
      <dgm:spPr/>
      <dgm:t>
        <a:bodyPr/>
        <a:lstStyle/>
        <a:p>
          <a:endParaRPr lang="es-GT"/>
        </a:p>
      </dgm:t>
    </dgm:pt>
    <dgm:pt modelId="{8ACEF53C-3E29-4D61-B01E-B887A6793FA8}" type="sibTrans" cxnId="{2E18B5BE-1E1F-43D0-8402-7D53E6D59DFA}">
      <dgm:prSet/>
      <dgm:spPr/>
      <dgm:t>
        <a:bodyPr/>
        <a:lstStyle/>
        <a:p>
          <a:endParaRPr lang="es-GT"/>
        </a:p>
      </dgm:t>
    </dgm:pt>
    <dgm:pt modelId="{D21317EC-7D12-4A05-8696-150CD81854DA}">
      <dgm:prSet phldrT="[Texto]"/>
      <dgm:spPr/>
      <dgm:t>
        <a:bodyPr/>
        <a:lstStyle/>
        <a:p>
          <a:pPr algn="just"/>
          <a:r>
            <a:rPr lang="es-MX" dirty="0"/>
            <a:t>* Ley de CONRED</a:t>
          </a:r>
        </a:p>
        <a:p>
          <a:pPr algn="just"/>
          <a:r>
            <a:rPr lang="es-MX" dirty="0"/>
            <a:t>* Otras Leyes.</a:t>
          </a:r>
          <a:endParaRPr lang="es-GT" dirty="0"/>
        </a:p>
      </dgm:t>
    </dgm:pt>
    <dgm:pt modelId="{7F8A0427-36A1-44C9-9B93-9BC765C1871F}" type="parTrans" cxnId="{1A0A3E68-841B-4F03-8923-DAE631D97F35}">
      <dgm:prSet/>
      <dgm:spPr/>
      <dgm:t>
        <a:bodyPr/>
        <a:lstStyle/>
        <a:p>
          <a:endParaRPr lang="es-GT"/>
        </a:p>
      </dgm:t>
    </dgm:pt>
    <dgm:pt modelId="{57B9D791-EB70-4F71-AC79-BA5C8DEEA2EA}" type="sibTrans" cxnId="{1A0A3E68-841B-4F03-8923-DAE631D97F35}">
      <dgm:prSet/>
      <dgm:spPr/>
      <dgm:t>
        <a:bodyPr/>
        <a:lstStyle/>
        <a:p>
          <a:endParaRPr lang="es-GT"/>
        </a:p>
      </dgm:t>
    </dgm:pt>
    <dgm:pt modelId="{E8A99AEC-ED31-42F9-8ED5-1BFC6041C7D6}" type="pres">
      <dgm:prSet presAssocID="{CBFA86CC-F5F9-48E9-945C-A348FE495CEA}" presName="compositeShape" presStyleCnt="0">
        <dgm:presLayoutVars>
          <dgm:dir/>
          <dgm:resizeHandles/>
        </dgm:presLayoutVars>
      </dgm:prSet>
      <dgm:spPr/>
    </dgm:pt>
    <dgm:pt modelId="{F9C7FCDB-1EF5-414E-ADF2-236642D7B88A}" type="pres">
      <dgm:prSet presAssocID="{CBFA86CC-F5F9-48E9-945C-A348FE495CEA}" presName="pyramid" presStyleLbl="node1" presStyleIdx="0" presStyleCnt="1"/>
      <dgm:spPr/>
    </dgm:pt>
    <dgm:pt modelId="{89DE3AED-9315-462F-8F13-7524A00811D3}" type="pres">
      <dgm:prSet presAssocID="{CBFA86CC-F5F9-48E9-945C-A348FE495CEA}" presName="theList" presStyleCnt="0"/>
      <dgm:spPr/>
    </dgm:pt>
    <dgm:pt modelId="{463764CE-721B-4D19-9DBA-6BA5DCFB1388}" type="pres">
      <dgm:prSet presAssocID="{A7EC0ACE-F529-48A0-9314-81D4005545B3}" presName="aNode" presStyleLbl="fgAcc1" presStyleIdx="0" presStyleCnt="3">
        <dgm:presLayoutVars>
          <dgm:bulletEnabled val="1"/>
        </dgm:presLayoutVars>
      </dgm:prSet>
      <dgm:spPr/>
    </dgm:pt>
    <dgm:pt modelId="{97B4DD4C-0F98-46FB-8F57-42DD0957C593}" type="pres">
      <dgm:prSet presAssocID="{A7EC0ACE-F529-48A0-9314-81D4005545B3}" presName="aSpace" presStyleCnt="0"/>
      <dgm:spPr/>
    </dgm:pt>
    <dgm:pt modelId="{109E6DB9-7906-41F5-9B05-0169C81C600A}" type="pres">
      <dgm:prSet presAssocID="{C7E75A7B-B17C-480D-9AA6-5EE3FCE5D3EA}" presName="aNode" presStyleLbl="fgAcc1" presStyleIdx="1" presStyleCnt="3">
        <dgm:presLayoutVars>
          <dgm:bulletEnabled val="1"/>
        </dgm:presLayoutVars>
      </dgm:prSet>
      <dgm:spPr/>
    </dgm:pt>
    <dgm:pt modelId="{9FE8DE53-44AE-4063-9EA6-F3091ABED902}" type="pres">
      <dgm:prSet presAssocID="{C7E75A7B-B17C-480D-9AA6-5EE3FCE5D3EA}" presName="aSpace" presStyleCnt="0"/>
      <dgm:spPr/>
    </dgm:pt>
    <dgm:pt modelId="{845644B5-061C-490E-8656-F28749FDB6B2}" type="pres">
      <dgm:prSet presAssocID="{D21317EC-7D12-4A05-8696-150CD81854DA}" presName="aNode" presStyleLbl="fgAcc1" presStyleIdx="2" presStyleCnt="3">
        <dgm:presLayoutVars>
          <dgm:bulletEnabled val="1"/>
        </dgm:presLayoutVars>
      </dgm:prSet>
      <dgm:spPr/>
    </dgm:pt>
    <dgm:pt modelId="{BF68981A-8880-4703-AED8-605879B657D3}" type="pres">
      <dgm:prSet presAssocID="{D21317EC-7D12-4A05-8696-150CD81854DA}" presName="aSpace" presStyleCnt="0"/>
      <dgm:spPr/>
    </dgm:pt>
  </dgm:ptLst>
  <dgm:cxnLst>
    <dgm:cxn modelId="{4BCF3F30-B1A2-4A33-A6D5-A1AA7F2DE9E8}" type="presOf" srcId="{C7E75A7B-B17C-480D-9AA6-5EE3FCE5D3EA}" destId="{109E6DB9-7906-41F5-9B05-0169C81C600A}" srcOrd="0" destOrd="0" presId="urn:microsoft.com/office/officeart/2005/8/layout/pyramid2"/>
    <dgm:cxn modelId="{1A0A3E68-841B-4F03-8923-DAE631D97F35}" srcId="{CBFA86CC-F5F9-48E9-945C-A348FE495CEA}" destId="{D21317EC-7D12-4A05-8696-150CD81854DA}" srcOrd="2" destOrd="0" parTransId="{7F8A0427-36A1-44C9-9B93-9BC765C1871F}" sibTransId="{57B9D791-EB70-4F71-AC79-BA5C8DEEA2EA}"/>
    <dgm:cxn modelId="{9923A168-812F-4392-BEC6-734D2FA7FD1A}" type="presOf" srcId="{D21317EC-7D12-4A05-8696-150CD81854DA}" destId="{845644B5-061C-490E-8656-F28749FDB6B2}" srcOrd="0" destOrd="0" presId="urn:microsoft.com/office/officeart/2005/8/layout/pyramid2"/>
    <dgm:cxn modelId="{AC42C59D-D8C7-4189-B2EA-610B3EF3C438}" srcId="{CBFA86CC-F5F9-48E9-945C-A348FE495CEA}" destId="{A7EC0ACE-F529-48A0-9314-81D4005545B3}" srcOrd="0" destOrd="0" parTransId="{A4AC6699-F9D2-4868-981C-934009091AE9}" sibTransId="{55E355B9-4755-43CF-83C7-A70A38C631D5}"/>
    <dgm:cxn modelId="{2E18B5BE-1E1F-43D0-8402-7D53E6D59DFA}" srcId="{CBFA86CC-F5F9-48E9-945C-A348FE495CEA}" destId="{C7E75A7B-B17C-480D-9AA6-5EE3FCE5D3EA}" srcOrd="1" destOrd="0" parTransId="{8B3AF2E6-1F30-41FB-864E-60E59EF4AB44}" sibTransId="{8ACEF53C-3E29-4D61-B01E-B887A6793FA8}"/>
    <dgm:cxn modelId="{9FDF1FDE-5EC1-446F-99A1-B924A8EF00E3}" type="presOf" srcId="{A7EC0ACE-F529-48A0-9314-81D4005545B3}" destId="{463764CE-721B-4D19-9DBA-6BA5DCFB1388}" srcOrd="0" destOrd="0" presId="urn:microsoft.com/office/officeart/2005/8/layout/pyramid2"/>
    <dgm:cxn modelId="{4BBAFAEF-59AC-415F-8A2A-5CBB116096EC}" type="presOf" srcId="{CBFA86CC-F5F9-48E9-945C-A348FE495CEA}" destId="{E8A99AEC-ED31-42F9-8ED5-1BFC6041C7D6}" srcOrd="0" destOrd="0" presId="urn:microsoft.com/office/officeart/2005/8/layout/pyramid2"/>
    <dgm:cxn modelId="{461C1984-8EAE-4701-B26E-E7D02699F775}" type="presParOf" srcId="{E8A99AEC-ED31-42F9-8ED5-1BFC6041C7D6}" destId="{F9C7FCDB-1EF5-414E-ADF2-236642D7B88A}" srcOrd="0" destOrd="0" presId="urn:microsoft.com/office/officeart/2005/8/layout/pyramid2"/>
    <dgm:cxn modelId="{59762E1D-BA84-40D1-9E22-285F2D556633}" type="presParOf" srcId="{E8A99AEC-ED31-42F9-8ED5-1BFC6041C7D6}" destId="{89DE3AED-9315-462F-8F13-7524A00811D3}" srcOrd="1" destOrd="0" presId="urn:microsoft.com/office/officeart/2005/8/layout/pyramid2"/>
    <dgm:cxn modelId="{684491BC-BBAA-466D-B2F9-DD51592CCE20}" type="presParOf" srcId="{89DE3AED-9315-462F-8F13-7524A00811D3}" destId="{463764CE-721B-4D19-9DBA-6BA5DCFB1388}" srcOrd="0" destOrd="0" presId="urn:microsoft.com/office/officeart/2005/8/layout/pyramid2"/>
    <dgm:cxn modelId="{792D8DFF-F710-46E2-8BA4-F7C4918D58C8}" type="presParOf" srcId="{89DE3AED-9315-462F-8F13-7524A00811D3}" destId="{97B4DD4C-0F98-46FB-8F57-42DD0957C593}" srcOrd="1" destOrd="0" presId="urn:microsoft.com/office/officeart/2005/8/layout/pyramid2"/>
    <dgm:cxn modelId="{1BAE510B-F386-491B-9C0D-09D8AAB43B05}" type="presParOf" srcId="{89DE3AED-9315-462F-8F13-7524A00811D3}" destId="{109E6DB9-7906-41F5-9B05-0169C81C600A}" srcOrd="2" destOrd="0" presId="urn:microsoft.com/office/officeart/2005/8/layout/pyramid2"/>
    <dgm:cxn modelId="{6A68D38B-118C-4FA2-BF24-4FD206A8940B}" type="presParOf" srcId="{89DE3AED-9315-462F-8F13-7524A00811D3}" destId="{9FE8DE53-44AE-4063-9EA6-F3091ABED902}" srcOrd="3" destOrd="0" presId="urn:microsoft.com/office/officeart/2005/8/layout/pyramid2"/>
    <dgm:cxn modelId="{17CD0D7C-E332-4AE0-A55E-98EAF46E1B00}" type="presParOf" srcId="{89DE3AED-9315-462F-8F13-7524A00811D3}" destId="{845644B5-061C-490E-8656-F28749FDB6B2}" srcOrd="4" destOrd="0" presId="urn:microsoft.com/office/officeart/2005/8/layout/pyramid2"/>
    <dgm:cxn modelId="{462B4441-CCEB-4B8B-B614-A332DB7C0EC9}" type="presParOf" srcId="{89DE3AED-9315-462F-8F13-7524A00811D3}" destId="{BF68981A-8880-4703-AED8-605879B657D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EE178D-EAAD-4548-936B-3E794D25EEDC}" type="doc">
      <dgm:prSet loTypeId="urn:microsoft.com/office/officeart/2005/8/layout/b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2984F5B9-0898-4282-AC7A-67E1D5F995A5}">
      <dgm:prSet phldrT="[Texto]" custT="1"/>
      <dgm:spPr>
        <a:xfrm>
          <a:off x="4615" y="622346"/>
          <a:ext cx="1737525" cy="104251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GT" sz="14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Consejo Nacional de CONRED</a:t>
          </a:r>
        </a:p>
      </dgm:t>
    </dgm:pt>
    <dgm:pt modelId="{9ECFD6BB-4E33-4F26-ADA5-4C80979B6869}" type="parTrans" cxnId="{8A996BE5-35D1-43FD-B7DA-2EFBEBE31AF1}">
      <dgm:prSet/>
      <dgm:spPr/>
      <dgm:t>
        <a:bodyPr/>
        <a:lstStyle/>
        <a:p>
          <a:endParaRPr lang="es-GT" sz="1050">
            <a:latin typeface="Trebuchet MS" panose="020B0603020202020204" pitchFamily="34" charset="0"/>
          </a:endParaRPr>
        </a:p>
      </dgm:t>
    </dgm:pt>
    <dgm:pt modelId="{197DCD27-CDF4-42DA-8B1E-2A3EE6C8F1D3}" type="sibTrans" cxnId="{8A996BE5-35D1-43FD-B7DA-2EFBEBE31AF1}">
      <dgm:prSet custT="1"/>
      <dgm:spPr>
        <a:xfrm>
          <a:off x="1740341" y="1097884"/>
          <a:ext cx="369030" cy="91440"/>
        </a:xfr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s-GT" sz="105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E6A809E5-2268-4724-B2E7-9BC24286466A}">
      <dgm:prSet phldrT="[Texto]" custT="1"/>
      <dgm:spPr>
        <a:xfrm>
          <a:off x="2141772" y="622346"/>
          <a:ext cx="1737525" cy="104251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GT" sz="16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Junta y Secretaría de CONRED</a:t>
          </a:r>
        </a:p>
      </dgm:t>
    </dgm:pt>
    <dgm:pt modelId="{707C4848-27DD-464D-A1AE-0C3B894F1C75}" type="parTrans" cxnId="{F228E125-F65D-407C-9CC2-3B844F9EBE02}">
      <dgm:prSet/>
      <dgm:spPr/>
      <dgm:t>
        <a:bodyPr/>
        <a:lstStyle/>
        <a:p>
          <a:endParaRPr lang="es-GT" sz="1050">
            <a:latin typeface="Trebuchet MS" panose="020B0603020202020204" pitchFamily="34" charset="0"/>
          </a:endParaRPr>
        </a:p>
      </dgm:t>
    </dgm:pt>
    <dgm:pt modelId="{86652632-B9DE-4C26-8B16-030D639E9CD3}" type="sibTrans" cxnId="{F228E125-F65D-407C-9CC2-3B844F9EBE02}">
      <dgm:prSet custT="1"/>
      <dgm:spPr>
        <a:xfrm>
          <a:off x="3877497" y="1097884"/>
          <a:ext cx="369030" cy="91440"/>
        </a:xfr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s-GT" sz="105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82F94321-7F20-4A8C-9C2E-571701E20EBB}">
      <dgm:prSet phldrT="[Texto]" custT="1"/>
      <dgm:spPr>
        <a:xfrm>
          <a:off x="4278928" y="622346"/>
          <a:ext cx="1737525" cy="104251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GT" sz="16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Secretaría Ejecutiva de CONRED</a:t>
          </a:r>
        </a:p>
      </dgm:t>
    </dgm:pt>
    <dgm:pt modelId="{E026ACD6-CC03-4DA1-82E1-4D11A006701D}" type="parTrans" cxnId="{FA7232B7-6394-4119-ABCD-78E275EF0158}">
      <dgm:prSet/>
      <dgm:spPr/>
      <dgm:t>
        <a:bodyPr/>
        <a:lstStyle/>
        <a:p>
          <a:endParaRPr lang="es-GT" sz="1050">
            <a:latin typeface="Trebuchet MS" panose="020B0603020202020204" pitchFamily="34" charset="0"/>
          </a:endParaRPr>
        </a:p>
      </dgm:t>
    </dgm:pt>
    <dgm:pt modelId="{638C76B6-70B1-4419-8CAB-F6A06337015E}" type="sibTrans" cxnId="{FA7232B7-6394-4119-ABCD-78E275EF0158}">
      <dgm:prSet custT="1"/>
      <dgm:spPr>
        <a:xfrm>
          <a:off x="873378" y="1663062"/>
          <a:ext cx="4274312" cy="369030"/>
        </a:xfr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s-GT" sz="105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DA035791-691C-4EAA-B049-963639AFA5F4}">
      <dgm:prSet phldrT="[Texto]" custT="1"/>
      <dgm:spPr>
        <a:xfrm>
          <a:off x="4615" y="2064492"/>
          <a:ext cx="1737525" cy="104251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GT" sz="16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Coordinadora Regional para la reducción de desastres</a:t>
          </a:r>
        </a:p>
      </dgm:t>
    </dgm:pt>
    <dgm:pt modelId="{76C4A8BF-1950-48BC-B052-4EA382672B85}" type="parTrans" cxnId="{06E6B403-9733-4599-9310-EEEC0F481CEF}">
      <dgm:prSet/>
      <dgm:spPr/>
      <dgm:t>
        <a:bodyPr/>
        <a:lstStyle/>
        <a:p>
          <a:endParaRPr lang="es-GT" sz="1050">
            <a:latin typeface="Trebuchet MS" panose="020B0603020202020204" pitchFamily="34" charset="0"/>
          </a:endParaRPr>
        </a:p>
      </dgm:t>
    </dgm:pt>
    <dgm:pt modelId="{597C0D9F-1691-49B1-9BCA-DBB6F28A5CE7}" type="sibTrans" cxnId="{06E6B403-9733-4599-9310-EEEC0F481CEF}">
      <dgm:prSet custT="1"/>
      <dgm:spPr>
        <a:xfrm>
          <a:off x="1740341" y="2540030"/>
          <a:ext cx="369030" cy="91440"/>
        </a:xfr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s-GT" sz="105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B390BCAF-6B8F-4C05-9E0A-3E7D0288CB5E}">
      <dgm:prSet phldrT="[Texto]" custT="1"/>
      <dgm:spPr>
        <a:xfrm>
          <a:off x="2141772" y="2064492"/>
          <a:ext cx="1737525" cy="104251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GT" sz="14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Coordinadora Departamental para la reducción de desastres</a:t>
          </a:r>
        </a:p>
      </dgm:t>
    </dgm:pt>
    <dgm:pt modelId="{7904C3C3-F529-43F7-BB03-1F4A81465DD5}" type="parTrans" cxnId="{B6F4AEB1-1D86-4BE4-AEC7-A0D2F34AD2A5}">
      <dgm:prSet/>
      <dgm:spPr/>
      <dgm:t>
        <a:bodyPr/>
        <a:lstStyle/>
        <a:p>
          <a:endParaRPr lang="es-GT" sz="1050">
            <a:latin typeface="Trebuchet MS" panose="020B0603020202020204" pitchFamily="34" charset="0"/>
          </a:endParaRPr>
        </a:p>
      </dgm:t>
    </dgm:pt>
    <dgm:pt modelId="{85EBA6D8-E054-4462-B5A1-AE41FF331732}" type="sibTrans" cxnId="{B6F4AEB1-1D86-4BE4-AEC7-A0D2F34AD2A5}">
      <dgm:prSet custT="1"/>
      <dgm:spPr>
        <a:xfrm>
          <a:off x="3877497" y="2540030"/>
          <a:ext cx="369030" cy="91440"/>
        </a:xfr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s-GT" sz="105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4B185D5E-84EF-42F7-A799-EA33EFA4F7D8}">
      <dgm:prSet phldrT="[Texto]" custT="1"/>
      <dgm:spPr>
        <a:xfrm>
          <a:off x="4278928" y="2064492"/>
          <a:ext cx="1737525" cy="104251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GT" sz="16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Coordinadora Municipal para la reducción de desastres</a:t>
          </a:r>
        </a:p>
      </dgm:t>
    </dgm:pt>
    <dgm:pt modelId="{9D53A3C5-F088-47EB-9AF9-46BC3F9EC503}" type="parTrans" cxnId="{745E5277-277F-42BA-A26E-CADF579D50F4}">
      <dgm:prSet/>
      <dgm:spPr/>
      <dgm:t>
        <a:bodyPr/>
        <a:lstStyle/>
        <a:p>
          <a:endParaRPr lang="es-GT" sz="1050">
            <a:latin typeface="Trebuchet MS" panose="020B0603020202020204" pitchFamily="34" charset="0"/>
          </a:endParaRPr>
        </a:p>
      </dgm:t>
    </dgm:pt>
    <dgm:pt modelId="{E2A757AF-7589-4E4C-B546-A89DA31FE079}" type="sibTrans" cxnId="{745E5277-277F-42BA-A26E-CADF579D50F4}">
      <dgm:prSet/>
      <dgm:spPr/>
      <dgm:t>
        <a:bodyPr/>
        <a:lstStyle/>
        <a:p>
          <a:endParaRPr lang="es-GT" sz="1050">
            <a:latin typeface="Trebuchet MS" panose="020B0603020202020204" pitchFamily="34" charset="0"/>
          </a:endParaRPr>
        </a:p>
      </dgm:t>
    </dgm:pt>
    <dgm:pt modelId="{CA72D633-48A6-4AE5-B1A0-8CEA8BB86934}" type="pres">
      <dgm:prSet presAssocID="{2EEE178D-EAAD-4548-936B-3E794D25EEDC}" presName="Name0" presStyleCnt="0">
        <dgm:presLayoutVars>
          <dgm:dir/>
          <dgm:resizeHandles val="exact"/>
        </dgm:presLayoutVars>
      </dgm:prSet>
      <dgm:spPr/>
    </dgm:pt>
    <dgm:pt modelId="{6F29ED85-8457-483B-939F-2BCAD803F999}" type="pres">
      <dgm:prSet presAssocID="{2984F5B9-0898-4282-AC7A-67E1D5F995A5}" presName="node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2318F86D-6067-4B0B-A9A8-6C5DB94D7133}" type="pres">
      <dgm:prSet presAssocID="{197DCD27-CDF4-42DA-8B1E-2A3EE6C8F1D3}" presName="sibTrans" presStyleLbl="sibTrans1D1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9030" y="45720"/>
              </a:lnTo>
            </a:path>
          </a:pathLst>
        </a:custGeom>
      </dgm:spPr>
    </dgm:pt>
    <dgm:pt modelId="{6951A31C-622D-4F7F-81DB-7BEE0E8F996A}" type="pres">
      <dgm:prSet presAssocID="{197DCD27-CDF4-42DA-8B1E-2A3EE6C8F1D3}" presName="connectorText" presStyleLbl="sibTrans1D1" presStyleIdx="0" presStyleCnt="5"/>
      <dgm:spPr/>
    </dgm:pt>
    <dgm:pt modelId="{BFB44F07-E4E3-4B51-BBC2-1A2BFC629576}" type="pres">
      <dgm:prSet presAssocID="{E6A809E5-2268-4724-B2E7-9BC24286466A}" presName="node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FA7A469C-B560-4543-AE8D-94BE453A9F0B}" type="pres">
      <dgm:prSet presAssocID="{86652632-B9DE-4C26-8B16-030D639E9CD3}" presName="sibTrans" presStyleLbl="sibTrans1D1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9030" y="45720"/>
              </a:lnTo>
            </a:path>
          </a:pathLst>
        </a:custGeom>
      </dgm:spPr>
    </dgm:pt>
    <dgm:pt modelId="{081CAD31-0C6A-44E2-ADF1-455E53660B07}" type="pres">
      <dgm:prSet presAssocID="{86652632-B9DE-4C26-8B16-030D639E9CD3}" presName="connectorText" presStyleLbl="sibTrans1D1" presStyleIdx="1" presStyleCnt="5"/>
      <dgm:spPr/>
    </dgm:pt>
    <dgm:pt modelId="{BAF42391-3A3A-4A3E-8AE8-89ADD3A459B9}" type="pres">
      <dgm:prSet presAssocID="{82F94321-7F20-4A8C-9C2E-571701E20EBB}" presName="node" presStyleLbl="node1" presStyleIdx="2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AA941BC9-8E13-409C-9E96-9FD7ACD7C864}" type="pres">
      <dgm:prSet presAssocID="{638C76B6-70B1-4419-8CAB-F6A06337015E}" presName="sibTrans" presStyleLbl="sibTrans1D1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274312" y="0"/>
              </a:moveTo>
              <a:lnTo>
                <a:pt x="4274312" y="201615"/>
              </a:lnTo>
              <a:lnTo>
                <a:pt x="0" y="201615"/>
              </a:lnTo>
              <a:lnTo>
                <a:pt x="0" y="369030"/>
              </a:lnTo>
            </a:path>
          </a:pathLst>
        </a:custGeom>
      </dgm:spPr>
    </dgm:pt>
    <dgm:pt modelId="{39BFCDDA-BDD9-460D-995B-CD1BC4A4E498}" type="pres">
      <dgm:prSet presAssocID="{638C76B6-70B1-4419-8CAB-F6A06337015E}" presName="connectorText" presStyleLbl="sibTrans1D1" presStyleIdx="2" presStyleCnt="5"/>
      <dgm:spPr/>
    </dgm:pt>
    <dgm:pt modelId="{4B09360F-2F50-49F2-9326-8A03F8FDE10B}" type="pres">
      <dgm:prSet presAssocID="{DA035791-691C-4EAA-B049-963639AFA5F4}" presName="node" presStyleLbl="node1" presStyleIdx="3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FD79C395-23ED-4EE1-9D62-6877EF39EAAA}" type="pres">
      <dgm:prSet presAssocID="{597C0D9F-1691-49B1-9BCA-DBB6F28A5CE7}" presName="sibTrans" presStyleLbl="sibTrans1D1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9030" y="45720"/>
              </a:lnTo>
            </a:path>
          </a:pathLst>
        </a:custGeom>
      </dgm:spPr>
    </dgm:pt>
    <dgm:pt modelId="{FE3DAB29-6E74-42E2-8DB3-FDD05FEBBC29}" type="pres">
      <dgm:prSet presAssocID="{597C0D9F-1691-49B1-9BCA-DBB6F28A5CE7}" presName="connectorText" presStyleLbl="sibTrans1D1" presStyleIdx="3" presStyleCnt="5"/>
      <dgm:spPr/>
    </dgm:pt>
    <dgm:pt modelId="{423A361D-29B1-445E-A522-D9861835EF67}" type="pres">
      <dgm:prSet presAssocID="{B390BCAF-6B8F-4C05-9E0A-3E7D0288CB5E}" presName="node" presStyleLbl="node1" presStyleIdx="4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8284A0D5-2340-46EF-83A8-64076A727469}" type="pres">
      <dgm:prSet presAssocID="{85EBA6D8-E054-4462-B5A1-AE41FF331732}" presName="sibTrans" presStyleLbl="sibTrans1D1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9030" y="45720"/>
              </a:lnTo>
            </a:path>
          </a:pathLst>
        </a:custGeom>
      </dgm:spPr>
    </dgm:pt>
    <dgm:pt modelId="{5AC5CFDE-1C27-4896-B57E-DDE4698069CA}" type="pres">
      <dgm:prSet presAssocID="{85EBA6D8-E054-4462-B5A1-AE41FF331732}" presName="connectorText" presStyleLbl="sibTrans1D1" presStyleIdx="4" presStyleCnt="5"/>
      <dgm:spPr/>
    </dgm:pt>
    <dgm:pt modelId="{CF087056-B3DE-439B-9C84-A1FCE5EC8525}" type="pres">
      <dgm:prSet presAssocID="{4B185D5E-84EF-42F7-A799-EA33EFA4F7D8}" presName="node" presStyleLbl="node1" presStyleIdx="5" presStyleCnt="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06E6B403-9733-4599-9310-EEEC0F481CEF}" srcId="{2EEE178D-EAAD-4548-936B-3E794D25EEDC}" destId="{DA035791-691C-4EAA-B049-963639AFA5F4}" srcOrd="3" destOrd="0" parTransId="{76C4A8BF-1950-48BC-B052-4EA382672B85}" sibTransId="{597C0D9F-1691-49B1-9BCA-DBB6F28A5CE7}"/>
    <dgm:cxn modelId="{1CCBFB0D-F275-48B9-B0E5-FB85FD65118A}" type="presOf" srcId="{86652632-B9DE-4C26-8B16-030D639E9CD3}" destId="{081CAD31-0C6A-44E2-ADF1-455E53660B07}" srcOrd="1" destOrd="0" presId="urn:microsoft.com/office/officeart/2005/8/layout/bProcess3"/>
    <dgm:cxn modelId="{FF968A16-DACE-4E11-AB35-A5BFE1C26AB5}" type="presOf" srcId="{86652632-B9DE-4C26-8B16-030D639E9CD3}" destId="{FA7A469C-B560-4543-AE8D-94BE453A9F0B}" srcOrd="0" destOrd="0" presId="urn:microsoft.com/office/officeart/2005/8/layout/bProcess3"/>
    <dgm:cxn modelId="{14B8DB1C-1825-4F1E-9116-C5F5B5CED1F3}" type="presOf" srcId="{197DCD27-CDF4-42DA-8B1E-2A3EE6C8F1D3}" destId="{2318F86D-6067-4B0B-A9A8-6C5DB94D7133}" srcOrd="0" destOrd="0" presId="urn:microsoft.com/office/officeart/2005/8/layout/bProcess3"/>
    <dgm:cxn modelId="{B6DFE01F-C12D-49F4-B074-CD4FB00B1AD9}" type="presOf" srcId="{E6A809E5-2268-4724-B2E7-9BC24286466A}" destId="{BFB44F07-E4E3-4B51-BBC2-1A2BFC629576}" srcOrd="0" destOrd="0" presId="urn:microsoft.com/office/officeart/2005/8/layout/bProcess3"/>
    <dgm:cxn modelId="{F228E125-F65D-407C-9CC2-3B844F9EBE02}" srcId="{2EEE178D-EAAD-4548-936B-3E794D25EEDC}" destId="{E6A809E5-2268-4724-B2E7-9BC24286466A}" srcOrd="1" destOrd="0" parTransId="{707C4848-27DD-464D-A1AE-0C3B894F1C75}" sibTransId="{86652632-B9DE-4C26-8B16-030D639E9CD3}"/>
    <dgm:cxn modelId="{9D9ED12C-3968-416B-A614-6B26E4BD1FA7}" type="presOf" srcId="{2EEE178D-EAAD-4548-936B-3E794D25EEDC}" destId="{CA72D633-48A6-4AE5-B1A0-8CEA8BB86934}" srcOrd="0" destOrd="0" presId="urn:microsoft.com/office/officeart/2005/8/layout/bProcess3"/>
    <dgm:cxn modelId="{E264D42E-FD77-4ED7-874C-4F9407D69043}" type="presOf" srcId="{B390BCAF-6B8F-4C05-9E0A-3E7D0288CB5E}" destId="{423A361D-29B1-445E-A522-D9861835EF67}" srcOrd="0" destOrd="0" presId="urn:microsoft.com/office/officeart/2005/8/layout/bProcess3"/>
    <dgm:cxn modelId="{EFCFF236-7AEC-4285-93F0-DA35100E047E}" type="presOf" srcId="{4B185D5E-84EF-42F7-A799-EA33EFA4F7D8}" destId="{CF087056-B3DE-439B-9C84-A1FCE5EC8525}" srcOrd="0" destOrd="0" presId="urn:microsoft.com/office/officeart/2005/8/layout/bProcess3"/>
    <dgm:cxn modelId="{A276F844-56BA-4BA5-B6D5-48111BE2C0A9}" type="presOf" srcId="{82F94321-7F20-4A8C-9C2E-571701E20EBB}" destId="{BAF42391-3A3A-4A3E-8AE8-89ADD3A459B9}" srcOrd="0" destOrd="0" presId="urn:microsoft.com/office/officeart/2005/8/layout/bProcess3"/>
    <dgm:cxn modelId="{D9C2E565-484A-4221-B29B-957D84144F15}" type="presOf" srcId="{638C76B6-70B1-4419-8CAB-F6A06337015E}" destId="{AA941BC9-8E13-409C-9E96-9FD7ACD7C864}" srcOrd="0" destOrd="0" presId="urn:microsoft.com/office/officeart/2005/8/layout/bProcess3"/>
    <dgm:cxn modelId="{745E5277-277F-42BA-A26E-CADF579D50F4}" srcId="{2EEE178D-EAAD-4548-936B-3E794D25EEDC}" destId="{4B185D5E-84EF-42F7-A799-EA33EFA4F7D8}" srcOrd="5" destOrd="0" parTransId="{9D53A3C5-F088-47EB-9AF9-46BC3F9EC503}" sibTransId="{E2A757AF-7589-4E4C-B546-A89DA31FE079}"/>
    <dgm:cxn modelId="{B6F4AEB1-1D86-4BE4-AEC7-A0D2F34AD2A5}" srcId="{2EEE178D-EAAD-4548-936B-3E794D25EEDC}" destId="{B390BCAF-6B8F-4C05-9E0A-3E7D0288CB5E}" srcOrd="4" destOrd="0" parTransId="{7904C3C3-F529-43F7-BB03-1F4A81465DD5}" sibTransId="{85EBA6D8-E054-4462-B5A1-AE41FF331732}"/>
    <dgm:cxn modelId="{FA7232B7-6394-4119-ABCD-78E275EF0158}" srcId="{2EEE178D-EAAD-4548-936B-3E794D25EEDC}" destId="{82F94321-7F20-4A8C-9C2E-571701E20EBB}" srcOrd="2" destOrd="0" parTransId="{E026ACD6-CC03-4DA1-82E1-4D11A006701D}" sibTransId="{638C76B6-70B1-4419-8CAB-F6A06337015E}"/>
    <dgm:cxn modelId="{2185F1C0-9DA8-4227-8539-48B2B02AB2D2}" type="presOf" srcId="{85EBA6D8-E054-4462-B5A1-AE41FF331732}" destId="{5AC5CFDE-1C27-4896-B57E-DDE4698069CA}" srcOrd="1" destOrd="0" presId="urn:microsoft.com/office/officeart/2005/8/layout/bProcess3"/>
    <dgm:cxn modelId="{9A4CC0C6-CD37-46BE-A715-7FC7F5AA7B7F}" type="presOf" srcId="{85EBA6D8-E054-4462-B5A1-AE41FF331732}" destId="{8284A0D5-2340-46EF-83A8-64076A727469}" srcOrd="0" destOrd="0" presId="urn:microsoft.com/office/officeart/2005/8/layout/bProcess3"/>
    <dgm:cxn modelId="{8A24ADD4-33B0-40D6-BD7B-7DAE15ADBD56}" type="presOf" srcId="{197DCD27-CDF4-42DA-8B1E-2A3EE6C8F1D3}" destId="{6951A31C-622D-4F7F-81DB-7BEE0E8F996A}" srcOrd="1" destOrd="0" presId="urn:microsoft.com/office/officeart/2005/8/layout/bProcess3"/>
    <dgm:cxn modelId="{A5E9B3D7-6F38-4147-A568-CC199839368C}" type="presOf" srcId="{638C76B6-70B1-4419-8CAB-F6A06337015E}" destId="{39BFCDDA-BDD9-460D-995B-CD1BC4A4E498}" srcOrd="1" destOrd="0" presId="urn:microsoft.com/office/officeart/2005/8/layout/bProcess3"/>
    <dgm:cxn modelId="{E349AEDB-3D93-4D2F-9737-01747D4A85F8}" type="presOf" srcId="{597C0D9F-1691-49B1-9BCA-DBB6F28A5CE7}" destId="{FD79C395-23ED-4EE1-9D62-6877EF39EAAA}" srcOrd="0" destOrd="0" presId="urn:microsoft.com/office/officeart/2005/8/layout/bProcess3"/>
    <dgm:cxn modelId="{8A996BE5-35D1-43FD-B7DA-2EFBEBE31AF1}" srcId="{2EEE178D-EAAD-4548-936B-3E794D25EEDC}" destId="{2984F5B9-0898-4282-AC7A-67E1D5F995A5}" srcOrd="0" destOrd="0" parTransId="{9ECFD6BB-4E33-4F26-ADA5-4C80979B6869}" sibTransId="{197DCD27-CDF4-42DA-8B1E-2A3EE6C8F1D3}"/>
    <dgm:cxn modelId="{D2CFEDFB-FD89-406A-9551-AD53C4DA7564}" type="presOf" srcId="{2984F5B9-0898-4282-AC7A-67E1D5F995A5}" destId="{6F29ED85-8457-483B-939F-2BCAD803F999}" srcOrd="0" destOrd="0" presId="urn:microsoft.com/office/officeart/2005/8/layout/bProcess3"/>
    <dgm:cxn modelId="{6CD211FF-50DA-4D55-AA7C-411ECFCC6F21}" type="presOf" srcId="{DA035791-691C-4EAA-B049-963639AFA5F4}" destId="{4B09360F-2F50-49F2-9326-8A03F8FDE10B}" srcOrd="0" destOrd="0" presId="urn:microsoft.com/office/officeart/2005/8/layout/bProcess3"/>
    <dgm:cxn modelId="{4A8238FF-EE59-459A-8A17-796E23597512}" type="presOf" srcId="{597C0D9F-1691-49B1-9BCA-DBB6F28A5CE7}" destId="{FE3DAB29-6E74-42E2-8DB3-FDD05FEBBC29}" srcOrd="1" destOrd="0" presId="urn:microsoft.com/office/officeart/2005/8/layout/bProcess3"/>
    <dgm:cxn modelId="{76C20DA1-28DB-4852-8AF7-5FE72C8AE8ED}" type="presParOf" srcId="{CA72D633-48A6-4AE5-B1A0-8CEA8BB86934}" destId="{6F29ED85-8457-483B-939F-2BCAD803F999}" srcOrd="0" destOrd="0" presId="urn:microsoft.com/office/officeart/2005/8/layout/bProcess3"/>
    <dgm:cxn modelId="{6BFC142C-0AA7-4A4B-8382-45B842EE4D26}" type="presParOf" srcId="{CA72D633-48A6-4AE5-B1A0-8CEA8BB86934}" destId="{2318F86D-6067-4B0B-A9A8-6C5DB94D7133}" srcOrd="1" destOrd="0" presId="urn:microsoft.com/office/officeart/2005/8/layout/bProcess3"/>
    <dgm:cxn modelId="{542F9479-F2A1-479C-81CB-AEAB6E74CB9B}" type="presParOf" srcId="{2318F86D-6067-4B0B-A9A8-6C5DB94D7133}" destId="{6951A31C-622D-4F7F-81DB-7BEE0E8F996A}" srcOrd="0" destOrd="0" presId="urn:microsoft.com/office/officeart/2005/8/layout/bProcess3"/>
    <dgm:cxn modelId="{0D24C325-62F9-4163-8404-B1540885F0E9}" type="presParOf" srcId="{CA72D633-48A6-4AE5-B1A0-8CEA8BB86934}" destId="{BFB44F07-E4E3-4B51-BBC2-1A2BFC629576}" srcOrd="2" destOrd="0" presId="urn:microsoft.com/office/officeart/2005/8/layout/bProcess3"/>
    <dgm:cxn modelId="{1367D921-29E6-4FBC-B423-80C588A86511}" type="presParOf" srcId="{CA72D633-48A6-4AE5-B1A0-8CEA8BB86934}" destId="{FA7A469C-B560-4543-AE8D-94BE453A9F0B}" srcOrd="3" destOrd="0" presId="urn:microsoft.com/office/officeart/2005/8/layout/bProcess3"/>
    <dgm:cxn modelId="{BBEB54D4-F9B0-404F-AD30-A35E700A3B72}" type="presParOf" srcId="{FA7A469C-B560-4543-AE8D-94BE453A9F0B}" destId="{081CAD31-0C6A-44E2-ADF1-455E53660B07}" srcOrd="0" destOrd="0" presId="urn:microsoft.com/office/officeart/2005/8/layout/bProcess3"/>
    <dgm:cxn modelId="{78605CC9-F2E3-4673-98ED-1BD85710B9EF}" type="presParOf" srcId="{CA72D633-48A6-4AE5-B1A0-8CEA8BB86934}" destId="{BAF42391-3A3A-4A3E-8AE8-89ADD3A459B9}" srcOrd="4" destOrd="0" presId="urn:microsoft.com/office/officeart/2005/8/layout/bProcess3"/>
    <dgm:cxn modelId="{7424496E-CF51-4714-B4E9-060EA3A41A01}" type="presParOf" srcId="{CA72D633-48A6-4AE5-B1A0-8CEA8BB86934}" destId="{AA941BC9-8E13-409C-9E96-9FD7ACD7C864}" srcOrd="5" destOrd="0" presId="urn:microsoft.com/office/officeart/2005/8/layout/bProcess3"/>
    <dgm:cxn modelId="{F95CE55F-21E8-46E7-9F48-38210CF3295B}" type="presParOf" srcId="{AA941BC9-8E13-409C-9E96-9FD7ACD7C864}" destId="{39BFCDDA-BDD9-460D-995B-CD1BC4A4E498}" srcOrd="0" destOrd="0" presId="urn:microsoft.com/office/officeart/2005/8/layout/bProcess3"/>
    <dgm:cxn modelId="{3962410F-937D-4018-AF84-E742C357D2EA}" type="presParOf" srcId="{CA72D633-48A6-4AE5-B1A0-8CEA8BB86934}" destId="{4B09360F-2F50-49F2-9326-8A03F8FDE10B}" srcOrd="6" destOrd="0" presId="urn:microsoft.com/office/officeart/2005/8/layout/bProcess3"/>
    <dgm:cxn modelId="{EE0F3392-18E2-4DEE-BAB4-2170F51DF5A4}" type="presParOf" srcId="{CA72D633-48A6-4AE5-B1A0-8CEA8BB86934}" destId="{FD79C395-23ED-4EE1-9D62-6877EF39EAAA}" srcOrd="7" destOrd="0" presId="urn:microsoft.com/office/officeart/2005/8/layout/bProcess3"/>
    <dgm:cxn modelId="{2315AAFA-A379-4ACA-A4BD-7D1991589DD5}" type="presParOf" srcId="{FD79C395-23ED-4EE1-9D62-6877EF39EAAA}" destId="{FE3DAB29-6E74-42E2-8DB3-FDD05FEBBC29}" srcOrd="0" destOrd="0" presId="urn:microsoft.com/office/officeart/2005/8/layout/bProcess3"/>
    <dgm:cxn modelId="{8DC9E4D9-4ECD-4AFC-98A7-25D1AD01100D}" type="presParOf" srcId="{CA72D633-48A6-4AE5-B1A0-8CEA8BB86934}" destId="{423A361D-29B1-445E-A522-D9861835EF67}" srcOrd="8" destOrd="0" presId="urn:microsoft.com/office/officeart/2005/8/layout/bProcess3"/>
    <dgm:cxn modelId="{115817ED-1D65-43A4-B788-04550DEA0AF8}" type="presParOf" srcId="{CA72D633-48A6-4AE5-B1A0-8CEA8BB86934}" destId="{8284A0D5-2340-46EF-83A8-64076A727469}" srcOrd="9" destOrd="0" presId="urn:microsoft.com/office/officeart/2005/8/layout/bProcess3"/>
    <dgm:cxn modelId="{C3FC4A32-71BB-4BE4-A053-D7325D8C408D}" type="presParOf" srcId="{8284A0D5-2340-46EF-83A8-64076A727469}" destId="{5AC5CFDE-1C27-4896-B57E-DDE4698069CA}" srcOrd="0" destOrd="0" presId="urn:microsoft.com/office/officeart/2005/8/layout/bProcess3"/>
    <dgm:cxn modelId="{E9F6457E-6B30-4641-B3FD-88909ECF8E98}" type="presParOf" srcId="{CA72D633-48A6-4AE5-B1A0-8CEA8BB86934}" destId="{CF087056-B3DE-439B-9C84-A1FCE5EC8525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D26193-1664-4249-B1C3-EF03C878EF8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A6DFACCC-D31A-4773-83F1-31F1229A193E}">
      <dgm:prSet phldrT="[Texto]" custT="1"/>
      <dgm:spPr/>
      <dgm:t>
        <a:bodyPr/>
        <a:lstStyle/>
        <a:p>
          <a:r>
            <a:rPr lang="es-GT" sz="1600">
              <a:latin typeface="Trebuchet MS" panose="020B0603020202020204" pitchFamily="34" charset="0"/>
            </a:rPr>
            <a:t>Control Incial</a:t>
          </a:r>
        </a:p>
      </dgm:t>
    </dgm:pt>
    <dgm:pt modelId="{1EF73346-B8CC-4D95-A147-8CB6AA2CB31E}" type="parTrans" cxnId="{7F9DD394-B335-4532-B633-03D67593BBF6}">
      <dgm:prSet/>
      <dgm:spPr/>
      <dgm:t>
        <a:bodyPr/>
        <a:lstStyle/>
        <a:p>
          <a:endParaRPr lang="es-GT" sz="1000">
            <a:latin typeface="Trebuchet MS" panose="020B0603020202020204" pitchFamily="34" charset="0"/>
          </a:endParaRPr>
        </a:p>
      </dgm:t>
    </dgm:pt>
    <dgm:pt modelId="{09E7E19F-D0B7-4B00-AC76-0DE0B385DAC0}" type="sibTrans" cxnId="{7F9DD394-B335-4532-B633-03D67593BBF6}">
      <dgm:prSet/>
      <dgm:spPr/>
      <dgm:t>
        <a:bodyPr/>
        <a:lstStyle/>
        <a:p>
          <a:endParaRPr lang="es-GT" sz="1000">
            <a:latin typeface="Trebuchet MS" panose="020B0603020202020204" pitchFamily="34" charset="0"/>
          </a:endParaRPr>
        </a:p>
      </dgm:t>
    </dgm:pt>
    <dgm:pt modelId="{19F6E6EF-60D6-4112-A599-2E5A44B21041}">
      <dgm:prSet phldrT="[Texto]" custT="1"/>
      <dgm:spPr/>
      <dgm:t>
        <a:bodyPr/>
        <a:lstStyle/>
        <a:p>
          <a:r>
            <a:rPr lang="es-GT" sz="1000">
              <a:latin typeface="Trebuchet MS" panose="020B0603020202020204" pitchFamily="34" charset="0"/>
            </a:rPr>
            <a:t>Todas las instituciones dentro de este Plan deben nombrar un Funcionario Enlace titular y su suplente responsable de atender los requerimientos en Situaciones RED.</a:t>
          </a:r>
        </a:p>
      </dgm:t>
    </dgm:pt>
    <dgm:pt modelId="{D43CAAE6-2D4B-44B6-B34A-A59ED771F86C}" type="parTrans" cxnId="{D05DDBC2-0F99-4714-A89C-DFD230AD21D0}">
      <dgm:prSet/>
      <dgm:spPr/>
      <dgm:t>
        <a:bodyPr/>
        <a:lstStyle/>
        <a:p>
          <a:endParaRPr lang="es-GT" sz="1000">
            <a:latin typeface="Trebuchet MS" panose="020B0603020202020204" pitchFamily="34" charset="0"/>
          </a:endParaRPr>
        </a:p>
      </dgm:t>
    </dgm:pt>
    <dgm:pt modelId="{7A58A5C6-2E23-4B72-AF31-30AE511FDDC3}" type="sibTrans" cxnId="{D05DDBC2-0F99-4714-A89C-DFD230AD21D0}">
      <dgm:prSet/>
      <dgm:spPr/>
      <dgm:t>
        <a:bodyPr/>
        <a:lstStyle/>
        <a:p>
          <a:endParaRPr lang="es-GT" sz="1000">
            <a:latin typeface="Trebuchet MS" panose="020B0603020202020204" pitchFamily="34" charset="0"/>
          </a:endParaRPr>
        </a:p>
      </dgm:t>
    </dgm:pt>
    <dgm:pt modelId="{906D9B61-3879-4714-9814-1F0CA984B858}">
      <dgm:prSet phldrT="[Texto]" custT="1"/>
      <dgm:spPr/>
      <dgm:t>
        <a:bodyPr/>
        <a:lstStyle/>
        <a:p>
          <a:r>
            <a:rPr lang="es-GT" sz="1000">
              <a:latin typeface="Trebuchet MS" panose="020B0603020202020204" pitchFamily="34" charset="0"/>
            </a:rPr>
            <a:t>Mantener inventario actualizado de recursos disponibles para atender Situaciones RED.</a:t>
          </a:r>
        </a:p>
      </dgm:t>
    </dgm:pt>
    <dgm:pt modelId="{C3E4ECA4-F2FA-4B2A-AA61-9E27606C39BE}" type="parTrans" cxnId="{0C863673-E9CC-4EC8-BD35-B660E31AF702}">
      <dgm:prSet/>
      <dgm:spPr/>
      <dgm:t>
        <a:bodyPr/>
        <a:lstStyle/>
        <a:p>
          <a:endParaRPr lang="es-GT" sz="1000">
            <a:latin typeface="Trebuchet MS" panose="020B0603020202020204" pitchFamily="34" charset="0"/>
          </a:endParaRPr>
        </a:p>
      </dgm:t>
    </dgm:pt>
    <dgm:pt modelId="{77FA5D63-C002-468D-B65B-18C815653A1F}" type="sibTrans" cxnId="{0C863673-E9CC-4EC8-BD35-B660E31AF702}">
      <dgm:prSet/>
      <dgm:spPr/>
      <dgm:t>
        <a:bodyPr/>
        <a:lstStyle/>
        <a:p>
          <a:endParaRPr lang="es-GT" sz="1000">
            <a:latin typeface="Trebuchet MS" panose="020B0603020202020204" pitchFamily="34" charset="0"/>
          </a:endParaRPr>
        </a:p>
      </dgm:t>
    </dgm:pt>
    <dgm:pt modelId="{9B701E2E-5282-4AFA-B2C3-8D670D831035}">
      <dgm:prSet phldrT="[Texto]" custT="1"/>
      <dgm:spPr/>
      <dgm:t>
        <a:bodyPr/>
        <a:lstStyle/>
        <a:p>
          <a:r>
            <a:rPr lang="es-GT" sz="1600">
              <a:latin typeface="Trebuchet MS" panose="020B0603020202020204" pitchFamily="34" charset="0"/>
            </a:rPr>
            <a:t>Control Intermedio</a:t>
          </a:r>
        </a:p>
      </dgm:t>
    </dgm:pt>
    <dgm:pt modelId="{C921B697-A2BC-4491-B48A-8B6E7D5B59B1}" type="parTrans" cxnId="{1F470F20-CFA2-4A2E-BA13-EDB098EB73DF}">
      <dgm:prSet/>
      <dgm:spPr/>
      <dgm:t>
        <a:bodyPr/>
        <a:lstStyle/>
        <a:p>
          <a:endParaRPr lang="es-GT" sz="1000">
            <a:latin typeface="Trebuchet MS" panose="020B0603020202020204" pitchFamily="34" charset="0"/>
          </a:endParaRPr>
        </a:p>
      </dgm:t>
    </dgm:pt>
    <dgm:pt modelId="{5B1C8851-AD87-4A33-8AC4-1ADAE1F1682B}" type="sibTrans" cxnId="{1F470F20-CFA2-4A2E-BA13-EDB098EB73DF}">
      <dgm:prSet/>
      <dgm:spPr/>
      <dgm:t>
        <a:bodyPr/>
        <a:lstStyle/>
        <a:p>
          <a:endParaRPr lang="es-GT" sz="1000">
            <a:latin typeface="Trebuchet MS" panose="020B0603020202020204" pitchFamily="34" charset="0"/>
          </a:endParaRPr>
        </a:p>
      </dgm:t>
    </dgm:pt>
    <dgm:pt modelId="{24BAB64B-0B08-4AE4-9D76-BA1A55D638D6}">
      <dgm:prSet phldrT="[Texto]" custT="1"/>
      <dgm:spPr/>
      <dgm:t>
        <a:bodyPr/>
        <a:lstStyle/>
        <a:p>
          <a:r>
            <a:rPr lang="es-GT" sz="1000">
              <a:latin typeface="Trebuchet MS" panose="020B0603020202020204" pitchFamily="34" charset="0"/>
            </a:rPr>
            <a:t>Mantener Monitoreo permanente de los eventos adversos que pueden afectar al territorio jurisdiccional.</a:t>
          </a:r>
        </a:p>
      </dgm:t>
    </dgm:pt>
    <dgm:pt modelId="{5EA7DD2B-9961-48A1-90BF-FA1A23877B15}" type="parTrans" cxnId="{0A33E864-BB32-4838-9323-787745727C6A}">
      <dgm:prSet/>
      <dgm:spPr/>
      <dgm:t>
        <a:bodyPr/>
        <a:lstStyle/>
        <a:p>
          <a:endParaRPr lang="es-GT" sz="1000">
            <a:latin typeface="Trebuchet MS" panose="020B0603020202020204" pitchFamily="34" charset="0"/>
          </a:endParaRPr>
        </a:p>
      </dgm:t>
    </dgm:pt>
    <dgm:pt modelId="{6E32D877-310A-4E48-84FA-91D52EAD4E8E}" type="sibTrans" cxnId="{0A33E864-BB32-4838-9323-787745727C6A}">
      <dgm:prSet/>
      <dgm:spPr/>
      <dgm:t>
        <a:bodyPr/>
        <a:lstStyle/>
        <a:p>
          <a:endParaRPr lang="es-GT" sz="1000">
            <a:latin typeface="Trebuchet MS" panose="020B0603020202020204" pitchFamily="34" charset="0"/>
          </a:endParaRPr>
        </a:p>
      </dgm:t>
    </dgm:pt>
    <dgm:pt modelId="{9496A090-AF3C-4643-AA35-14284DEDAAD3}">
      <dgm:prSet phldrT="[Texto]" custT="1"/>
      <dgm:spPr/>
      <dgm:t>
        <a:bodyPr/>
        <a:lstStyle/>
        <a:p>
          <a:r>
            <a:rPr lang="es-GT" sz="1000">
              <a:latin typeface="Trebuchet MS" panose="020B0603020202020204" pitchFamily="34" charset="0"/>
            </a:rPr>
            <a:t>Establecer las estructuras organizativas para atender Situaciones RED, (COE, SCI).</a:t>
          </a:r>
        </a:p>
      </dgm:t>
    </dgm:pt>
    <dgm:pt modelId="{F224EF76-EE9E-4BE9-8E75-0C185FB8772B}" type="parTrans" cxnId="{2114A7BC-34AD-4AE4-9DE7-38D32F9BE7E2}">
      <dgm:prSet/>
      <dgm:spPr/>
      <dgm:t>
        <a:bodyPr/>
        <a:lstStyle/>
        <a:p>
          <a:endParaRPr lang="es-GT" sz="1000">
            <a:latin typeface="Trebuchet MS" panose="020B0603020202020204" pitchFamily="34" charset="0"/>
          </a:endParaRPr>
        </a:p>
      </dgm:t>
    </dgm:pt>
    <dgm:pt modelId="{9FDB8771-B58A-4B5D-914E-9F6A337B4ED9}" type="sibTrans" cxnId="{2114A7BC-34AD-4AE4-9DE7-38D32F9BE7E2}">
      <dgm:prSet/>
      <dgm:spPr/>
      <dgm:t>
        <a:bodyPr/>
        <a:lstStyle/>
        <a:p>
          <a:endParaRPr lang="es-GT" sz="1000">
            <a:latin typeface="Trebuchet MS" panose="020B0603020202020204" pitchFamily="34" charset="0"/>
          </a:endParaRPr>
        </a:p>
      </dgm:t>
    </dgm:pt>
    <dgm:pt modelId="{2E228972-F111-44E5-B273-B22C9A7F34DD}">
      <dgm:prSet phldrT="[Texto]" custT="1"/>
      <dgm:spPr/>
      <dgm:t>
        <a:bodyPr/>
        <a:lstStyle/>
        <a:p>
          <a:r>
            <a:rPr lang="es-GT" sz="1600">
              <a:latin typeface="Trebuchet MS" panose="020B0603020202020204" pitchFamily="34" charset="0"/>
            </a:rPr>
            <a:t>Control Final</a:t>
          </a:r>
        </a:p>
      </dgm:t>
    </dgm:pt>
    <dgm:pt modelId="{EEA0AD73-5308-449A-B06F-5FFAE6DC0B2E}" type="parTrans" cxnId="{BF5895AD-6307-4C29-A9B7-556D30857096}">
      <dgm:prSet/>
      <dgm:spPr/>
      <dgm:t>
        <a:bodyPr/>
        <a:lstStyle/>
        <a:p>
          <a:endParaRPr lang="es-GT" sz="1000">
            <a:latin typeface="Trebuchet MS" panose="020B0603020202020204" pitchFamily="34" charset="0"/>
          </a:endParaRPr>
        </a:p>
      </dgm:t>
    </dgm:pt>
    <dgm:pt modelId="{75D7AF7D-E598-4A82-BECA-1888EBD8040A}" type="sibTrans" cxnId="{BF5895AD-6307-4C29-A9B7-556D30857096}">
      <dgm:prSet/>
      <dgm:spPr/>
      <dgm:t>
        <a:bodyPr/>
        <a:lstStyle/>
        <a:p>
          <a:endParaRPr lang="es-GT" sz="1000">
            <a:latin typeface="Trebuchet MS" panose="020B0603020202020204" pitchFamily="34" charset="0"/>
          </a:endParaRPr>
        </a:p>
      </dgm:t>
    </dgm:pt>
    <dgm:pt modelId="{16906E21-02B2-45B8-807E-BEC6564A0E20}">
      <dgm:prSet phldrT="[Texto]" custT="1"/>
      <dgm:spPr/>
      <dgm:t>
        <a:bodyPr/>
        <a:lstStyle/>
        <a:p>
          <a:r>
            <a:rPr lang="es-GT" sz="1000">
              <a:latin typeface="Trebuchet MS" panose="020B0603020202020204" pitchFamily="34" charset="0"/>
            </a:rPr>
            <a:t>Evaluación Post Evento para identificar fortalezas y debilidades</a:t>
          </a:r>
        </a:p>
      </dgm:t>
    </dgm:pt>
    <dgm:pt modelId="{D283B7E2-3E23-4CA8-9284-58E4700E3D35}" type="parTrans" cxnId="{B3E95303-5330-4840-9BC5-D2E0EDBA8C56}">
      <dgm:prSet/>
      <dgm:spPr/>
      <dgm:t>
        <a:bodyPr/>
        <a:lstStyle/>
        <a:p>
          <a:endParaRPr lang="es-GT" sz="1000">
            <a:latin typeface="Trebuchet MS" panose="020B0603020202020204" pitchFamily="34" charset="0"/>
          </a:endParaRPr>
        </a:p>
      </dgm:t>
    </dgm:pt>
    <dgm:pt modelId="{A6CC68EA-9B9F-4330-AEF1-7BACC2ED8A37}" type="sibTrans" cxnId="{B3E95303-5330-4840-9BC5-D2E0EDBA8C56}">
      <dgm:prSet/>
      <dgm:spPr/>
      <dgm:t>
        <a:bodyPr/>
        <a:lstStyle/>
        <a:p>
          <a:endParaRPr lang="es-GT" sz="1000">
            <a:latin typeface="Trebuchet MS" panose="020B0603020202020204" pitchFamily="34" charset="0"/>
          </a:endParaRPr>
        </a:p>
      </dgm:t>
    </dgm:pt>
    <dgm:pt modelId="{971A99B5-DCD0-485B-ADD4-67D61CBA9A0D}">
      <dgm:prSet phldrT="[Texto]" custT="1"/>
      <dgm:spPr/>
      <dgm:t>
        <a:bodyPr/>
        <a:lstStyle/>
        <a:p>
          <a:r>
            <a:rPr lang="es-GT" sz="1000">
              <a:latin typeface="Trebuchet MS" panose="020B0603020202020204" pitchFamily="34" charset="0"/>
            </a:rPr>
            <a:t>Estimación del costo de los daños e impacto (social, natural, económico, entre otros).</a:t>
          </a:r>
        </a:p>
      </dgm:t>
    </dgm:pt>
    <dgm:pt modelId="{3AC074AA-DF0A-4B76-B0CD-1D5941A48447}" type="parTrans" cxnId="{276D1528-7000-4AA5-A8BE-D3F56B60418F}">
      <dgm:prSet/>
      <dgm:spPr/>
      <dgm:t>
        <a:bodyPr/>
        <a:lstStyle/>
        <a:p>
          <a:endParaRPr lang="es-GT" sz="1000">
            <a:latin typeface="Trebuchet MS" panose="020B0603020202020204" pitchFamily="34" charset="0"/>
          </a:endParaRPr>
        </a:p>
      </dgm:t>
    </dgm:pt>
    <dgm:pt modelId="{2DC35E9A-3FEF-46EC-9B03-0FCF94E6C51C}" type="sibTrans" cxnId="{276D1528-7000-4AA5-A8BE-D3F56B60418F}">
      <dgm:prSet/>
      <dgm:spPr/>
      <dgm:t>
        <a:bodyPr/>
        <a:lstStyle/>
        <a:p>
          <a:endParaRPr lang="es-GT" sz="1000">
            <a:latin typeface="Trebuchet MS" panose="020B0603020202020204" pitchFamily="34" charset="0"/>
          </a:endParaRPr>
        </a:p>
      </dgm:t>
    </dgm:pt>
    <dgm:pt modelId="{5E92A53A-85C2-4EB1-8332-92830B7691C7}" type="pres">
      <dgm:prSet presAssocID="{3FD26193-1664-4249-B1C3-EF03C878EF8E}" presName="Name0" presStyleCnt="0">
        <dgm:presLayoutVars>
          <dgm:dir/>
          <dgm:animLvl val="lvl"/>
          <dgm:resizeHandles val="exact"/>
        </dgm:presLayoutVars>
      </dgm:prSet>
      <dgm:spPr/>
    </dgm:pt>
    <dgm:pt modelId="{7B8FEE8A-7368-4051-BD45-31BED64EDE1C}" type="pres">
      <dgm:prSet presAssocID="{2E228972-F111-44E5-B273-B22C9A7F34DD}" presName="boxAndChildren" presStyleCnt="0"/>
      <dgm:spPr/>
    </dgm:pt>
    <dgm:pt modelId="{0360C797-281F-4CE2-9C13-A557319DA71A}" type="pres">
      <dgm:prSet presAssocID="{2E228972-F111-44E5-B273-B22C9A7F34DD}" presName="parentTextBox" presStyleLbl="node1" presStyleIdx="0" presStyleCnt="3"/>
      <dgm:spPr/>
    </dgm:pt>
    <dgm:pt modelId="{5E7FB1C9-0B68-46F8-9903-C4F9BB036919}" type="pres">
      <dgm:prSet presAssocID="{2E228972-F111-44E5-B273-B22C9A7F34DD}" presName="entireBox" presStyleLbl="node1" presStyleIdx="0" presStyleCnt="3"/>
      <dgm:spPr/>
    </dgm:pt>
    <dgm:pt modelId="{543C145C-1805-4E56-9D6C-F1BAFA927313}" type="pres">
      <dgm:prSet presAssocID="{2E228972-F111-44E5-B273-B22C9A7F34DD}" presName="descendantBox" presStyleCnt="0"/>
      <dgm:spPr/>
    </dgm:pt>
    <dgm:pt modelId="{4B9E79AF-B576-4CB4-BC22-9C3273BD0C0B}" type="pres">
      <dgm:prSet presAssocID="{16906E21-02B2-45B8-807E-BEC6564A0E20}" presName="childTextBox" presStyleLbl="fgAccFollowNode1" presStyleIdx="0" presStyleCnt="6" custScaleY="109915">
        <dgm:presLayoutVars>
          <dgm:bulletEnabled val="1"/>
        </dgm:presLayoutVars>
      </dgm:prSet>
      <dgm:spPr/>
    </dgm:pt>
    <dgm:pt modelId="{C6811550-AF64-4D1D-86BB-8E286743CDF2}" type="pres">
      <dgm:prSet presAssocID="{971A99B5-DCD0-485B-ADD4-67D61CBA9A0D}" presName="childTextBox" presStyleLbl="fgAccFollowNode1" presStyleIdx="1" presStyleCnt="6" custScaleY="110918">
        <dgm:presLayoutVars>
          <dgm:bulletEnabled val="1"/>
        </dgm:presLayoutVars>
      </dgm:prSet>
      <dgm:spPr/>
    </dgm:pt>
    <dgm:pt modelId="{96D7D3E7-0DB8-4046-8E22-B142BE6950FA}" type="pres">
      <dgm:prSet presAssocID="{5B1C8851-AD87-4A33-8AC4-1ADAE1F1682B}" presName="sp" presStyleCnt="0"/>
      <dgm:spPr/>
    </dgm:pt>
    <dgm:pt modelId="{5D82D219-54D1-4B65-BBC2-069A9AB21CE9}" type="pres">
      <dgm:prSet presAssocID="{9B701E2E-5282-4AFA-B2C3-8D670D831035}" presName="arrowAndChildren" presStyleCnt="0"/>
      <dgm:spPr/>
    </dgm:pt>
    <dgm:pt modelId="{E3ADDE29-2BF2-4FFC-8FC0-90548CADDE49}" type="pres">
      <dgm:prSet presAssocID="{9B701E2E-5282-4AFA-B2C3-8D670D831035}" presName="parentTextArrow" presStyleLbl="node1" presStyleIdx="0" presStyleCnt="3"/>
      <dgm:spPr/>
    </dgm:pt>
    <dgm:pt modelId="{A48468AD-793D-4764-8703-DB3357A365D8}" type="pres">
      <dgm:prSet presAssocID="{9B701E2E-5282-4AFA-B2C3-8D670D831035}" presName="arrow" presStyleLbl="node1" presStyleIdx="1" presStyleCnt="3"/>
      <dgm:spPr/>
    </dgm:pt>
    <dgm:pt modelId="{887FE1C2-B83F-403D-AE69-DE23B053D5CB}" type="pres">
      <dgm:prSet presAssocID="{9B701E2E-5282-4AFA-B2C3-8D670D831035}" presName="descendantArrow" presStyleCnt="0"/>
      <dgm:spPr/>
    </dgm:pt>
    <dgm:pt modelId="{6C2B27C6-76D3-4685-84C0-8EC1B4EDE637}" type="pres">
      <dgm:prSet presAssocID="{24BAB64B-0B08-4AE4-9D76-BA1A55D638D6}" presName="childTextArrow" presStyleLbl="fgAccFollowNode1" presStyleIdx="2" presStyleCnt="6" custScaleY="103605" custLinFactNeighborY="-43792">
        <dgm:presLayoutVars>
          <dgm:bulletEnabled val="1"/>
        </dgm:presLayoutVars>
      </dgm:prSet>
      <dgm:spPr/>
    </dgm:pt>
    <dgm:pt modelId="{A4FDBF22-4ABC-4024-9DE3-3ADDA8687795}" type="pres">
      <dgm:prSet presAssocID="{9496A090-AF3C-4643-AA35-14284DEDAAD3}" presName="childTextArrow" presStyleLbl="fgAccFollowNode1" presStyleIdx="3" presStyleCnt="6" custScaleY="111065" custLinFactNeighborY="-42228">
        <dgm:presLayoutVars>
          <dgm:bulletEnabled val="1"/>
        </dgm:presLayoutVars>
      </dgm:prSet>
      <dgm:spPr/>
    </dgm:pt>
    <dgm:pt modelId="{65FFD928-AF4A-4F58-B215-E9BDF0CC9B61}" type="pres">
      <dgm:prSet presAssocID="{09E7E19F-D0B7-4B00-AC76-0DE0B385DAC0}" presName="sp" presStyleCnt="0"/>
      <dgm:spPr/>
    </dgm:pt>
    <dgm:pt modelId="{DEFE7DB5-4ACC-469F-925B-BC1AA1911F1F}" type="pres">
      <dgm:prSet presAssocID="{A6DFACCC-D31A-4773-83F1-31F1229A193E}" presName="arrowAndChildren" presStyleCnt="0"/>
      <dgm:spPr/>
    </dgm:pt>
    <dgm:pt modelId="{B557DA9D-0E68-4211-A3E8-4C5540BC80E5}" type="pres">
      <dgm:prSet presAssocID="{A6DFACCC-D31A-4773-83F1-31F1229A193E}" presName="parentTextArrow" presStyleLbl="node1" presStyleIdx="1" presStyleCnt="3"/>
      <dgm:spPr/>
    </dgm:pt>
    <dgm:pt modelId="{A095AC05-BF70-4816-8C00-E95D48D8B46D}" type="pres">
      <dgm:prSet presAssocID="{A6DFACCC-D31A-4773-83F1-31F1229A193E}" presName="arrow" presStyleLbl="node1" presStyleIdx="2" presStyleCnt="3"/>
      <dgm:spPr/>
    </dgm:pt>
    <dgm:pt modelId="{4A9B99EC-2F63-492D-96EC-933E94FADFE9}" type="pres">
      <dgm:prSet presAssocID="{A6DFACCC-D31A-4773-83F1-31F1229A193E}" presName="descendantArrow" presStyleCnt="0"/>
      <dgm:spPr/>
    </dgm:pt>
    <dgm:pt modelId="{A2475255-3B5B-4BE4-A002-9ACDF037D400}" type="pres">
      <dgm:prSet presAssocID="{19F6E6EF-60D6-4112-A599-2E5A44B21041}" presName="childTextArrow" presStyleLbl="fgAccFollowNode1" presStyleIdx="4" presStyleCnt="6" custScaleY="107653" custLinFactNeighborY="-29043">
        <dgm:presLayoutVars>
          <dgm:bulletEnabled val="1"/>
        </dgm:presLayoutVars>
      </dgm:prSet>
      <dgm:spPr/>
    </dgm:pt>
    <dgm:pt modelId="{9B2BB1CE-4ECC-4886-988D-AB062774CAB5}" type="pres">
      <dgm:prSet presAssocID="{906D9B61-3879-4714-9814-1F0CA984B858}" presName="childTextArrow" presStyleLbl="fgAccFollowNode1" presStyleIdx="5" presStyleCnt="6" custScaleY="110626" custLinFactNeighborY="-28975">
        <dgm:presLayoutVars>
          <dgm:bulletEnabled val="1"/>
        </dgm:presLayoutVars>
      </dgm:prSet>
      <dgm:spPr/>
    </dgm:pt>
  </dgm:ptLst>
  <dgm:cxnLst>
    <dgm:cxn modelId="{B3E95303-5330-4840-9BC5-D2E0EDBA8C56}" srcId="{2E228972-F111-44E5-B273-B22C9A7F34DD}" destId="{16906E21-02B2-45B8-807E-BEC6564A0E20}" srcOrd="0" destOrd="0" parTransId="{D283B7E2-3E23-4CA8-9284-58E4700E3D35}" sibTransId="{A6CC68EA-9B9F-4330-AEF1-7BACC2ED8A37}"/>
    <dgm:cxn modelId="{E6606B0C-C616-4E6A-A9A5-6377DA6465CD}" type="presOf" srcId="{9B701E2E-5282-4AFA-B2C3-8D670D831035}" destId="{E3ADDE29-2BF2-4FFC-8FC0-90548CADDE49}" srcOrd="0" destOrd="0" presId="urn:microsoft.com/office/officeart/2005/8/layout/process4"/>
    <dgm:cxn modelId="{1F470F20-CFA2-4A2E-BA13-EDB098EB73DF}" srcId="{3FD26193-1664-4249-B1C3-EF03C878EF8E}" destId="{9B701E2E-5282-4AFA-B2C3-8D670D831035}" srcOrd="1" destOrd="0" parTransId="{C921B697-A2BC-4491-B48A-8B6E7D5B59B1}" sibTransId="{5B1C8851-AD87-4A33-8AC4-1ADAE1F1682B}"/>
    <dgm:cxn modelId="{276D1528-7000-4AA5-A8BE-D3F56B60418F}" srcId="{2E228972-F111-44E5-B273-B22C9A7F34DD}" destId="{971A99B5-DCD0-485B-ADD4-67D61CBA9A0D}" srcOrd="1" destOrd="0" parTransId="{3AC074AA-DF0A-4B76-B0CD-1D5941A48447}" sibTransId="{2DC35E9A-3FEF-46EC-9B03-0FCF94E6C51C}"/>
    <dgm:cxn modelId="{1FF00D30-C965-4BAA-98D8-9391C71D9CEF}" type="presOf" srcId="{3FD26193-1664-4249-B1C3-EF03C878EF8E}" destId="{5E92A53A-85C2-4EB1-8332-92830B7691C7}" srcOrd="0" destOrd="0" presId="urn:microsoft.com/office/officeart/2005/8/layout/process4"/>
    <dgm:cxn modelId="{0A33E864-BB32-4838-9323-787745727C6A}" srcId="{9B701E2E-5282-4AFA-B2C3-8D670D831035}" destId="{24BAB64B-0B08-4AE4-9D76-BA1A55D638D6}" srcOrd="0" destOrd="0" parTransId="{5EA7DD2B-9961-48A1-90BF-FA1A23877B15}" sibTransId="{6E32D877-310A-4E48-84FA-91D52EAD4E8E}"/>
    <dgm:cxn modelId="{D418454B-A100-45F7-84FD-50E1C3852546}" type="presOf" srcId="{906D9B61-3879-4714-9814-1F0CA984B858}" destId="{9B2BB1CE-4ECC-4886-988D-AB062774CAB5}" srcOrd="0" destOrd="0" presId="urn:microsoft.com/office/officeart/2005/8/layout/process4"/>
    <dgm:cxn modelId="{0C863673-E9CC-4EC8-BD35-B660E31AF702}" srcId="{A6DFACCC-D31A-4773-83F1-31F1229A193E}" destId="{906D9B61-3879-4714-9814-1F0CA984B858}" srcOrd="1" destOrd="0" parTransId="{C3E4ECA4-F2FA-4B2A-AA61-9E27606C39BE}" sibTransId="{77FA5D63-C002-468D-B65B-18C815653A1F}"/>
    <dgm:cxn modelId="{9EC5F183-9AB2-49E3-804B-12C6E93BC252}" type="presOf" srcId="{24BAB64B-0B08-4AE4-9D76-BA1A55D638D6}" destId="{6C2B27C6-76D3-4685-84C0-8EC1B4EDE637}" srcOrd="0" destOrd="0" presId="urn:microsoft.com/office/officeart/2005/8/layout/process4"/>
    <dgm:cxn modelId="{7F9DD394-B335-4532-B633-03D67593BBF6}" srcId="{3FD26193-1664-4249-B1C3-EF03C878EF8E}" destId="{A6DFACCC-D31A-4773-83F1-31F1229A193E}" srcOrd="0" destOrd="0" parTransId="{1EF73346-B8CC-4D95-A147-8CB6AA2CB31E}" sibTransId="{09E7E19F-D0B7-4B00-AC76-0DE0B385DAC0}"/>
    <dgm:cxn modelId="{BF5895AD-6307-4C29-A9B7-556D30857096}" srcId="{3FD26193-1664-4249-B1C3-EF03C878EF8E}" destId="{2E228972-F111-44E5-B273-B22C9A7F34DD}" srcOrd="2" destOrd="0" parTransId="{EEA0AD73-5308-449A-B06F-5FFAE6DC0B2E}" sibTransId="{75D7AF7D-E598-4A82-BECA-1888EBD8040A}"/>
    <dgm:cxn modelId="{85926FAE-D11C-47D5-B5EC-5503002A134F}" type="presOf" srcId="{A6DFACCC-D31A-4773-83F1-31F1229A193E}" destId="{B557DA9D-0E68-4211-A3E8-4C5540BC80E5}" srcOrd="0" destOrd="0" presId="urn:microsoft.com/office/officeart/2005/8/layout/process4"/>
    <dgm:cxn modelId="{2114A7BC-34AD-4AE4-9DE7-38D32F9BE7E2}" srcId="{9B701E2E-5282-4AFA-B2C3-8D670D831035}" destId="{9496A090-AF3C-4643-AA35-14284DEDAAD3}" srcOrd="1" destOrd="0" parTransId="{F224EF76-EE9E-4BE9-8E75-0C185FB8772B}" sibTransId="{9FDB8771-B58A-4B5D-914E-9F6A337B4ED9}"/>
    <dgm:cxn modelId="{D05DDBC2-0F99-4714-A89C-DFD230AD21D0}" srcId="{A6DFACCC-D31A-4773-83F1-31F1229A193E}" destId="{19F6E6EF-60D6-4112-A599-2E5A44B21041}" srcOrd="0" destOrd="0" parTransId="{D43CAAE6-2D4B-44B6-B34A-A59ED771F86C}" sibTransId="{7A58A5C6-2E23-4B72-AF31-30AE511FDDC3}"/>
    <dgm:cxn modelId="{053A99C4-693C-4FAE-BA16-FFC87F916836}" type="presOf" srcId="{971A99B5-DCD0-485B-ADD4-67D61CBA9A0D}" destId="{C6811550-AF64-4D1D-86BB-8E286743CDF2}" srcOrd="0" destOrd="0" presId="urn:microsoft.com/office/officeart/2005/8/layout/process4"/>
    <dgm:cxn modelId="{E73D2DCD-737A-4133-A98C-07186D3652BD}" type="presOf" srcId="{2E228972-F111-44E5-B273-B22C9A7F34DD}" destId="{0360C797-281F-4CE2-9C13-A557319DA71A}" srcOrd="0" destOrd="0" presId="urn:microsoft.com/office/officeart/2005/8/layout/process4"/>
    <dgm:cxn modelId="{04370BD8-D617-4F41-B01D-04806EE3BE18}" type="presOf" srcId="{A6DFACCC-D31A-4773-83F1-31F1229A193E}" destId="{A095AC05-BF70-4816-8C00-E95D48D8B46D}" srcOrd="1" destOrd="0" presId="urn:microsoft.com/office/officeart/2005/8/layout/process4"/>
    <dgm:cxn modelId="{E8A090E3-DCFC-4630-B4A5-B0B2C41439E5}" type="presOf" srcId="{9B701E2E-5282-4AFA-B2C3-8D670D831035}" destId="{A48468AD-793D-4764-8703-DB3357A365D8}" srcOrd="1" destOrd="0" presId="urn:microsoft.com/office/officeart/2005/8/layout/process4"/>
    <dgm:cxn modelId="{D05522EA-C9B1-4EC6-8BBE-93E1FC257ED2}" type="presOf" srcId="{16906E21-02B2-45B8-807E-BEC6564A0E20}" destId="{4B9E79AF-B576-4CB4-BC22-9C3273BD0C0B}" srcOrd="0" destOrd="0" presId="urn:microsoft.com/office/officeart/2005/8/layout/process4"/>
    <dgm:cxn modelId="{0C1628F1-ECF0-4782-94FB-4976E9D0FD2B}" type="presOf" srcId="{19F6E6EF-60D6-4112-A599-2E5A44B21041}" destId="{A2475255-3B5B-4BE4-A002-9ACDF037D400}" srcOrd="0" destOrd="0" presId="urn:microsoft.com/office/officeart/2005/8/layout/process4"/>
    <dgm:cxn modelId="{F263E3F4-D83E-4467-9941-0DCE35512F1B}" type="presOf" srcId="{2E228972-F111-44E5-B273-B22C9A7F34DD}" destId="{5E7FB1C9-0B68-46F8-9903-C4F9BB036919}" srcOrd="1" destOrd="0" presId="urn:microsoft.com/office/officeart/2005/8/layout/process4"/>
    <dgm:cxn modelId="{761171FF-09FA-417A-9BBB-5CB1D2496A11}" type="presOf" srcId="{9496A090-AF3C-4643-AA35-14284DEDAAD3}" destId="{A4FDBF22-4ABC-4024-9DE3-3ADDA8687795}" srcOrd="0" destOrd="0" presId="urn:microsoft.com/office/officeart/2005/8/layout/process4"/>
    <dgm:cxn modelId="{B2E03624-7E64-4CCF-8FD4-0B3F8CC4E796}" type="presParOf" srcId="{5E92A53A-85C2-4EB1-8332-92830B7691C7}" destId="{7B8FEE8A-7368-4051-BD45-31BED64EDE1C}" srcOrd="0" destOrd="0" presId="urn:microsoft.com/office/officeart/2005/8/layout/process4"/>
    <dgm:cxn modelId="{AA8DAE55-2840-4B3A-8028-C2679E03DBBB}" type="presParOf" srcId="{7B8FEE8A-7368-4051-BD45-31BED64EDE1C}" destId="{0360C797-281F-4CE2-9C13-A557319DA71A}" srcOrd="0" destOrd="0" presId="urn:microsoft.com/office/officeart/2005/8/layout/process4"/>
    <dgm:cxn modelId="{88AFED88-913E-4148-BF3F-6A2C920E5AB5}" type="presParOf" srcId="{7B8FEE8A-7368-4051-BD45-31BED64EDE1C}" destId="{5E7FB1C9-0B68-46F8-9903-C4F9BB036919}" srcOrd="1" destOrd="0" presId="urn:microsoft.com/office/officeart/2005/8/layout/process4"/>
    <dgm:cxn modelId="{EE8E8AFB-40F0-493E-AE9C-3877A6DD7033}" type="presParOf" srcId="{7B8FEE8A-7368-4051-BD45-31BED64EDE1C}" destId="{543C145C-1805-4E56-9D6C-F1BAFA927313}" srcOrd="2" destOrd="0" presId="urn:microsoft.com/office/officeart/2005/8/layout/process4"/>
    <dgm:cxn modelId="{8190BBD9-D131-4159-9068-B241BF2EC4F2}" type="presParOf" srcId="{543C145C-1805-4E56-9D6C-F1BAFA927313}" destId="{4B9E79AF-B576-4CB4-BC22-9C3273BD0C0B}" srcOrd="0" destOrd="0" presId="urn:microsoft.com/office/officeart/2005/8/layout/process4"/>
    <dgm:cxn modelId="{47CED984-96A9-4B32-9106-A7737B481488}" type="presParOf" srcId="{543C145C-1805-4E56-9D6C-F1BAFA927313}" destId="{C6811550-AF64-4D1D-86BB-8E286743CDF2}" srcOrd="1" destOrd="0" presId="urn:microsoft.com/office/officeart/2005/8/layout/process4"/>
    <dgm:cxn modelId="{1A323631-8610-4F1D-9501-1C287DB0E20D}" type="presParOf" srcId="{5E92A53A-85C2-4EB1-8332-92830B7691C7}" destId="{96D7D3E7-0DB8-4046-8E22-B142BE6950FA}" srcOrd="1" destOrd="0" presId="urn:microsoft.com/office/officeart/2005/8/layout/process4"/>
    <dgm:cxn modelId="{CED39828-A5B0-4996-B053-A69AC415BC6A}" type="presParOf" srcId="{5E92A53A-85C2-4EB1-8332-92830B7691C7}" destId="{5D82D219-54D1-4B65-BBC2-069A9AB21CE9}" srcOrd="2" destOrd="0" presId="urn:microsoft.com/office/officeart/2005/8/layout/process4"/>
    <dgm:cxn modelId="{F27B2602-C7B3-4818-871E-0081A0CE651C}" type="presParOf" srcId="{5D82D219-54D1-4B65-BBC2-069A9AB21CE9}" destId="{E3ADDE29-2BF2-4FFC-8FC0-90548CADDE49}" srcOrd="0" destOrd="0" presId="urn:microsoft.com/office/officeart/2005/8/layout/process4"/>
    <dgm:cxn modelId="{D4281591-C314-4CEF-BF67-1E8513B9DD97}" type="presParOf" srcId="{5D82D219-54D1-4B65-BBC2-069A9AB21CE9}" destId="{A48468AD-793D-4764-8703-DB3357A365D8}" srcOrd="1" destOrd="0" presId="urn:microsoft.com/office/officeart/2005/8/layout/process4"/>
    <dgm:cxn modelId="{505E6DBD-F2B4-4BC4-9C24-0E2F39BBACF1}" type="presParOf" srcId="{5D82D219-54D1-4B65-BBC2-069A9AB21CE9}" destId="{887FE1C2-B83F-403D-AE69-DE23B053D5CB}" srcOrd="2" destOrd="0" presId="urn:microsoft.com/office/officeart/2005/8/layout/process4"/>
    <dgm:cxn modelId="{A601A273-D715-4E48-8031-E36B5A290259}" type="presParOf" srcId="{887FE1C2-B83F-403D-AE69-DE23B053D5CB}" destId="{6C2B27C6-76D3-4685-84C0-8EC1B4EDE637}" srcOrd="0" destOrd="0" presId="urn:microsoft.com/office/officeart/2005/8/layout/process4"/>
    <dgm:cxn modelId="{9E69890F-DE08-43DB-81EA-C00DE45572CF}" type="presParOf" srcId="{887FE1C2-B83F-403D-AE69-DE23B053D5CB}" destId="{A4FDBF22-4ABC-4024-9DE3-3ADDA8687795}" srcOrd="1" destOrd="0" presId="urn:microsoft.com/office/officeart/2005/8/layout/process4"/>
    <dgm:cxn modelId="{90BC789E-5522-4CA7-8664-0A8FEA11BC51}" type="presParOf" srcId="{5E92A53A-85C2-4EB1-8332-92830B7691C7}" destId="{65FFD928-AF4A-4F58-B215-E9BDF0CC9B61}" srcOrd="3" destOrd="0" presId="urn:microsoft.com/office/officeart/2005/8/layout/process4"/>
    <dgm:cxn modelId="{C032D4D6-616D-42FC-9077-072C33DA7A54}" type="presParOf" srcId="{5E92A53A-85C2-4EB1-8332-92830B7691C7}" destId="{DEFE7DB5-4ACC-469F-925B-BC1AA1911F1F}" srcOrd="4" destOrd="0" presId="urn:microsoft.com/office/officeart/2005/8/layout/process4"/>
    <dgm:cxn modelId="{6354604B-0661-445E-A557-2A92E073F943}" type="presParOf" srcId="{DEFE7DB5-4ACC-469F-925B-BC1AA1911F1F}" destId="{B557DA9D-0E68-4211-A3E8-4C5540BC80E5}" srcOrd="0" destOrd="0" presId="urn:microsoft.com/office/officeart/2005/8/layout/process4"/>
    <dgm:cxn modelId="{EE9E6B17-CAB4-4C77-9404-4299E9FD6B6F}" type="presParOf" srcId="{DEFE7DB5-4ACC-469F-925B-BC1AA1911F1F}" destId="{A095AC05-BF70-4816-8C00-E95D48D8B46D}" srcOrd="1" destOrd="0" presId="urn:microsoft.com/office/officeart/2005/8/layout/process4"/>
    <dgm:cxn modelId="{02255AA9-EF61-40F7-8893-2916FEF1FFDE}" type="presParOf" srcId="{DEFE7DB5-4ACC-469F-925B-BC1AA1911F1F}" destId="{4A9B99EC-2F63-492D-96EC-933E94FADFE9}" srcOrd="2" destOrd="0" presId="urn:microsoft.com/office/officeart/2005/8/layout/process4"/>
    <dgm:cxn modelId="{57FA72F7-7C0A-44D5-BE33-FE90327DAB20}" type="presParOf" srcId="{4A9B99EC-2F63-492D-96EC-933E94FADFE9}" destId="{A2475255-3B5B-4BE4-A002-9ACDF037D400}" srcOrd="0" destOrd="0" presId="urn:microsoft.com/office/officeart/2005/8/layout/process4"/>
    <dgm:cxn modelId="{68180343-3403-4763-83DB-38F6F1F7EB2C}" type="presParOf" srcId="{4A9B99EC-2F63-492D-96EC-933E94FADFE9}" destId="{9B2BB1CE-4ECC-4886-988D-AB062774CAB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7FCDB-1EF5-414E-ADF2-236642D7B88A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764CE-721B-4D19-9DBA-6BA5DCFB1388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Acuerdos Internacionales</a:t>
          </a:r>
          <a:endParaRPr lang="es-GT" sz="1800" kern="1200" dirty="0"/>
        </a:p>
      </dsp:txBody>
      <dsp:txXfrm>
        <a:off x="2790161" y="455544"/>
        <a:ext cx="2547676" cy="868101"/>
      </dsp:txXfrm>
    </dsp:sp>
    <dsp:sp modelId="{109E6DB9-7906-41F5-9B05-0169C81C600A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Constitución Política de la República de Guatemala</a:t>
          </a:r>
          <a:endParaRPr lang="es-GT" sz="1800" kern="1200" dirty="0"/>
        </a:p>
      </dsp:txBody>
      <dsp:txXfrm>
        <a:off x="2790161" y="1537822"/>
        <a:ext cx="2547676" cy="868101"/>
      </dsp:txXfrm>
    </dsp:sp>
    <dsp:sp modelId="{845644B5-061C-490E-8656-F28749FDB6B2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* Ley de CONRED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* Otras Leyes.</a:t>
          </a:r>
          <a:endParaRPr lang="es-GT" sz="1800" kern="1200" dirty="0"/>
        </a:p>
      </dsp:txBody>
      <dsp:txXfrm>
        <a:off x="2790161" y="2620101"/>
        <a:ext cx="2547676" cy="86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8F86D-6067-4B0B-A9A8-6C5DB94D7133}">
      <dsp:nvSpPr>
        <dsp:cNvPr id="0" name=""/>
        <dsp:cNvSpPr/>
      </dsp:nvSpPr>
      <dsp:spPr>
        <a:xfrm>
          <a:off x="2198353" y="1078912"/>
          <a:ext cx="4740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9030" y="45720"/>
              </a:lnTo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05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2422783" y="1122109"/>
        <a:ext cx="25234" cy="5046"/>
      </dsp:txXfrm>
    </dsp:sp>
    <dsp:sp modelId="{6F29ED85-8457-483B-939F-2BCAD803F999}">
      <dsp:nvSpPr>
        <dsp:cNvPr id="0" name=""/>
        <dsp:cNvSpPr/>
      </dsp:nvSpPr>
      <dsp:spPr>
        <a:xfrm>
          <a:off x="5829" y="466335"/>
          <a:ext cx="2194324" cy="131659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Consejo Nacional de CONRED</a:t>
          </a:r>
        </a:p>
      </dsp:txBody>
      <dsp:txXfrm>
        <a:off x="5829" y="466335"/>
        <a:ext cx="2194324" cy="1316594"/>
      </dsp:txXfrm>
    </dsp:sp>
    <dsp:sp modelId="{FA7A469C-B560-4543-AE8D-94BE453A9F0B}">
      <dsp:nvSpPr>
        <dsp:cNvPr id="0" name=""/>
        <dsp:cNvSpPr/>
      </dsp:nvSpPr>
      <dsp:spPr>
        <a:xfrm>
          <a:off x="4897373" y="1078912"/>
          <a:ext cx="4740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9030" y="45720"/>
              </a:lnTo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05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5121803" y="1122109"/>
        <a:ext cx="25234" cy="5046"/>
      </dsp:txXfrm>
    </dsp:sp>
    <dsp:sp modelId="{BFB44F07-E4E3-4B51-BBC2-1A2BFC629576}">
      <dsp:nvSpPr>
        <dsp:cNvPr id="0" name=""/>
        <dsp:cNvSpPr/>
      </dsp:nvSpPr>
      <dsp:spPr>
        <a:xfrm>
          <a:off x="2704848" y="466335"/>
          <a:ext cx="2194324" cy="131659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Junta y Secretaría de CONRED</a:t>
          </a:r>
        </a:p>
      </dsp:txBody>
      <dsp:txXfrm>
        <a:off x="2704848" y="466335"/>
        <a:ext cx="2194324" cy="1316594"/>
      </dsp:txXfrm>
    </dsp:sp>
    <dsp:sp modelId="{AA941BC9-8E13-409C-9E96-9FD7ACD7C864}">
      <dsp:nvSpPr>
        <dsp:cNvPr id="0" name=""/>
        <dsp:cNvSpPr/>
      </dsp:nvSpPr>
      <dsp:spPr>
        <a:xfrm>
          <a:off x="1102991" y="1781130"/>
          <a:ext cx="5398038" cy="474094"/>
        </a:xfrm>
        <a:custGeom>
          <a:avLst/>
          <a:gdLst/>
          <a:ahLst/>
          <a:cxnLst/>
          <a:rect l="0" t="0" r="0" b="0"/>
          <a:pathLst>
            <a:path>
              <a:moveTo>
                <a:pt x="4274312" y="0"/>
              </a:moveTo>
              <a:lnTo>
                <a:pt x="4274312" y="201615"/>
              </a:lnTo>
              <a:lnTo>
                <a:pt x="0" y="201615"/>
              </a:lnTo>
              <a:lnTo>
                <a:pt x="0" y="369030"/>
              </a:lnTo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05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3666471" y="2015654"/>
        <a:ext cx="271079" cy="5046"/>
      </dsp:txXfrm>
    </dsp:sp>
    <dsp:sp modelId="{BAF42391-3A3A-4A3E-8AE8-89ADD3A459B9}">
      <dsp:nvSpPr>
        <dsp:cNvPr id="0" name=""/>
        <dsp:cNvSpPr/>
      </dsp:nvSpPr>
      <dsp:spPr>
        <a:xfrm>
          <a:off x="5403868" y="466335"/>
          <a:ext cx="2194324" cy="131659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Secretaría Ejecutiva de CONRED</a:t>
          </a:r>
        </a:p>
      </dsp:txBody>
      <dsp:txXfrm>
        <a:off x="5403868" y="466335"/>
        <a:ext cx="2194324" cy="1316594"/>
      </dsp:txXfrm>
    </dsp:sp>
    <dsp:sp modelId="{FD79C395-23ED-4EE1-9D62-6877EF39EAAA}">
      <dsp:nvSpPr>
        <dsp:cNvPr id="0" name=""/>
        <dsp:cNvSpPr/>
      </dsp:nvSpPr>
      <dsp:spPr>
        <a:xfrm>
          <a:off x="2198353" y="2900202"/>
          <a:ext cx="4740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9030" y="45720"/>
              </a:lnTo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05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2422783" y="2943398"/>
        <a:ext cx="25234" cy="5046"/>
      </dsp:txXfrm>
    </dsp:sp>
    <dsp:sp modelId="{4B09360F-2F50-49F2-9326-8A03F8FDE10B}">
      <dsp:nvSpPr>
        <dsp:cNvPr id="0" name=""/>
        <dsp:cNvSpPr/>
      </dsp:nvSpPr>
      <dsp:spPr>
        <a:xfrm>
          <a:off x="5829" y="2287624"/>
          <a:ext cx="2194324" cy="131659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Coordinadora Regional para la reducción de desastres</a:t>
          </a:r>
        </a:p>
      </dsp:txBody>
      <dsp:txXfrm>
        <a:off x="5829" y="2287624"/>
        <a:ext cx="2194324" cy="1316594"/>
      </dsp:txXfrm>
    </dsp:sp>
    <dsp:sp modelId="{8284A0D5-2340-46EF-83A8-64076A727469}">
      <dsp:nvSpPr>
        <dsp:cNvPr id="0" name=""/>
        <dsp:cNvSpPr/>
      </dsp:nvSpPr>
      <dsp:spPr>
        <a:xfrm>
          <a:off x="4897373" y="2900202"/>
          <a:ext cx="4740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9030" y="45720"/>
              </a:lnTo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05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5121803" y="2943398"/>
        <a:ext cx="25234" cy="5046"/>
      </dsp:txXfrm>
    </dsp:sp>
    <dsp:sp modelId="{423A361D-29B1-445E-A522-D9861835EF67}">
      <dsp:nvSpPr>
        <dsp:cNvPr id="0" name=""/>
        <dsp:cNvSpPr/>
      </dsp:nvSpPr>
      <dsp:spPr>
        <a:xfrm>
          <a:off x="2704848" y="2287624"/>
          <a:ext cx="2194324" cy="131659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Coordinadora Departamental para la reducción de desastres</a:t>
          </a:r>
        </a:p>
      </dsp:txBody>
      <dsp:txXfrm>
        <a:off x="2704848" y="2287624"/>
        <a:ext cx="2194324" cy="1316594"/>
      </dsp:txXfrm>
    </dsp:sp>
    <dsp:sp modelId="{CF087056-B3DE-439B-9C84-A1FCE5EC8525}">
      <dsp:nvSpPr>
        <dsp:cNvPr id="0" name=""/>
        <dsp:cNvSpPr/>
      </dsp:nvSpPr>
      <dsp:spPr>
        <a:xfrm>
          <a:off x="5403868" y="2287624"/>
          <a:ext cx="2194324" cy="131659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Coordinadora Municipal para la reducción de desastres</a:t>
          </a:r>
        </a:p>
      </dsp:txBody>
      <dsp:txXfrm>
        <a:off x="5403868" y="2287624"/>
        <a:ext cx="2194324" cy="13165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FB1C9-0B68-46F8-9903-C4F9BB036919}">
      <dsp:nvSpPr>
        <dsp:cNvPr id="0" name=""/>
        <dsp:cNvSpPr/>
      </dsp:nvSpPr>
      <dsp:spPr>
        <a:xfrm>
          <a:off x="0" y="3241128"/>
          <a:ext cx="7184570" cy="1064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>
              <a:latin typeface="Trebuchet MS" panose="020B0603020202020204" pitchFamily="34" charset="0"/>
            </a:rPr>
            <a:t>Control Final</a:t>
          </a:r>
        </a:p>
      </dsp:txBody>
      <dsp:txXfrm>
        <a:off x="0" y="3241128"/>
        <a:ext cx="7184570" cy="574562"/>
      </dsp:txXfrm>
    </dsp:sp>
    <dsp:sp modelId="{4B9E79AF-B576-4CB4-BC22-9C3273BD0C0B}">
      <dsp:nvSpPr>
        <dsp:cNvPr id="0" name=""/>
        <dsp:cNvSpPr/>
      </dsp:nvSpPr>
      <dsp:spPr>
        <a:xfrm>
          <a:off x="0" y="3770146"/>
          <a:ext cx="3592284" cy="5379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000" kern="1200">
              <a:latin typeface="Trebuchet MS" panose="020B0603020202020204" pitchFamily="34" charset="0"/>
            </a:rPr>
            <a:t>Evaluación Post Evento para identificar fortalezas y debilidades</a:t>
          </a:r>
        </a:p>
      </dsp:txBody>
      <dsp:txXfrm>
        <a:off x="0" y="3770146"/>
        <a:ext cx="3592284" cy="537970"/>
      </dsp:txXfrm>
    </dsp:sp>
    <dsp:sp modelId="{C6811550-AF64-4D1D-86BB-8E286743CDF2}">
      <dsp:nvSpPr>
        <dsp:cNvPr id="0" name=""/>
        <dsp:cNvSpPr/>
      </dsp:nvSpPr>
      <dsp:spPr>
        <a:xfrm>
          <a:off x="3592285" y="3767692"/>
          <a:ext cx="3592284" cy="542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000" kern="1200">
              <a:latin typeface="Trebuchet MS" panose="020B0603020202020204" pitchFamily="34" charset="0"/>
            </a:rPr>
            <a:t>Estimación del costo de los daños e impacto (social, natural, económico, entre otros).</a:t>
          </a:r>
        </a:p>
      </dsp:txBody>
      <dsp:txXfrm>
        <a:off x="3592285" y="3767692"/>
        <a:ext cx="3592284" cy="542879"/>
      </dsp:txXfrm>
    </dsp:sp>
    <dsp:sp modelId="{A48468AD-793D-4764-8703-DB3357A365D8}">
      <dsp:nvSpPr>
        <dsp:cNvPr id="0" name=""/>
        <dsp:cNvSpPr/>
      </dsp:nvSpPr>
      <dsp:spPr>
        <a:xfrm rot="10800000">
          <a:off x="0" y="1620650"/>
          <a:ext cx="7184570" cy="16364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>
              <a:latin typeface="Trebuchet MS" panose="020B0603020202020204" pitchFamily="34" charset="0"/>
            </a:rPr>
            <a:t>Control Intermedio</a:t>
          </a:r>
        </a:p>
      </dsp:txBody>
      <dsp:txXfrm rot="-10800000">
        <a:off x="0" y="1620650"/>
        <a:ext cx="7184570" cy="574389"/>
      </dsp:txXfrm>
    </dsp:sp>
    <dsp:sp modelId="{6C2B27C6-76D3-4685-84C0-8EC1B4EDE637}">
      <dsp:nvSpPr>
        <dsp:cNvPr id="0" name=""/>
        <dsp:cNvSpPr/>
      </dsp:nvSpPr>
      <dsp:spPr>
        <a:xfrm>
          <a:off x="0" y="1971948"/>
          <a:ext cx="3592284" cy="5069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000" kern="1200">
              <a:latin typeface="Trebuchet MS" panose="020B0603020202020204" pitchFamily="34" charset="0"/>
            </a:rPr>
            <a:t>Mantener Monitoreo permanente de los eventos adversos que pueden afectar al territorio jurisdiccional.</a:t>
          </a:r>
        </a:p>
      </dsp:txBody>
      <dsp:txXfrm>
        <a:off x="0" y="1971948"/>
        <a:ext cx="3592284" cy="506934"/>
      </dsp:txXfrm>
    </dsp:sp>
    <dsp:sp modelId="{A4FDBF22-4ABC-4024-9DE3-3ADDA8687795}">
      <dsp:nvSpPr>
        <dsp:cNvPr id="0" name=""/>
        <dsp:cNvSpPr/>
      </dsp:nvSpPr>
      <dsp:spPr>
        <a:xfrm>
          <a:off x="3592285" y="1961350"/>
          <a:ext cx="3592284" cy="5434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000" kern="1200">
              <a:latin typeface="Trebuchet MS" panose="020B0603020202020204" pitchFamily="34" charset="0"/>
            </a:rPr>
            <a:t>Establecer las estructuras organizativas para atender Situaciones RED, (COE, SCI).</a:t>
          </a:r>
        </a:p>
      </dsp:txBody>
      <dsp:txXfrm>
        <a:off x="3592285" y="1961350"/>
        <a:ext cx="3592284" cy="543435"/>
      </dsp:txXfrm>
    </dsp:sp>
    <dsp:sp modelId="{A095AC05-BF70-4816-8C00-E95D48D8B46D}">
      <dsp:nvSpPr>
        <dsp:cNvPr id="0" name=""/>
        <dsp:cNvSpPr/>
      </dsp:nvSpPr>
      <dsp:spPr>
        <a:xfrm rot="10800000">
          <a:off x="0" y="171"/>
          <a:ext cx="7184570" cy="16364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>
              <a:latin typeface="Trebuchet MS" panose="020B0603020202020204" pitchFamily="34" charset="0"/>
            </a:rPr>
            <a:t>Control Incial</a:t>
          </a:r>
        </a:p>
      </dsp:txBody>
      <dsp:txXfrm rot="-10800000">
        <a:off x="0" y="171"/>
        <a:ext cx="7184570" cy="574389"/>
      </dsp:txXfrm>
    </dsp:sp>
    <dsp:sp modelId="{A2475255-3B5B-4BE4-A002-9ACDF037D400}">
      <dsp:nvSpPr>
        <dsp:cNvPr id="0" name=""/>
        <dsp:cNvSpPr/>
      </dsp:nvSpPr>
      <dsp:spPr>
        <a:xfrm>
          <a:off x="0" y="413732"/>
          <a:ext cx="3592284" cy="5267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000" kern="1200">
              <a:latin typeface="Trebuchet MS" panose="020B0603020202020204" pitchFamily="34" charset="0"/>
            </a:rPr>
            <a:t>Todas las instituciones dentro de este Plan deben nombrar un Funcionario Enlace titular y su suplente responsable de atender los requerimientos en Situaciones RED.</a:t>
          </a:r>
        </a:p>
      </dsp:txBody>
      <dsp:txXfrm>
        <a:off x="0" y="413732"/>
        <a:ext cx="3592284" cy="526740"/>
      </dsp:txXfrm>
    </dsp:sp>
    <dsp:sp modelId="{9B2BB1CE-4ECC-4886-988D-AB062774CAB5}">
      <dsp:nvSpPr>
        <dsp:cNvPr id="0" name=""/>
        <dsp:cNvSpPr/>
      </dsp:nvSpPr>
      <dsp:spPr>
        <a:xfrm>
          <a:off x="3592285" y="406792"/>
          <a:ext cx="3592284" cy="541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000" kern="1200">
              <a:latin typeface="Trebuchet MS" panose="020B0603020202020204" pitchFamily="34" charset="0"/>
            </a:rPr>
            <a:t>Mantener inventario actualizado de recursos disponibles para atender Situaciones RED.</a:t>
          </a:r>
        </a:p>
      </dsp:txBody>
      <dsp:txXfrm>
        <a:off x="3592285" y="406792"/>
        <a:ext cx="3592284" cy="541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834BB427-5E6F-4D92-BABC-AB89B0C2CABC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9FEF2400-30F8-4EC2-BC3C-7A56895632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250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3BCE974-7289-4822-940E-5B9D2F8C79FE}" type="datetimeFigureOut">
              <a:rPr lang="es-GT"/>
              <a:pPr>
                <a:defRPr/>
              </a:pPr>
              <a:t>27/11/2018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GT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GT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CF73792-428B-400C-A79D-E69DAFA5A623}" type="slidenum">
              <a:rPr lang="es-GT"/>
              <a:pPr>
                <a:defRPr/>
              </a:pPr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67328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6241B-940F-4375-8B13-F68D11082315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75A9B43D-B963-46ED-A1BD-6711FC1FF9F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66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59068-BAC7-497C-A02E-82D481F497C7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561525D-854A-4B11-9A0F-087F816DA6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90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E75A7-1B9B-4D2D-B274-8641AB95BD5C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5568C3C-20E9-48FA-81C5-2A64E3F66E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734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E742B-B765-4B4F-B565-41845FAE7D24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41678-9496-47FC-BD72-B8C45360790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442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E7A5-FB65-40BF-9F14-C2ED5F1EEEF4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03A1-F539-4753-881B-62E0B605D23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332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09E12-8AFA-4AAE-9FFE-ACEFD03B7726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19649-A670-4013-A1F8-E792E98B6E8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273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70898-C471-4466-ABD6-9E805605AB69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FACD-CFA7-44B3-A0A8-7D7EE75BD23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885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4B8A3-A780-4728-97E3-430B7AF61749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8B935-202A-49F3-ABE8-7B74C1ABE52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36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E3B1-E45D-4DBC-979C-6C4EC3E922CD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BCC01-562C-4C8D-BE2D-C318FA77918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284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57194-6931-402B-8462-966161D50D31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D3126-30C5-4A03-9450-DAA5C4638B9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730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9D6B2-E198-4039-B10D-5A18B094F4DD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3B199-EA60-4CCB-8D79-5074EB7C567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5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58962-6800-42DE-A069-4369E40072F1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AA644E7-91B1-4DF7-B308-59560B5F384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411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E8F19-CD51-460A-88F4-AA9E345DFE46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9239B-EEDE-4C1B-8138-1AD06E6E06B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366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11B25-1F06-44EF-B362-DA3721EAB59F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DAA61-20EF-4889-B097-1F6AAC625C4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74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C754-18F1-41E8-B135-0220D94E332E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90AD9-7BD2-4605-8C9C-17025614C7D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253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7ED0F3AD-C07C-453E-B5FE-A6C0AC33FDE8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04915A5-7438-4055-AC9F-D8625C96572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130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1F5625D-1CF5-49E6-8BEA-E2ED1B25D1A6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1C0756D-3DF9-4BCA-816E-FC66DF5A98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3819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E2FA385-CD71-46A3-BE05-EA868AD35C67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FF334A0-5698-4E7B-BD1D-95A9CFF0490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083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187F036-D0FE-4965-BDCD-8705ABE4A399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9868B40-02E8-49D1-BD05-641AC854110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475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C1A5EA0-B833-4208-A276-3B2F669897F9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F8224F5-7613-497B-A025-968196F1703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50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C677351-7BA7-4E85-A4DE-C16510986089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5738F23-8654-438D-9C5E-8C8B039AB4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225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B8125350-2199-45D0-8470-DFDB397A71C6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E0EB1DAC-A285-4A9E-BD83-049E0639011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35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14038-3E73-4B8C-AAF2-B950FE5A89D3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07C3DD3-29AC-48D5-B2AC-68E68C798DC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813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A69FC8C-B8B2-4250-B58F-04C00DE81213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43A1C7F-1FEC-4E50-B7E6-7B4ADC1002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5218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21E59E5-48D9-4E42-85A7-FDB416A4EDC4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6030C04-4795-42E9-883B-6CF9884D0F3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8175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8180F7C4-0B68-47A5-8848-B176EFC32177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63A231F-DF43-41D2-9B87-1C23EE65853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460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C510485-F29A-498A-89C2-6AE36E8BF8DF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BF3B2DCA-E369-4627-9A33-75EB78B5681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56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D46D-0394-4B06-A697-685DA298AE58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EA4AF64-C4CE-4D35-9563-5B5518074D8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75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890D-9016-47A4-A528-03D206085C82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C6BED01-AF3F-49A3-8E33-31D7A934CFD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41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696D-7328-4035-B695-F898B9868D2B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2962D7E-6104-407E-9E36-F1ED44DD3CF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96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81A7-B7CA-4DE1-AF43-8C31034ABCB7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67E33B8-B317-4F98-BF19-7F4FBA0DAD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51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C94F8-B26E-449B-8501-9AB54C389A68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20612C5-E4EF-4318-B787-6238D2478CA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3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27FB-EE20-4F9C-A05F-CCF484A0B0B6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9F127554-D1B3-4C84-A74B-B497721F711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90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742113" y="56181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F6947974-41D9-488E-B5AC-6D9B2140F086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pic>
        <p:nvPicPr>
          <p:cNvPr id="1027" name="Imagen 1" descr="DCS_20160210_1_elem comunicado-03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8" y="61499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n 5" descr="LOGOS-03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206375"/>
            <a:ext cx="2884487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n 8" descr="LOGOS-04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088" y="206375"/>
            <a:ext cx="2855912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n 2" descr="NUEVO SLOGAN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6325" y="6494463"/>
            <a:ext cx="19526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09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09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09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09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GT"/>
              <a:t>Haga clic para modificar el estilo de texto del patrón</a:t>
            </a:r>
          </a:p>
          <a:p>
            <a:pPr lvl="1"/>
            <a:r>
              <a:rPr lang="es-ES_tradnl" altLang="es-GT"/>
              <a:t>Segundo nivel</a:t>
            </a:r>
          </a:p>
          <a:p>
            <a:pPr lvl="2"/>
            <a:r>
              <a:rPr lang="es-ES_tradnl" altLang="es-GT"/>
              <a:t>Tercer nivel</a:t>
            </a:r>
          </a:p>
          <a:p>
            <a:pPr lvl="3"/>
            <a:r>
              <a:rPr lang="es-ES_tradnl" altLang="es-GT"/>
              <a:t>Cuarto nivel</a:t>
            </a:r>
          </a:p>
          <a:p>
            <a:pPr lvl="4"/>
            <a:r>
              <a:rPr lang="es-ES_tradnl" altLang="es-GT"/>
              <a:t>Quinto nivel</a:t>
            </a:r>
            <a:endParaRPr lang="es-ES" alt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EB7D1C1F-62A2-4E7E-BFB5-6565BEC55688}" type="datetimeFigureOut">
              <a:rPr lang="es-ES"/>
              <a:pPr>
                <a:defRPr/>
              </a:pPr>
              <a:t>27/11/2018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30E36CCC-528D-4AF0-B08C-91B5292E053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pic>
        <p:nvPicPr>
          <p:cNvPr id="2054" name="Imagen 7" descr="DCS_20160210_1_elem comunicado-03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78563"/>
            <a:ext cx="8193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Imagen 1" descr="LOGOS CONRED ORIGINAL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763" y="6040438"/>
            <a:ext cx="947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09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09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09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09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1" descr="FONDO-01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n 1" descr="LOGO 2D-01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250" y="2022475"/>
            <a:ext cx="135255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1" descr="DCS_20160210_1_elem comunicado-03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00" y="5986463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n 2" descr="DCS_20160210_1_elem comunicado-02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2763" y="6184900"/>
            <a:ext cx="307181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agen 3" descr="NUEVO SLOGAN.pn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288" y="3530600"/>
            <a:ext cx="250666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09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09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09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09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66750" y="3408823"/>
            <a:ext cx="7705725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MX" sz="44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ea typeface="Droid Sans Fallback" charset="0"/>
                <a:cs typeface="Droid Sans Fallback" charset="0"/>
              </a:rPr>
              <a:t>Plan Nacional de Respuesta</a:t>
            </a:r>
          </a:p>
          <a:p>
            <a:pPr algn="ctr">
              <a:defRPr/>
            </a:pPr>
            <a:r>
              <a:rPr lang="es-MX" sz="44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ea typeface="Droid Sans Fallback" charset="0"/>
                <a:cs typeface="Droid Sans Fallback" charset="0"/>
              </a:rPr>
              <a:t>-PNR-</a:t>
            </a:r>
            <a:endParaRPr lang="es-ES" sz="24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66749" y="4915106"/>
            <a:ext cx="7705725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ea typeface="Droid Sans Fallback" charset="0"/>
                <a:cs typeface="Droid Sans Fallback" charset="0"/>
              </a:rPr>
              <a:t>Versión 2017. </a:t>
            </a:r>
          </a:p>
          <a:p>
            <a:pPr>
              <a:defRPr/>
            </a:pP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ea typeface="Droid Sans Fallback" charset="0"/>
                <a:cs typeface="Droid Sans Fallback" charset="0"/>
              </a:rPr>
              <a:t>Actualización Junio de 2017.</a:t>
            </a:r>
            <a:endParaRPr lang="es-ES" sz="11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  <a:ea typeface="Droid Sans Fallback" charset="0"/>
              <a:cs typeface="Droid Sans Fallback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C7645-2370-4936-B9C0-17E7E4672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301" y="643630"/>
            <a:ext cx="2718619" cy="27186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68313" y="971344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s-ES" altLang="es-GT" sz="3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Sistema de Alerta:</a:t>
            </a:r>
            <a:endParaRPr lang="es-ES" altLang="es-GT" sz="36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5" name="236 Grupo"/>
          <p:cNvGrpSpPr>
            <a:grpSpLocks/>
          </p:cNvGrpSpPr>
          <p:nvPr/>
        </p:nvGrpSpPr>
        <p:grpSpPr bwMode="auto">
          <a:xfrm>
            <a:off x="570678" y="2707540"/>
            <a:ext cx="3043555" cy="2950934"/>
            <a:chOff x="0" y="-765"/>
            <a:chExt cx="33682" cy="27108"/>
          </a:xfrm>
        </p:grpSpPr>
        <p:sp>
          <p:nvSpPr>
            <p:cNvPr id="6" name="AutoShape 75"/>
            <p:cNvSpPr>
              <a:spLocks noChangeArrowheads="1"/>
            </p:cNvSpPr>
            <p:nvPr/>
          </p:nvSpPr>
          <p:spPr bwMode="auto">
            <a:xfrm rot="-2754315">
              <a:off x="23269" y="10713"/>
              <a:ext cx="3950" cy="6540"/>
            </a:xfrm>
            <a:custGeom>
              <a:avLst/>
              <a:gdLst>
                <a:gd name="T0" fmla="*/ 394970 w 21600"/>
                <a:gd name="T1" fmla="*/ 327025 h 21600"/>
                <a:gd name="T2" fmla="*/ 197485 w 21600"/>
                <a:gd name="T3" fmla="*/ 654050 h 21600"/>
                <a:gd name="T4" fmla="*/ 0 w 21600"/>
                <a:gd name="T5" fmla="*/ 327025 h 21600"/>
                <a:gd name="T6" fmla="*/ 197485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400 w 21600"/>
                <a:gd name="T13" fmla="*/ 0 h 21600"/>
                <a:gd name="T14" fmla="*/ 162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4F81BD"/>
            </a:solidFill>
            <a:ln w="25560">
              <a:solidFill>
                <a:srgbClr val="243F6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GT"/>
            </a:p>
          </p:txBody>
        </p:sp>
        <p:sp>
          <p:nvSpPr>
            <p:cNvPr id="7" name="AutoShape 76"/>
            <p:cNvSpPr>
              <a:spLocks noChangeArrowheads="1"/>
            </p:cNvSpPr>
            <p:nvPr/>
          </p:nvSpPr>
          <p:spPr bwMode="auto">
            <a:xfrm rot="2175945">
              <a:off x="6005" y="10508"/>
              <a:ext cx="3949" cy="6541"/>
            </a:xfrm>
            <a:custGeom>
              <a:avLst/>
              <a:gdLst>
                <a:gd name="T0" fmla="*/ 394970 w 21600"/>
                <a:gd name="T1" fmla="*/ 327025 h 21600"/>
                <a:gd name="T2" fmla="*/ 197485 w 21600"/>
                <a:gd name="T3" fmla="*/ 654050 h 21600"/>
                <a:gd name="T4" fmla="*/ 0 w 21600"/>
                <a:gd name="T5" fmla="*/ 327025 h 21600"/>
                <a:gd name="T6" fmla="*/ 197485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400 w 21600"/>
                <a:gd name="T13" fmla="*/ 0 h 21600"/>
                <a:gd name="T14" fmla="*/ 162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4F81BD"/>
            </a:solidFill>
            <a:ln w="25560">
              <a:solidFill>
                <a:srgbClr val="243F6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GT"/>
            </a:p>
          </p:txBody>
        </p:sp>
        <p:sp>
          <p:nvSpPr>
            <p:cNvPr id="8" name="AutoShape 256"/>
            <p:cNvSpPr>
              <a:spLocks noChangeArrowheads="1"/>
            </p:cNvSpPr>
            <p:nvPr/>
          </p:nvSpPr>
          <p:spPr bwMode="auto">
            <a:xfrm>
              <a:off x="8734" y="-765"/>
              <a:ext cx="17145" cy="950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100000"/>
                <a:lumOff val="0"/>
              </a:schemeClr>
            </a:solidFill>
            <a:ln w="38100">
              <a:solidFill>
                <a:schemeClr val="lt1">
                  <a:lumMod val="95000"/>
                  <a:lumOff val="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600"/>
                </a:spcAft>
              </a:pPr>
              <a:r>
                <a:rPr lang="es-MX" sz="1000" kern="50" dirty="0">
                  <a:solidFill>
                    <a:srgbClr val="FFFFFF"/>
                  </a:solidFill>
                  <a:effectLst/>
                  <a:latin typeface="Trebuchet MS"/>
                  <a:ea typeface="SimSun"/>
                  <a:cs typeface="Trebuchet MS"/>
                </a:rPr>
                <a:t>Alerta Institucional declarada por el Coordinador de la Junta Ejecutiva de CONRED</a:t>
              </a:r>
              <a:endParaRPr lang="es-GT" sz="1200" kern="50" dirty="0">
                <a:solidFill>
                  <a:srgbClr val="404040"/>
                </a:solidFill>
                <a:effectLst/>
                <a:latin typeface="Trebuchet MS"/>
                <a:ea typeface="SimSun"/>
                <a:cs typeface="Trebuchet MS"/>
              </a:endParaRPr>
            </a:p>
          </p:txBody>
        </p:sp>
        <p:sp>
          <p:nvSpPr>
            <p:cNvPr id="9" name="AutoShape 257"/>
            <p:cNvSpPr>
              <a:spLocks noChangeArrowheads="1"/>
            </p:cNvSpPr>
            <p:nvPr/>
          </p:nvSpPr>
          <p:spPr bwMode="auto">
            <a:xfrm>
              <a:off x="0" y="17059"/>
              <a:ext cx="13608" cy="8738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600"/>
                </a:spcAft>
              </a:pPr>
              <a:r>
                <a:rPr lang="es-MX" sz="1000" kern="50">
                  <a:solidFill>
                    <a:srgbClr val="FFFFFF"/>
                  </a:solidFill>
                  <a:effectLst/>
                  <a:latin typeface="Trebuchet MS"/>
                  <a:ea typeface="SimSun"/>
                  <a:cs typeface="Trebuchet MS"/>
                </a:rPr>
                <a:t>Personal SE-CONRED</a:t>
              </a:r>
              <a:endParaRPr lang="es-GT" sz="1200" kern="50">
                <a:solidFill>
                  <a:srgbClr val="404040"/>
                </a:solidFill>
                <a:effectLst/>
                <a:latin typeface="Trebuchet MS"/>
                <a:ea typeface="SimSun"/>
                <a:cs typeface="Trebuchet MS"/>
              </a:endParaRPr>
            </a:p>
            <a:p>
              <a:pPr algn="just">
                <a:spcAft>
                  <a:spcPts val="0"/>
                </a:spcAft>
              </a:pPr>
              <a:r>
                <a:rPr lang="es-MX" sz="1200" kern="50">
                  <a:solidFill>
                    <a:srgbClr val="FFFFFF"/>
                  </a:solidFill>
                  <a:effectLst/>
                  <a:latin typeface="Trebuchet MS"/>
                  <a:ea typeface="SimSun"/>
                  <a:cs typeface="Trebuchet MS"/>
                </a:rPr>
                <a:t> </a:t>
              </a:r>
              <a:endParaRPr lang="es-GT" sz="1200" kern="50">
                <a:solidFill>
                  <a:srgbClr val="404040"/>
                </a:solidFill>
                <a:effectLst/>
                <a:latin typeface="Trebuchet MS"/>
                <a:ea typeface="SimSun"/>
                <a:cs typeface="Trebuchet MS"/>
              </a:endParaRPr>
            </a:p>
          </p:txBody>
        </p:sp>
        <p:sp>
          <p:nvSpPr>
            <p:cNvPr id="10" name="AutoShape 258"/>
            <p:cNvSpPr>
              <a:spLocks noChangeArrowheads="1"/>
            </p:cNvSpPr>
            <p:nvPr/>
          </p:nvSpPr>
          <p:spPr bwMode="auto">
            <a:xfrm>
              <a:off x="20062" y="17605"/>
              <a:ext cx="13620" cy="8738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600"/>
                </a:spcAft>
              </a:pPr>
              <a:r>
                <a:rPr lang="es-MX" sz="1000" kern="50">
                  <a:solidFill>
                    <a:srgbClr val="FFFFFF"/>
                  </a:solidFill>
                  <a:effectLst/>
                  <a:latin typeface="Trebuchet MS"/>
                  <a:ea typeface="SimSun"/>
                  <a:cs typeface="Trebuchet MS"/>
                </a:rPr>
                <a:t>Funcionarios Enlace CONRED</a:t>
              </a:r>
              <a:endParaRPr lang="es-GT" sz="1200" kern="50">
                <a:solidFill>
                  <a:srgbClr val="404040"/>
                </a:solidFill>
                <a:effectLst/>
                <a:latin typeface="Trebuchet MS"/>
                <a:ea typeface="SimSun"/>
                <a:cs typeface="Trebuchet MS"/>
              </a:endParaRPr>
            </a:p>
            <a:p>
              <a:pPr algn="just">
                <a:spcAft>
                  <a:spcPts val="0"/>
                </a:spcAft>
              </a:pPr>
              <a:r>
                <a:rPr lang="es-MX" sz="1200" kern="50">
                  <a:solidFill>
                    <a:srgbClr val="FFFFFF"/>
                  </a:solidFill>
                  <a:effectLst/>
                  <a:latin typeface="Trebuchet MS"/>
                  <a:ea typeface="SimSun"/>
                  <a:cs typeface="Trebuchet MS"/>
                </a:rPr>
                <a:t> </a:t>
              </a:r>
              <a:endParaRPr lang="es-GT" sz="1200" kern="50">
                <a:solidFill>
                  <a:srgbClr val="404040"/>
                </a:solidFill>
                <a:effectLst/>
                <a:latin typeface="Trebuchet MS"/>
                <a:ea typeface="SimSun"/>
                <a:cs typeface="Trebuchet MS"/>
              </a:endParaRP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1291717" y="2099230"/>
            <a:ext cx="1839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Institucional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060920" y="2143308"/>
            <a:ext cx="1839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Pública</a:t>
            </a:r>
          </a:p>
        </p:txBody>
      </p:sp>
      <p:grpSp>
        <p:nvGrpSpPr>
          <p:cNvPr id="13" name="237 Grupo"/>
          <p:cNvGrpSpPr>
            <a:grpSpLocks/>
          </p:cNvGrpSpPr>
          <p:nvPr/>
        </p:nvGrpSpPr>
        <p:grpSpPr bwMode="auto">
          <a:xfrm>
            <a:off x="4467538" y="2778940"/>
            <a:ext cx="4336347" cy="2238375"/>
            <a:chOff x="0" y="0"/>
            <a:chExt cx="50633" cy="22382"/>
          </a:xfrm>
        </p:grpSpPr>
        <p:pic>
          <p:nvPicPr>
            <p:cNvPr id="14" name="Pictur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62" t="24049" r="29993" b="18425"/>
            <a:stretch>
              <a:fillRect/>
            </a:stretch>
          </p:blipFill>
          <p:spPr bwMode="auto">
            <a:xfrm>
              <a:off x="29069" y="0"/>
              <a:ext cx="21564" cy="22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260"/>
            <p:cNvSpPr>
              <a:spLocks noChangeArrowheads="1"/>
            </p:cNvSpPr>
            <p:nvPr/>
          </p:nvSpPr>
          <p:spPr bwMode="auto">
            <a:xfrm>
              <a:off x="0" y="4367"/>
              <a:ext cx="18605" cy="11049"/>
            </a:xfrm>
            <a:prstGeom prst="rect">
              <a:avLst/>
            </a:prstGeom>
            <a:solidFill>
              <a:schemeClr val="accent1">
                <a:lumMod val="100000"/>
                <a:lumOff val="0"/>
              </a:schemeClr>
            </a:solidFill>
            <a:ln w="38100">
              <a:solidFill>
                <a:schemeClr val="lt1">
                  <a:lumMod val="95000"/>
                  <a:lumOff val="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accen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600"/>
                </a:spcAft>
              </a:pPr>
              <a:r>
                <a:rPr lang="es-MX" sz="1000" kern="50">
                  <a:solidFill>
                    <a:srgbClr val="FFFFFF"/>
                  </a:solidFill>
                  <a:effectLst/>
                  <a:latin typeface="Trebuchet MS"/>
                  <a:ea typeface="SimSun"/>
                  <a:cs typeface="Trebuchet MS"/>
                </a:rPr>
                <a:t>Alerta Pública</a:t>
              </a:r>
              <a:endParaRPr lang="es-GT" sz="1200" kern="50">
                <a:solidFill>
                  <a:srgbClr val="404040"/>
                </a:solidFill>
                <a:effectLst/>
                <a:latin typeface="Trebuchet MS"/>
                <a:ea typeface="SimSun"/>
                <a:cs typeface="Trebuchet MS"/>
              </a:endParaRPr>
            </a:p>
            <a:p>
              <a:pPr algn="ctr">
                <a:lnSpc>
                  <a:spcPts val="1200"/>
                </a:lnSpc>
                <a:spcAft>
                  <a:spcPts val="600"/>
                </a:spcAft>
              </a:pPr>
              <a:r>
                <a:rPr lang="es-MX" sz="1000" kern="50">
                  <a:solidFill>
                    <a:srgbClr val="FFFFFF"/>
                  </a:solidFill>
                  <a:effectLst/>
                  <a:latin typeface="Trebuchet MS"/>
                  <a:ea typeface="SimSun"/>
                  <a:cs typeface="Trebuchet MS"/>
                </a:rPr>
                <a:t>Declarada por el Consejo Nacional a propuesta del Coordinador de la Junta Ejecutiva</a:t>
              </a:r>
              <a:endParaRPr lang="es-GT" sz="1200" kern="50">
                <a:solidFill>
                  <a:srgbClr val="404040"/>
                </a:solidFill>
                <a:effectLst/>
                <a:latin typeface="Trebuchet MS"/>
                <a:ea typeface="SimSun"/>
                <a:cs typeface="Trebuchet MS"/>
              </a:endParaRPr>
            </a:p>
          </p:txBody>
        </p:sp>
        <p:sp>
          <p:nvSpPr>
            <p:cNvPr id="16" name="AutoShape 261"/>
            <p:cNvSpPr>
              <a:spLocks noChangeArrowheads="1"/>
            </p:cNvSpPr>
            <p:nvPr/>
          </p:nvSpPr>
          <p:spPr bwMode="auto">
            <a:xfrm rot="-5400000">
              <a:off x="21154" y="6550"/>
              <a:ext cx="5626" cy="6159"/>
            </a:xfrm>
            <a:custGeom>
              <a:avLst/>
              <a:gdLst>
                <a:gd name="T0" fmla="*/ 562610 w 21600"/>
                <a:gd name="T1" fmla="*/ 307975 h 21600"/>
                <a:gd name="T2" fmla="*/ 281305 w 21600"/>
                <a:gd name="T3" fmla="*/ 615950 h 21600"/>
                <a:gd name="T4" fmla="*/ 0 w 21600"/>
                <a:gd name="T5" fmla="*/ 307975 h 21600"/>
                <a:gd name="T6" fmla="*/ 281305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400 w 21600"/>
                <a:gd name="T13" fmla="*/ 0 h 21600"/>
                <a:gd name="T14" fmla="*/ 162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4F81BD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GT"/>
            </a:p>
          </p:txBody>
        </p:sp>
      </p:grpSp>
      <p:sp>
        <p:nvSpPr>
          <p:cNvPr id="17" name="16 Rectángulo redondeado"/>
          <p:cNvSpPr/>
          <p:nvPr/>
        </p:nvSpPr>
        <p:spPr>
          <a:xfrm>
            <a:off x="368134" y="2099230"/>
            <a:ext cx="3930733" cy="400468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8" name="17 Rectángulo redondeado"/>
          <p:cNvSpPr/>
          <p:nvPr/>
        </p:nvSpPr>
        <p:spPr>
          <a:xfrm>
            <a:off x="4467538" y="2020944"/>
            <a:ext cx="4498332" cy="400468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2395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276584" y="219176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s-ES" altLang="es-GT" sz="3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Activación del Plan:</a:t>
            </a:r>
            <a:endParaRPr lang="es-ES" altLang="es-GT" sz="36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5" t="20128" r="18009" b="11795"/>
          <a:stretch/>
        </p:blipFill>
        <p:spPr bwMode="auto">
          <a:xfrm>
            <a:off x="558141" y="958645"/>
            <a:ext cx="7374576" cy="56801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1365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8313" y="926832"/>
            <a:ext cx="8218487" cy="1143000"/>
          </a:xfrm>
          <a:prstGeom prst="rect">
            <a:avLst/>
          </a:prstGeom>
        </p:spPr>
        <p:txBody>
          <a:bodyPr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GT" sz="3600" kern="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Tipos de coordinación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9764" y="2423775"/>
            <a:ext cx="3366272" cy="1805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623202" y="4433022"/>
            <a:ext cx="17793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ESTRATÉGICA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892567" y="4412798"/>
            <a:ext cx="12089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TÁCTICA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92" y="2423775"/>
            <a:ext cx="3366272" cy="1779718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8017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68313" y="971344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s-ES" altLang="es-GT" sz="3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Sistema de Control:</a:t>
            </a:r>
            <a:endParaRPr lang="es-ES" altLang="es-GT" sz="36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869115707"/>
              </p:ext>
            </p:extLst>
          </p:nvPr>
        </p:nvGraphicFramePr>
        <p:xfrm>
          <a:off x="688770" y="1781299"/>
          <a:ext cx="7184570" cy="431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7445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68313" y="971344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s-ES" altLang="es-GT" sz="3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Recursos Financieros:</a:t>
            </a:r>
            <a:endParaRPr lang="es-ES" altLang="es-GT" sz="36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4167" y="2243354"/>
            <a:ext cx="79378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La base financiera para solventar los costos que demande la situación de emergencia es proporcionada por los recursos del presupuesto ordinario de las Instituciones que integran el Sistema CONRED.</a:t>
            </a:r>
          </a:p>
          <a:p>
            <a:pPr algn="just"/>
            <a:r>
              <a:rPr lang="es-GT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 </a:t>
            </a:r>
          </a:p>
          <a:p>
            <a:pPr algn="just"/>
            <a:r>
              <a:rPr lang="es-GT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De acuerdo al artículo 36 del reglamento de la ley de CONRED, las necesidades financieras de la emergencia  se complementaran haciendo uso del </a:t>
            </a:r>
            <a:r>
              <a:rPr lang="es-GT" sz="2000" b="1" u="sng" dirty="0">
                <a:latin typeface="Trebuchet MS" panose="020B0603020202020204" pitchFamily="34" charset="0"/>
              </a:rPr>
              <a:t>fondo nacional para la reducción de desastres</a:t>
            </a:r>
            <a:r>
              <a:rPr lang="es-GT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, las donaciones y financiamientos de carácter nacional o internacional. </a:t>
            </a:r>
          </a:p>
        </p:txBody>
      </p:sp>
    </p:spTree>
    <p:extLst>
      <p:ext uri="{BB962C8B-B14F-4D97-AF65-F5344CB8AC3E}">
        <p14:creationId xmlns:p14="http://schemas.microsoft.com/office/powerpoint/2010/main" val="288250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 bwMode="auto">
          <a:xfrm>
            <a:off x="537791" y="649308"/>
            <a:ext cx="8229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r>
              <a:rPr lang="es-ES" sz="3600" b="1" kern="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ea typeface="Droid Sans Fallback" charset="0"/>
                <a:cs typeface="ＭＳ Ｐゴシック"/>
              </a:rPr>
              <a:t>Disposiciones Generales</a:t>
            </a:r>
            <a:endParaRPr lang="es-ES" sz="3600" kern="0" dirty="0">
              <a:solidFill>
                <a:schemeClr val="accent1">
                  <a:lumMod val="50000"/>
                </a:schemeClr>
              </a:solidFill>
              <a:latin typeface="Trebuchet MS" pitchFamily="34" charset="0"/>
              <a:ea typeface="Droid Sans Fallback" charset="0"/>
              <a:cs typeface="ＭＳ Ｐゴシック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087428"/>
              </p:ext>
            </p:extLst>
          </p:nvPr>
        </p:nvGraphicFramePr>
        <p:xfrm>
          <a:off x="678799" y="1533875"/>
          <a:ext cx="7907061" cy="4519786"/>
        </p:xfrm>
        <a:graphic>
          <a:graphicData uri="http://schemas.openxmlformats.org/drawingml/2006/table">
            <a:tbl>
              <a:tblPr firstRow="1" firstCol="1" bandRow="1"/>
              <a:tblGrid>
                <a:gridCol w="91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5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300" dirty="0">
                          <a:solidFill>
                            <a:srgbClr val="1F497D"/>
                          </a:solidFill>
                          <a:effectLst/>
                          <a:latin typeface="Trebuchet MS"/>
                          <a:ea typeface="SimSun"/>
                          <a:cs typeface="Arial"/>
                        </a:rPr>
                        <a:t>Número</a:t>
                      </a:r>
                      <a:endParaRPr lang="es-GT" sz="130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567" marR="3892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300">
                          <a:solidFill>
                            <a:srgbClr val="1F497D"/>
                          </a:solidFill>
                          <a:effectLst/>
                          <a:latin typeface="Trebuchet MS"/>
                          <a:ea typeface="SimSun"/>
                          <a:cs typeface="Arial"/>
                        </a:rPr>
                        <a:t>Disposición</a:t>
                      </a:r>
                      <a:endParaRPr lang="es-GT" sz="130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567" marR="3892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9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Trebuchet MS"/>
                          <a:ea typeface="SimSun"/>
                          <a:cs typeface="Arial"/>
                        </a:rPr>
                        <a:t>1</a:t>
                      </a:r>
                      <a:endParaRPr lang="es-GT" sz="130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567" marR="3892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300" dirty="0">
                          <a:solidFill>
                            <a:srgbClr val="1F497D"/>
                          </a:solidFill>
                          <a:effectLst/>
                          <a:latin typeface="Trebuchet MS"/>
                          <a:ea typeface="SimSun"/>
                          <a:cs typeface="Arial"/>
                        </a:rPr>
                        <a:t>Todas las Instituciones involucradas en el Presente Plan deben contar y actualizar cada 6 meses su </a:t>
                      </a:r>
                      <a:r>
                        <a:rPr lang="es-GT" sz="1300" b="1" u="sng" dirty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SimSun"/>
                          <a:cs typeface="Arial"/>
                        </a:rPr>
                        <a:t>Plan Institucional de Respuesta –PIR-.</a:t>
                      </a:r>
                      <a:endParaRPr lang="es-GT" sz="1300" b="1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567" marR="3892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8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1F497D"/>
                          </a:solidFill>
                          <a:effectLst/>
                          <a:latin typeface="Trebuchet MS"/>
                          <a:ea typeface="SimSun"/>
                          <a:cs typeface="Arial"/>
                        </a:rPr>
                        <a:t>2</a:t>
                      </a:r>
                      <a:endParaRPr lang="es-GT" sz="130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567" marR="3892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300" dirty="0">
                          <a:solidFill>
                            <a:srgbClr val="1F497D"/>
                          </a:solidFill>
                          <a:effectLst/>
                          <a:latin typeface="Trebuchet MS"/>
                          <a:ea typeface="SimSun"/>
                          <a:cs typeface="Arial"/>
                        </a:rPr>
                        <a:t>Para realizar la solicitud y coordinación de Ayuda y Asistencia a nivel Internacional se activarán los Protocolos establecidos en el </a:t>
                      </a:r>
                      <a:r>
                        <a:rPr lang="es-GT" sz="1300" b="1" u="sng" dirty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SimSun"/>
                          <a:cs typeface="Arial"/>
                        </a:rPr>
                        <a:t>Manual del Centro de Coordinación de Asistencia y Ayuda Humanitaria –CCAH-</a:t>
                      </a:r>
                      <a:r>
                        <a:rPr lang="es-GT" sz="1300" baseline="0" dirty="0">
                          <a:solidFill>
                            <a:srgbClr val="1F497D"/>
                          </a:solidFill>
                          <a:effectLst/>
                          <a:latin typeface="Trebuchet MS"/>
                          <a:ea typeface="SimSun"/>
                          <a:cs typeface="Arial"/>
                        </a:rPr>
                        <a:t> y del  Centro de Coordinación de Operación en Sitio –OSOCC- por sus siglas en inglés.</a:t>
                      </a:r>
                      <a:endParaRPr lang="es-GT" sz="130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567" marR="3892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9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1F497D"/>
                          </a:solidFill>
                          <a:effectLst/>
                          <a:latin typeface="Trebuchet MS"/>
                          <a:ea typeface="SimSun"/>
                          <a:cs typeface="Arial"/>
                        </a:rPr>
                        <a:t>3</a:t>
                      </a:r>
                      <a:endParaRPr lang="es-GT" sz="130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567" marR="3892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300" dirty="0">
                          <a:solidFill>
                            <a:srgbClr val="1F497D"/>
                          </a:solidFill>
                          <a:effectLst/>
                          <a:latin typeface="Trebuchet MS"/>
                          <a:ea typeface="SimSun"/>
                          <a:cs typeface="Arial"/>
                        </a:rPr>
                        <a:t>La estructura organizativa para trabajar en campo (área de afectación del evento) es a través del </a:t>
                      </a:r>
                      <a:r>
                        <a:rPr lang="es-GT" sz="1300" b="1" u="sng" dirty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SimSun"/>
                          <a:cs typeface="Arial"/>
                        </a:rPr>
                        <a:t>Sistema de Comando de Incidentes</a:t>
                      </a:r>
                      <a:r>
                        <a:rPr lang="es-GT" sz="1300" dirty="0">
                          <a:solidFill>
                            <a:srgbClr val="1F497D"/>
                          </a:solidFill>
                          <a:effectLst/>
                          <a:latin typeface="Trebuchet MS"/>
                          <a:ea typeface="SimSun"/>
                          <a:cs typeface="Arial"/>
                        </a:rPr>
                        <a:t> –SCI-</a:t>
                      </a:r>
                      <a:endParaRPr lang="es-GT" sz="130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567" marR="3892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2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1F497D"/>
                          </a:solidFill>
                          <a:effectLst/>
                          <a:latin typeface="Trebuchet MS"/>
                          <a:ea typeface="SimSun"/>
                          <a:cs typeface="Arial"/>
                        </a:rPr>
                        <a:t>4</a:t>
                      </a:r>
                      <a:endParaRPr lang="es-GT" sz="130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567" marR="3892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300" dirty="0">
                          <a:solidFill>
                            <a:srgbClr val="1F497D"/>
                          </a:solidFill>
                          <a:effectLst/>
                          <a:latin typeface="Trebuchet MS"/>
                          <a:ea typeface="SimSun"/>
                          <a:cs typeface="Arial"/>
                        </a:rPr>
                        <a:t>Todas las Guías, Planes, Manuales de Planes y Protocolos deben ser actualizados y corresponder a la estructura organizativa del presente Plan.</a:t>
                      </a:r>
                      <a:endParaRPr lang="es-GT" sz="130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567" marR="3892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9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1F497D"/>
                          </a:solidFill>
                          <a:effectLst/>
                          <a:latin typeface="Trebuchet MS"/>
                          <a:ea typeface="SimSun"/>
                          <a:cs typeface="Arial"/>
                        </a:rPr>
                        <a:t>5</a:t>
                      </a:r>
                      <a:endParaRPr lang="es-GT" sz="130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567" marR="3892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GT" sz="1300" dirty="0">
                          <a:solidFill>
                            <a:srgbClr val="1F497D"/>
                          </a:solidFill>
                          <a:effectLst/>
                          <a:latin typeface="Trebuchet MS"/>
                          <a:ea typeface="SimSun"/>
                          <a:cs typeface="Arial"/>
                        </a:rPr>
                        <a:t>Todas las Organizaciones no Gubernamentales –ONG´S- deben integrar los Planes de Respuesta según su área de intervención territorial y funcional.</a:t>
                      </a:r>
                      <a:endParaRPr lang="es-GT" sz="130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567" marR="3892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erupcion del volcan de fuego">
            <a:extLst>
              <a:ext uri="{FF2B5EF4-FFF2-40B4-BE49-F238E27FC236}">
                <a16:creationId xmlns:a16="http://schemas.microsoft.com/office/drawing/2014/main" id="{A52077D3-5BB1-409F-880F-75B762C2E3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3485"/>
            <a:ext cx="8229600" cy="3355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Resultado de imagen para erupcion del volcan de fuego">
            <a:extLst>
              <a:ext uri="{FF2B5EF4-FFF2-40B4-BE49-F238E27FC236}">
                <a16:creationId xmlns:a16="http://schemas.microsoft.com/office/drawing/2014/main" id="{9C9F7E09-E967-493D-806A-6A930B624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74" y="172692"/>
            <a:ext cx="5707626" cy="2853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09900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 relacionada">
            <a:extLst>
              <a:ext uri="{FF2B5EF4-FFF2-40B4-BE49-F238E27FC236}">
                <a16:creationId xmlns:a16="http://schemas.microsoft.com/office/drawing/2014/main" id="{6ADE4D21-0E5E-408B-A888-5D6440A71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4" y="703775"/>
            <a:ext cx="8187812" cy="4605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15866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7E879-6EF7-4205-930A-39001E118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7179"/>
          <a:stretch/>
        </p:blipFill>
        <p:spPr>
          <a:xfrm>
            <a:off x="20" y="10"/>
            <a:ext cx="5411530" cy="2969294"/>
          </a:xfrm>
          <a:custGeom>
            <a:avLst/>
            <a:gdLst>
              <a:gd name="connsiteX0" fmla="*/ 0 w 7215401"/>
              <a:gd name="connsiteY0" fmla="*/ 0 h 2969304"/>
              <a:gd name="connsiteX1" fmla="*/ 677334 w 7215401"/>
              <a:gd name="connsiteY1" fmla="*/ 0 h 2969304"/>
              <a:gd name="connsiteX2" fmla="*/ 1168036 w 7215401"/>
              <a:gd name="connsiteY2" fmla="*/ 0 h 2969304"/>
              <a:gd name="connsiteX3" fmla="*/ 1205499 w 7215401"/>
              <a:gd name="connsiteY3" fmla="*/ 0 h 2969304"/>
              <a:gd name="connsiteX4" fmla="*/ 1647632 w 7215401"/>
              <a:gd name="connsiteY4" fmla="*/ 0 h 2969304"/>
              <a:gd name="connsiteX5" fmla="*/ 7215401 w 7215401"/>
              <a:gd name="connsiteY5" fmla="*/ 0 h 2969304"/>
              <a:gd name="connsiteX6" fmla="*/ 5840224 w 7215401"/>
              <a:gd name="connsiteY6" fmla="*/ 2969304 h 2969304"/>
              <a:gd name="connsiteX7" fmla="*/ 0 w 7215401"/>
              <a:gd name="connsiteY7" fmla="*/ 2969304 h 296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01707E-91D0-45AE-A860-DCBA1C318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39" r="-3" b="-3"/>
          <a:stretch/>
        </p:blipFill>
        <p:spPr>
          <a:xfrm>
            <a:off x="4216674" y="10"/>
            <a:ext cx="4927327" cy="3750724"/>
          </a:xfrm>
          <a:custGeom>
            <a:avLst/>
            <a:gdLst>
              <a:gd name="connsiteX0" fmla="*/ 1738471 w 6569769"/>
              <a:gd name="connsiteY0" fmla="*/ 0 h 3750734"/>
              <a:gd name="connsiteX1" fmla="*/ 6569769 w 6569769"/>
              <a:gd name="connsiteY1" fmla="*/ 0 h 3750734"/>
              <a:gd name="connsiteX2" fmla="*/ 6569769 w 6569769"/>
              <a:gd name="connsiteY2" fmla="*/ 3750734 h 3750734"/>
              <a:gd name="connsiteX3" fmla="*/ 0 w 6569769"/>
              <a:gd name="connsiteY3" fmla="*/ 3750734 h 37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6146" name="Picture 2" descr="Resultado de imagen para erupcion de volcan de fuego">
            <a:extLst>
              <a:ext uri="{FF2B5EF4-FFF2-40B4-BE49-F238E27FC236}">
                <a16:creationId xmlns:a16="http://schemas.microsoft.com/office/drawing/2014/main" id="{52346B14-CAE5-4291-8F62-0B9D7A93F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22"/>
          <a:stretch/>
        </p:blipFill>
        <p:spPr bwMode="auto">
          <a:xfrm>
            <a:off x="3136508" y="3887894"/>
            <a:ext cx="6007493" cy="2970106"/>
          </a:xfrm>
          <a:custGeom>
            <a:avLst/>
            <a:gdLst>
              <a:gd name="connsiteX0" fmla="*/ 1376648 w 8009991"/>
              <a:gd name="connsiteY0" fmla="*/ 0 h 2970106"/>
              <a:gd name="connsiteX1" fmla="*/ 8009991 w 8009991"/>
              <a:gd name="connsiteY1" fmla="*/ 0 h 2970106"/>
              <a:gd name="connsiteX2" fmla="*/ 8009991 w 8009991"/>
              <a:gd name="connsiteY2" fmla="*/ 2970106 h 2970106"/>
              <a:gd name="connsiteX3" fmla="*/ 0 w 8009991"/>
              <a:gd name="connsiteY3" fmla="*/ 2970106 h 29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044516-604F-44D4-AD74-6BB8835698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185" r="984" b="-3"/>
          <a:stretch/>
        </p:blipFill>
        <p:spPr>
          <a:xfrm>
            <a:off x="20" y="3106464"/>
            <a:ext cx="4657145" cy="3751536"/>
          </a:xfrm>
          <a:custGeom>
            <a:avLst/>
            <a:gdLst>
              <a:gd name="connsiteX0" fmla="*/ 0 w 6209553"/>
              <a:gd name="connsiteY0" fmla="*/ 0 h 3751536"/>
              <a:gd name="connsiteX1" fmla="*/ 5776701 w 6209553"/>
              <a:gd name="connsiteY1" fmla="*/ 0 h 3751536"/>
              <a:gd name="connsiteX2" fmla="*/ 4041567 w 6209553"/>
              <a:gd name="connsiteY2" fmla="*/ 3746529 h 3751536"/>
              <a:gd name="connsiteX3" fmla="*/ 6209553 w 6209553"/>
              <a:gd name="connsiteY3" fmla="*/ 3746529 h 3751536"/>
              <a:gd name="connsiteX4" fmla="*/ 6209553 w 6209553"/>
              <a:gd name="connsiteY4" fmla="*/ 3746530 h 3751536"/>
              <a:gd name="connsiteX5" fmla="*/ 1647632 w 6209553"/>
              <a:gd name="connsiteY5" fmla="*/ 3746530 h 3751536"/>
              <a:gd name="connsiteX6" fmla="*/ 1647632 w 6209553"/>
              <a:gd name="connsiteY6" fmla="*/ 3751536 h 3751536"/>
              <a:gd name="connsiteX7" fmla="*/ 0 w 6209553"/>
              <a:gd name="connsiteY7" fmla="*/ 3751536 h 37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1302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rupcion del volcan de fuego">
            <a:extLst>
              <a:ext uri="{FF2B5EF4-FFF2-40B4-BE49-F238E27FC236}">
                <a16:creationId xmlns:a16="http://schemas.microsoft.com/office/drawing/2014/main" id="{5F08B194-35AA-427E-96D7-6B1A14211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7" y="901392"/>
            <a:ext cx="8642933" cy="530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70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 bwMode="auto">
          <a:xfrm>
            <a:off x="468313" y="1196975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s-ES" altLang="es-GT" sz="3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Antecedentes</a:t>
            </a:r>
            <a:endParaRPr lang="es-ES" altLang="es-GT" sz="36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68313" y="4347441"/>
            <a:ext cx="8229600" cy="1673885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Como parte de este proceso se desarrolló la actualización el Plan Nacional de Respuesta, el cual reestructura los sectores y funciones para atender Situaciones de Riesgo Emergencia o Desastre –Situación RED-. </a:t>
            </a:r>
            <a:endParaRPr lang="es-GT" sz="20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es-GT" altLang="es-GT" sz="20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8" t="39855" r="33848" b="7522"/>
          <a:stretch/>
        </p:blipFill>
        <p:spPr bwMode="auto">
          <a:xfrm>
            <a:off x="4037611" y="2006928"/>
            <a:ext cx="1543792" cy="206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" t="10043" r="14296" b="12554"/>
          <a:stretch/>
        </p:blipFill>
        <p:spPr>
          <a:xfrm>
            <a:off x="1229533" y="2006928"/>
            <a:ext cx="1454289" cy="194630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17608" r="15986" b="5014"/>
          <a:stretch/>
        </p:blipFill>
        <p:spPr bwMode="auto">
          <a:xfrm>
            <a:off x="6677623" y="2006927"/>
            <a:ext cx="1587603" cy="206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1514540" y="3500540"/>
            <a:ext cx="911204" cy="45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  <a:defRPr/>
            </a:pPr>
            <a:r>
              <a:rPr lang="es-MX" altLang="es-GT" sz="2000" b="1" dirty="0">
                <a:solidFill>
                  <a:schemeClr val="bg1"/>
                </a:solidFill>
                <a:latin typeface="Trebuchet MS" pitchFamily="34" charset="0"/>
              </a:rPr>
              <a:t>2 000</a:t>
            </a:r>
            <a:endParaRPr lang="es-GT" altLang="es-GT" sz="2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4338885" y="3500540"/>
            <a:ext cx="911204" cy="45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  <a:defRPr/>
            </a:pPr>
            <a:r>
              <a:rPr lang="es-MX" altLang="es-GT" sz="20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2 010</a:t>
            </a:r>
            <a:endParaRPr lang="es-GT" altLang="es-GT" sz="20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7015822" y="3476790"/>
            <a:ext cx="911204" cy="45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  <a:defRPr/>
            </a:pPr>
            <a:r>
              <a:rPr lang="es-MX" altLang="es-GT" sz="20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2 017</a:t>
            </a:r>
            <a:endParaRPr lang="es-GT" altLang="es-GT" sz="20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93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A1B9B0-9437-4461-9934-5D63D4299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40" y="643467"/>
            <a:ext cx="75031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35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9F93DB-2B19-4E3C-A1E9-668351479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13" y="643466"/>
            <a:ext cx="7846572" cy="5571067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B9FA2B3-2FEB-45B8-BAC8-BE1040195309}"/>
              </a:ext>
            </a:extLst>
          </p:cNvPr>
          <p:cNvSpPr/>
          <p:nvPr/>
        </p:nvSpPr>
        <p:spPr>
          <a:xfrm>
            <a:off x="870155" y="1327355"/>
            <a:ext cx="2757948" cy="4719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83922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onred.gob.gt/site/documentos/cvs/SergioCavanias.jpg">
            <a:extLst>
              <a:ext uri="{FF2B5EF4-FFF2-40B4-BE49-F238E27FC236}">
                <a16:creationId xmlns:a16="http://schemas.microsoft.com/office/drawing/2014/main" id="{7A707238-7557-420C-8768-8B8870C94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0" y="280219"/>
            <a:ext cx="2411362" cy="2411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69D2DF-A194-4BF3-85E1-3A53847BD20D}"/>
              </a:ext>
            </a:extLst>
          </p:cNvPr>
          <p:cNvSpPr txBox="1"/>
          <p:nvPr/>
        </p:nvSpPr>
        <p:spPr>
          <a:xfrm>
            <a:off x="1522771" y="4719484"/>
            <a:ext cx="622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dirty="0"/>
              <a:t>MUCHAS GRACIAS/ 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 txBox="1">
            <a:spLocks/>
          </p:cNvSpPr>
          <p:nvPr/>
        </p:nvSpPr>
        <p:spPr bwMode="auto">
          <a:xfrm>
            <a:off x="468313" y="971344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s-ES" altLang="es-GT" sz="3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Marco Legal</a:t>
            </a:r>
            <a:endParaRPr lang="es-ES" altLang="es-GT" sz="36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4247392356"/>
              </p:ext>
            </p:extLst>
          </p:nvPr>
        </p:nvGraphicFramePr>
        <p:xfrm>
          <a:off x="2450275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world risk report 2018">
            <a:extLst>
              <a:ext uri="{FF2B5EF4-FFF2-40B4-BE49-F238E27FC236}">
                <a16:creationId xmlns:a16="http://schemas.microsoft.com/office/drawing/2014/main" id="{FCE0AE4B-F22F-4D7B-94F9-1D69A5F5B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14344"/>
            <a:ext cx="3146009" cy="230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0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68313" y="971344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s-ES" altLang="es-GT" sz="3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Propósito:</a:t>
            </a:r>
            <a:endParaRPr lang="es-ES" altLang="es-GT" sz="36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8313" y="2009714"/>
            <a:ext cx="79735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sz="2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Describir la metodología para que las </a:t>
            </a:r>
            <a:r>
              <a:rPr lang="es-GT" sz="2400" b="1" u="sng" dirty="0">
                <a:latin typeface="Trebuchet MS" panose="020B0603020202020204" pitchFamily="34" charset="0"/>
              </a:rPr>
              <a:t>Coordinadoras para la Reducción de Desastres</a:t>
            </a:r>
            <a:r>
              <a:rPr lang="es-GT" sz="2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asistan a la población durante emergencias y desastres, proporcionándole atención inmediata mediante la aplicación oportuna de procedimientos de intervención dirigidos a </a:t>
            </a:r>
            <a:r>
              <a:rPr lang="es-GT" sz="2400" b="1" u="sng" dirty="0">
                <a:latin typeface="Trebuchet MS" panose="020B0603020202020204" pitchFamily="34" charset="0"/>
              </a:rPr>
              <a:t>reducir los efectos</a:t>
            </a:r>
            <a:r>
              <a:rPr lang="es-GT" sz="2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del evento y a facilitar la </a:t>
            </a:r>
            <a:r>
              <a:rPr lang="es-GT" sz="2400" b="1" u="sng" dirty="0">
                <a:latin typeface="Trebuchet MS" panose="020B0603020202020204" pitchFamily="34" charset="0"/>
              </a:rPr>
              <a:t>pronta recuperación</a:t>
            </a:r>
            <a:r>
              <a:rPr lang="es-GT" sz="2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, así como el aprovechamiento al máximo de todos los recursos y evitando la duplicidad de esfuerzos.</a:t>
            </a:r>
          </a:p>
        </p:txBody>
      </p:sp>
    </p:spTree>
    <p:extLst>
      <p:ext uri="{BB962C8B-B14F-4D97-AF65-F5344CB8AC3E}">
        <p14:creationId xmlns:p14="http://schemas.microsoft.com/office/powerpoint/2010/main" val="1363612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F02203-2765-4070-9BB0-013507E9C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84" y="171448"/>
            <a:ext cx="6459947" cy="6257741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1D8F8D7D-00B1-4C7D-83E9-10A014F13238}"/>
              </a:ext>
            </a:extLst>
          </p:cNvPr>
          <p:cNvSpPr/>
          <p:nvPr/>
        </p:nvSpPr>
        <p:spPr>
          <a:xfrm>
            <a:off x="6577858" y="589935"/>
            <a:ext cx="2212258" cy="10618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Tsunamis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1AD796E-B6C8-48CD-860B-D3F7F6513D4C}"/>
              </a:ext>
            </a:extLst>
          </p:cNvPr>
          <p:cNvSpPr/>
          <p:nvPr/>
        </p:nvSpPr>
        <p:spPr>
          <a:xfrm>
            <a:off x="6577858" y="1755057"/>
            <a:ext cx="2212258" cy="10618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Inundaciones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D39B1F7-36D5-4F86-BC2E-6DBE7D2D0A4A}"/>
              </a:ext>
            </a:extLst>
          </p:cNvPr>
          <p:cNvSpPr/>
          <p:nvPr/>
        </p:nvSpPr>
        <p:spPr>
          <a:xfrm>
            <a:off x="6577858" y="3049040"/>
            <a:ext cx="2212258" cy="9920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Derrames H.</a:t>
            </a:r>
          </a:p>
        </p:txBody>
      </p:sp>
    </p:spTree>
    <p:extLst>
      <p:ext uri="{BB962C8B-B14F-4D97-AF65-F5344CB8AC3E}">
        <p14:creationId xmlns:p14="http://schemas.microsoft.com/office/powerpoint/2010/main" val="14821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57200" y="391041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-109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s-ES" altLang="es-GT" sz="3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Organización:</a:t>
            </a:r>
            <a:endParaRPr lang="es-ES" altLang="es-GT" sz="36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5" name="Diagram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913919"/>
              </p:ext>
            </p:extLst>
          </p:nvPr>
        </p:nvGraphicFramePr>
        <p:xfrm>
          <a:off x="891049" y="1784555"/>
          <a:ext cx="7604022" cy="407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891049" y="1164709"/>
            <a:ext cx="3986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Nivel Político Estratégico.</a:t>
            </a:r>
          </a:p>
        </p:txBody>
      </p:sp>
    </p:spTree>
    <p:extLst>
      <p:ext uri="{BB962C8B-B14F-4D97-AF65-F5344CB8AC3E}">
        <p14:creationId xmlns:p14="http://schemas.microsoft.com/office/powerpoint/2010/main" val="1009061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85242" y="311071"/>
            <a:ext cx="3986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Nivel Técnico Ejecutivo.</a:t>
            </a:r>
          </a:p>
        </p:txBody>
      </p:sp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3" t="18539" r="6779" b="15779"/>
          <a:stretch/>
        </p:blipFill>
        <p:spPr bwMode="auto">
          <a:xfrm>
            <a:off x="280219" y="680403"/>
            <a:ext cx="7426739" cy="5866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065663" y="1497854"/>
            <a:ext cx="1993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* Nacional</a:t>
            </a:r>
          </a:p>
          <a:p>
            <a:pPr algn="just"/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* Regional</a:t>
            </a:r>
          </a:p>
          <a:p>
            <a:pPr algn="just"/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* Departamental</a:t>
            </a:r>
          </a:p>
          <a:p>
            <a:pPr algn="just"/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* Municipal</a:t>
            </a:r>
            <a:endParaRPr lang="es-GT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BC4DEF21-9CD6-435E-96A3-7C76B03E0F73}"/>
              </a:ext>
            </a:extLst>
          </p:cNvPr>
          <p:cNvSpPr/>
          <p:nvPr/>
        </p:nvSpPr>
        <p:spPr>
          <a:xfrm rot="5400000">
            <a:off x="7807195" y="3726507"/>
            <a:ext cx="1035919" cy="140109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B6B1BF-D02B-4B9D-B670-D6D5FFC84321}"/>
              </a:ext>
            </a:extLst>
          </p:cNvPr>
          <p:cNvSpPr txBox="1"/>
          <p:nvPr/>
        </p:nvSpPr>
        <p:spPr>
          <a:xfrm>
            <a:off x="8062352" y="4242389"/>
            <a:ext cx="100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Puertos</a:t>
            </a:r>
          </a:p>
        </p:txBody>
      </p:sp>
    </p:spTree>
    <p:extLst>
      <p:ext uri="{BB962C8B-B14F-4D97-AF65-F5344CB8AC3E}">
        <p14:creationId xmlns:p14="http://schemas.microsoft.com/office/powerpoint/2010/main" val="4047616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onred.gob.gt/site/documentos/SistemaConred2017.jpg">
            <a:extLst>
              <a:ext uri="{FF2B5EF4-FFF2-40B4-BE49-F238E27FC236}">
                <a16:creationId xmlns:a16="http://schemas.microsoft.com/office/drawing/2014/main" id="{1D2F9999-D3D6-40EE-AE1C-689AF0E8C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12" y="-7375"/>
            <a:ext cx="6865375" cy="68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366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30989"/>
              </p:ext>
            </p:extLst>
          </p:nvPr>
        </p:nvGraphicFramePr>
        <p:xfrm>
          <a:off x="509758" y="305792"/>
          <a:ext cx="7494210" cy="6073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8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5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47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6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Sección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5170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No. Función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5170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Función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5170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Institución Rectora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5170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Institución de Apoyo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5170" marR="16118" marT="474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60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Planificación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Coordinación de Recursos Humanos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MINTRAB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CONJUVE, USAC, MINEDUC.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54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Administración de Albergues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SOSEP, CIV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MINEDUC, SBS, MIDES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47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Atención en Salud (física y mental)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MSPAS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IGSS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733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Derechos Humanos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COPREDEH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SEPREM, DEMI, CODISRA, CONADI, MINECO,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859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II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Operaciones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Combate de Incendios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CVB/ASONBOMD/CBM SE-CONRED.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Bomberos Aeronáutica Civil, MDN, SCEP, INAB, MARN, ANAM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86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Búsqueda y Rescate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CVB/ASONBOMD/CBM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MDN.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86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Atención Pre Hospitalaria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CVB/ASONBOMD/CBM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Cruz Roja Guatemalteca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992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Incidentes con Materiales Peligrosos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MEM/MSPAS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CBM, ASONBOMD, CVB,  Bomberos Aeronáutica Civil, PNC, MP, MDN.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86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Administración de Morgues Temporales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INACIF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PNC, MP, RENAP.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608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Seguridad y Orden Público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MINGOB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MDN, PROVIAL, MP.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476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III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Logística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Gestión de Transporte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MDN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CIV, SCEP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608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Gestión de Equipo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CIV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SE-CONRED, MDN, MFP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608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Gestión de Alimentos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SESAN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SE-CONRED, MAGA.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686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Coordinación de Asistencia y Ayuda Humanitaria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SE-CONRED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MINEX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686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Administración de Centros de Acopio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MIDES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MICUDE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686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Coordinación de Recursos Financieros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MFP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CORFINA, SEGEPLAN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347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IV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Administración y Finanzas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Obras Públicas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CIV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MDN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767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Restablecimiento de Telecomunicaciones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SIT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Empresas privadas de Telecomunicaciones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95733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Restablecimiento de Servicios de Energía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Ministerio de Energía y Minas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CNEE, INDE,AMM, EEGSA, DEOCSA, DEORSA.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686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Servicios de Agua Potable, Saneamiento e Higiene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>
                          <a:effectLst/>
                          <a:latin typeface="Trebuchet MS" panose="020B0603020202020204" pitchFamily="34" charset="0"/>
                        </a:rPr>
                        <a:t>INFOM/MSPAS</a:t>
                      </a:r>
                      <a:endParaRPr lang="es-GT" sz="900" kern="5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900" kern="50" dirty="0">
                          <a:effectLst/>
                          <a:latin typeface="Trebuchet MS" panose="020B0603020202020204" pitchFamily="34" charset="0"/>
                        </a:rPr>
                        <a:t>ANAM</a:t>
                      </a:r>
                      <a:endParaRPr lang="es-GT" sz="900" kern="50" dirty="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  <a:ea typeface="SimSun"/>
                        <a:cs typeface="Trebuchet MS"/>
                      </a:endParaRPr>
                    </a:p>
                  </a:txBody>
                  <a:tcPr marL="16118" marR="16118" marT="4741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6459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803</Words>
  <Application>Microsoft Office PowerPoint</Application>
  <PresentationFormat>On-screen Show (4:3)</PresentationFormat>
  <Paragraphs>168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MS PGothic</vt:lpstr>
      <vt:lpstr>MS PGothic</vt:lpstr>
      <vt:lpstr>SimSun</vt:lpstr>
      <vt:lpstr>Arial</vt:lpstr>
      <vt:lpstr>Calibri</vt:lpstr>
      <vt:lpstr>Droid Sans Fallback</vt:lpstr>
      <vt:lpstr>Mangal</vt:lpstr>
      <vt:lpstr>Times New Roman</vt:lpstr>
      <vt:lpstr>Trebuchet MS</vt:lpstr>
      <vt:lpstr>Tema de Office</vt:lpstr>
      <vt:lpstr>Diseño personalizado</vt:lpstr>
      <vt:lpstr>1_Diseño personalizado</vt:lpstr>
      <vt:lpstr>PowerPoint Presentation</vt:lpstr>
      <vt:lpstr>Antecedentes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 PARA EDITAR TITULO</dc:title>
  <dc:creator>Edgar Estrada</dc:creator>
  <cp:lastModifiedBy>Ed Herrrera</cp:lastModifiedBy>
  <cp:revision>69</cp:revision>
  <dcterms:created xsi:type="dcterms:W3CDTF">2016-02-08T15:48:49Z</dcterms:created>
  <dcterms:modified xsi:type="dcterms:W3CDTF">2018-11-27T15:00:44Z</dcterms:modified>
</cp:coreProperties>
</file>