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66" r:id="rId3"/>
    <p:sldId id="257" r:id="rId4"/>
    <p:sldId id="258" r:id="rId5"/>
    <p:sldId id="265" r:id="rId6"/>
    <p:sldId id="264" r:id="rId7"/>
    <p:sldId id="267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E8EFF8"/>
    <a:srgbClr val="DEDF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82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5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9B22A-55EC-4A68-A1AE-1A1AE03C8C30}" type="datetimeFigureOut">
              <a:rPr lang="en-US" smtClean="0"/>
              <a:t>12/6/2018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14B252-8EFF-4387-B930-F07556521A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04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75000">
              <a:schemeClr val="accent2">
                <a:lumMod val="5000"/>
                <a:lumOff val="9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40079"/>
            <a:ext cx="12192000" cy="837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599" y="6276122"/>
            <a:ext cx="5365459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Footer Placeholder 8"/>
          <p:cNvSpPr txBox="1">
            <a:spLocks/>
          </p:cNvSpPr>
          <p:nvPr userDrawn="1"/>
        </p:nvSpPr>
        <p:spPr>
          <a:xfrm>
            <a:off x="250262" y="628034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>
                <a:solidFill>
                  <a:schemeClr val="tx1"/>
                </a:solidFill>
              </a:rPr>
              <a:t>International Hydrographic Organization</a:t>
            </a:r>
            <a:br>
              <a:rPr lang="de-DE" dirty="0" smtClean="0">
                <a:solidFill>
                  <a:schemeClr val="tx1"/>
                </a:solidFill>
              </a:rPr>
            </a:br>
            <a:r>
              <a:rPr lang="de-DE" i="1" dirty="0" smtClean="0">
                <a:solidFill>
                  <a:schemeClr val="tx1"/>
                </a:solidFill>
              </a:rPr>
              <a:t>Organisation Hydrographique Internationale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5349" y="6049723"/>
            <a:ext cx="676525" cy="81792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71276" y="6036734"/>
            <a:ext cx="2121007" cy="84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3826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B6E37-4826-409A-84BF-C23BE3AFE5AD}" type="datetime1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41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737A-A71E-4586-A91E-10B206952AFF}" type="datetime1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2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75000">
              <a:schemeClr val="accent2">
                <a:lumMod val="5000"/>
                <a:lumOff val="9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9414"/>
            <a:ext cx="10515600" cy="540511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7724182" cy="21587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811992" y="893798"/>
            <a:ext cx="10568015" cy="5285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0" y="6020790"/>
            <a:ext cx="12192000" cy="837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00292" y="6266476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EC878826-814C-4FD2-96B3-D147818A5C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8"/>
          <p:cNvSpPr txBox="1">
            <a:spLocks/>
          </p:cNvSpPr>
          <p:nvPr userDrawn="1"/>
        </p:nvSpPr>
        <p:spPr>
          <a:xfrm>
            <a:off x="250262" y="628034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>
                <a:solidFill>
                  <a:schemeClr val="tx1"/>
                </a:solidFill>
              </a:rPr>
              <a:t>International Hydrographic Organization</a:t>
            </a:r>
            <a:br>
              <a:rPr lang="de-DE" dirty="0" smtClean="0">
                <a:solidFill>
                  <a:schemeClr val="tx1"/>
                </a:solidFill>
              </a:rPr>
            </a:br>
            <a:r>
              <a:rPr lang="de-DE" i="1" dirty="0" smtClean="0">
                <a:solidFill>
                  <a:schemeClr val="tx1"/>
                </a:solidFill>
              </a:rPr>
              <a:t>Organisation Hydrographique Internationale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467" y="6040079"/>
            <a:ext cx="676525" cy="8179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18137" y="6018762"/>
            <a:ext cx="2117682" cy="839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04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5D8A9-F208-4318-BC74-B3344BEA26B5}" type="datetime1">
              <a:rPr lang="en-US" smtClean="0"/>
              <a:t>12/6/2018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724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17B1D-B7C6-4688-9D52-777E0A492BB3}" type="datetime1">
              <a:rPr lang="en-US" smtClean="0"/>
              <a:t>12/6/2018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04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16E03-FAB4-4246-838E-712AF3C131B7}" type="datetime1">
              <a:rPr lang="en-US" smtClean="0"/>
              <a:t>12/6/2018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4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D911-1E11-4707-B3EF-A7D446B4076E}" type="datetime1">
              <a:rPr lang="en-US" smtClean="0"/>
              <a:t>12/6/2018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2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6D49-534C-4821-8ABB-97E9F0832A6F}" type="datetime1">
              <a:rPr lang="en-US" smtClean="0"/>
              <a:t>12/6/2018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7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EB816-9769-4CDC-B9A1-47A4932BA44A}" type="datetime1">
              <a:rPr lang="en-US" smtClean="0"/>
              <a:t>12/6/2018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43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7E5F-198F-4D2D-8AD0-EFCE6F5EBE91}" type="datetime1">
              <a:rPr lang="en-US" smtClean="0"/>
              <a:t>12/6/2018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3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B590C-9002-419D-8032-E96BBEE3DDA4}" type="datetime1">
              <a:rPr lang="en-US" smtClean="0"/>
              <a:t>12/6/2018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78826-814C-4FD2-96B3-D147818A5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59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5265" y="149902"/>
            <a:ext cx="8225752" cy="895127"/>
          </a:xfrm>
        </p:spPr>
        <p:txBody>
          <a:bodyPr>
            <a:normAutofit/>
          </a:bodyPr>
          <a:lstStyle/>
          <a:p>
            <a:r>
              <a:rPr lang="es-US" sz="2800" dirty="0" smtClean="0"/>
              <a:t>19</a:t>
            </a:r>
            <a:r>
              <a:rPr lang="es-US" sz="2800" baseline="30000" dirty="0" smtClean="0"/>
              <a:t>va</a:t>
            </a:r>
            <a:r>
              <a:rPr lang="es-US" sz="2800" dirty="0" smtClean="0"/>
              <a:t> Reunión de la Comisión Hidrográfica de Mesoamérica y el Caribe  MACHC</a:t>
            </a:r>
            <a:endParaRPr lang="es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163" y="5235503"/>
            <a:ext cx="9144000" cy="534027"/>
          </a:xfrm>
        </p:spPr>
        <p:txBody>
          <a:bodyPr>
            <a:normAutofit fontScale="55000" lnSpcReduction="20000"/>
          </a:bodyPr>
          <a:lstStyle/>
          <a:p>
            <a:r>
              <a:rPr lang="es-US" dirty="0" smtClean="0"/>
              <a:t>Miembro Asociado</a:t>
            </a:r>
          </a:p>
          <a:p>
            <a:r>
              <a:rPr lang="es-US" dirty="0" smtClean="0"/>
              <a:t>29 Noviembre 2018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577163" y="1796341"/>
            <a:ext cx="9144000" cy="698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4000" dirty="0" smtClean="0"/>
              <a:t>HONDURAS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49785" y="2912754"/>
            <a:ext cx="1905000" cy="1905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76859" y="3141354"/>
            <a:ext cx="3152775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26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S" dirty="0" smtClean="0"/>
              <a:t>Estructura Organizacional</a:t>
            </a:r>
            <a:endParaRPr lang="es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1240971" y="1238417"/>
            <a:ext cx="4715692" cy="73866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US" sz="2400" dirty="0" smtClean="0">
                <a:solidFill>
                  <a:schemeClr val="bg1"/>
                </a:solidFill>
              </a:rPr>
              <a:t>INSEP</a:t>
            </a:r>
          </a:p>
          <a:p>
            <a:pPr algn="ctr"/>
            <a:r>
              <a:rPr lang="es-US" dirty="0" smtClean="0">
                <a:solidFill>
                  <a:schemeClr val="bg1"/>
                </a:solidFill>
              </a:rPr>
              <a:t>Secretaría de Infraestructura y Servicios Públicos</a:t>
            </a:r>
            <a:endParaRPr lang="es-US" dirty="0">
              <a:solidFill>
                <a:schemeClr val="bg1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422469" y="2398215"/>
            <a:ext cx="4715692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US" sz="2400" dirty="0" smtClean="0">
                <a:solidFill>
                  <a:schemeClr val="bg1"/>
                </a:solidFill>
              </a:rPr>
              <a:t>Empresa Nacional Portuaria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841966" y="3206039"/>
            <a:ext cx="4715692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US" sz="2400" dirty="0" smtClean="0">
                <a:solidFill>
                  <a:schemeClr val="bg1"/>
                </a:solidFill>
              </a:rPr>
              <a:t>Unida de Ingeniería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956663" y="4193846"/>
            <a:ext cx="4715692" cy="83099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US" sz="2400" dirty="0" smtClean="0">
                <a:solidFill>
                  <a:schemeClr val="bg1"/>
                </a:solidFill>
              </a:rPr>
              <a:t>Departamento de Hidrografía y Ayudas a la Navegación</a:t>
            </a:r>
          </a:p>
        </p:txBody>
      </p:sp>
      <p:cxnSp>
        <p:nvCxnSpPr>
          <p:cNvPr id="10" name="Conector recto 9"/>
          <p:cNvCxnSpPr/>
          <p:nvPr/>
        </p:nvCxnSpPr>
        <p:spPr>
          <a:xfrm>
            <a:off x="4990011" y="1977081"/>
            <a:ext cx="0" cy="4211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>
            <a:endCxn id="7" idx="0"/>
          </p:cNvCxnSpPr>
          <p:nvPr/>
        </p:nvCxnSpPr>
        <p:spPr>
          <a:xfrm>
            <a:off x="7199812" y="2859880"/>
            <a:ext cx="0" cy="3461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>
            <a:endCxn id="8" idx="0"/>
          </p:cNvCxnSpPr>
          <p:nvPr/>
        </p:nvCxnSpPr>
        <p:spPr>
          <a:xfrm>
            <a:off x="8314509" y="3667704"/>
            <a:ext cx="0" cy="5261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034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S" dirty="0" smtClean="0"/>
              <a:t>Logros Importantes</a:t>
            </a:r>
            <a:endParaRPr lang="es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7835536" cy="2602684"/>
          </a:xfrm>
        </p:spPr>
        <p:txBody>
          <a:bodyPr>
            <a:normAutofit fontScale="70000" lnSpcReduction="20000"/>
          </a:bodyPr>
          <a:lstStyle/>
          <a:p>
            <a:r>
              <a:rPr lang="es-US" dirty="0" smtClean="0"/>
              <a:t>Adquisición de Equipo de Levantamientos Hidrográficos mono haz</a:t>
            </a:r>
          </a:p>
          <a:p>
            <a:pPr marL="0" indent="0">
              <a:buNone/>
            </a:pPr>
            <a:endParaRPr lang="es-US" dirty="0" smtClean="0"/>
          </a:p>
          <a:p>
            <a:r>
              <a:rPr lang="es-US" dirty="0" smtClean="0"/>
              <a:t>Levantamientos Hidrográficos para actualización de la información en Puertos y accesos a los puertos.</a:t>
            </a:r>
          </a:p>
          <a:p>
            <a:pPr marL="0" indent="0">
              <a:buNone/>
            </a:pPr>
            <a:endParaRPr lang="es-US" dirty="0" smtClean="0"/>
          </a:p>
          <a:p>
            <a:r>
              <a:rPr lang="es-US" dirty="0" smtClean="0"/>
              <a:t>Mantenimiento de las Ayudas a la Navegación</a:t>
            </a:r>
          </a:p>
          <a:p>
            <a:endParaRPr lang="es-US" dirty="0"/>
          </a:p>
          <a:p>
            <a:r>
              <a:rPr lang="es-US" dirty="0" smtClean="0"/>
              <a:t>Reporte a NAVAREA a través de navsafety@nga.mil</a:t>
            </a:r>
          </a:p>
          <a:p>
            <a:endParaRPr lang="es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39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5737" y="1644672"/>
            <a:ext cx="8164285" cy="39828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S" dirty="0" smtClean="0"/>
              <a:t>Logros Importantes</a:t>
            </a:r>
            <a:endParaRPr lang="es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Rectángulo 5"/>
          <p:cNvSpPr/>
          <p:nvPr/>
        </p:nvSpPr>
        <p:spPr>
          <a:xfrm>
            <a:off x="3553097" y="2299063"/>
            <a:ext cx="182880" cy="1567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8" name="Rectángulo 7"/>
          <p:cNvSpPr/>
          <p:nvPr/>
        </p:nvSpPr>
        <p:spPr>
          <a:xfrm>
            <a:off x="4127863" y="2299063"/>
            <a:ext cx="235131" cy="1567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10" name="Rectángulo 9"/>
          <p:cNvSpPr/>
          <p:nvPr/>
        </p:nvSpPr>
        <p:spPr>
          <a:xfrm>
            <a:off x="6191794" y="2168434"/>
            <a:ext cx="169817" cy="13062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11" name="Rectángulo 10"/>
          <p:cNvSpPr/>
          <p:nvPr/>
        </p:nvSpPr>
        <p:spPr>
          <a:xfrm>
            <a:off x="9000309" y="2743200"/>
            <a:ext cx="78377" cy="2743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12" name="Rectángulo 11"/>
          <p:cNvSpPr/>
          <p:nvPr/>
        </p:nvSpPr>
        <p:spPr>
          <a:xfrm>
            <a:off x="6361611" y="1644672"/>
            <a:ext cx="209006" cy="15800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50841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S" dirty="0" smtClean="0"/>
              <a:t>Logros Importantes</a:t>
            </a:r>
            <a:endParaRPr lang="es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525" y="1823716"/>
            <a:ext cx="4244035" cy="2761348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04411" y="1352307"/>
            <a:ext cx="5180967" cy="3704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53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MSDI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6"/>
            <a:ext cx="7724182" cy="695506"/>
          </a:xfrm>
        </p:spPr>
        <p:txBody>
          <a:bodyPr/>
          <a:lstStyle/>
          <a:p>
            <a:r>
              <a:rPr lang="es-US" dirty="0" smtClean="0"/>
              <a:t>Entrenamiento introductorio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15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S" dirty="0" smtClean="0"/>
              <a:t>Retos</a:t>
            </a:r>
            <a:endParaRPr lang="es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S" dirty="0" smtClean="0"/>
              <a:t>Formación de una Comisión Hidrográfica Nacional</a:t>
            </a:r>
          </a:p>
          <a:p>
            <a:endParaRPr lang="es-US" dirty="0"/>
          </a:p>
          <a:p>
            <a:r>
              <a:rPr lang="es-US" dirty="0" smtClean="0"/>
              <a:t>Ser miembros de OHI</a:t>
            </a:r>
            <a:endParaRPr lang="es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1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Rectángulo 6"/>
          <p:cNvSpPr/>
          <p:nvPr/>
        </p:nvSpPr>
        <p:spPr>
          <a:xfrm>
            <a:off x="4114800" y="2327255"/>
            <a:ext cx="4153987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80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Gracias !</a:t>
            </a:r>
            <a:endParaRPr lang="es-ES" sz="80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232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HO_Presentations_template-Blank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HO presentations template" id="{02FEB0FD-5DB0-4DCA-8FD3-AD77DA5C0D37}" vid="{4295DFCE-4179-4A75-B3EC-50B8EFC8F0A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400</TotalTime>
  <Words>107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IHO_Presentations_template-Blank</vt:lpstr>
      <vt:lpstr>19va Reunión de la Comisión Hidrográfica de Mesoamérica y el Caribe  MACHC</vt:lpstr>
      <vt:lpstr>Estructura Organizacional</vt:lpstr>
      <vt:lpstr>Logros Importantes</vt:lpstr>
      <vt:lpstr>Logros Importantes</vt:lpstr>
      <vt:lpstr>Logros Importantes</vt:lpstr>
      <vt:lpstr>MSDI</vt:lpstr>
      <vt:lpstr>Retos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Honduras National Report</dc:title>
  <dc:creator>Javier Diaz</dc:creator>
  <cp:lastModifiedBy>Alberto Costa Neves</cp:lastModifiedBy>
  <cp:revision>9</cp:revision>
  <dcterms:created xsi:type="dcterms:W3CDTF">2017-10-26T13:07:26Z</dcterms:created>
  <dcterms:modified xsi:type="dcterms:W3CDTF">2018-12-06T00:20:31Z</dcterms:modified>
</cp:coreProperties>
</file>