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sldIdLst>
    <p:sldId id="256" r:id="rId2"/>
    <p:sldId id="257" r:id="rId3"/>
    <p:sldId id="258" r:id="rId4"/>
    <p:sldId id="259" r:id="rId5"/>
    <p:sldId id="275" r:id="rId6"/>
    <p:sldId id="276" r:id="rId7"/>
    <p:sldId id="287" r:id="rId8"/>
    <p:sldId id="292" r:id="rId9"/>
    <p:sldId id="288" r:id="rId10"/>
    <p:sldId id="289" r:id="rId11"/>
    <p:sldId id="290" r:id="rId12"/>
    <p:sldId id="291" r:id="rId13"/>
    <p:sldId id="261" r:id="rId14"/>
    <p:sldId id="263" r:id="rId15"/>
    <p:sldId id="264" r:id="rId16"/>
    <p:sldId id="265" r:id="rId17"/>
    <p:sldId id="266" r:id="rId18"/>
  </p:sldIdLst>
  <p:sldSz cx="9144000" cy="6858000" type="screen4x3"/>
  <p:notesSz cx="6875463" cy="1000125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46" y="6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sldImg"/>
          </p:nvPr>
        </p:nvSpPr>
        <p:spPr bwMode="auto">
          <a:xfrm>
            <a:off x="0" y="760413"/>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xmlns="" id="{DC0FC0B4-E5B9-4EF4-8102-CACCF72EF336}"/>
              </a:ext>
            </a:extLst>
          </p:cNvPr>
          <p:cNvSpPr>
            <a:spLocks noGrp="1" noChangeArrowheads="1"/>
          </p:cNvSpPr>
          <p:nvPr>
            <p:ph type="body"/>
          </p:nvPr>
        </p:nvSpPr>
        <p:spPr bwMode="auto">
          <a:xfrm>
            <a:off x="687388" y="4749800"/>
            <a:ext cx="5499100" cy="449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pt-BR" altLang="pt-BR" noProof="0"/>
          </a:p>
        </p:txBody>
      </p:sp>
    </p:spTree>
    <p:extLst>
      <p:ext uri="{BB962C8B-B14F-4D97-AF65-F5344CB8AC3E}">
        <p14:creationId xmlns:p14="http://schemas.microsoft.com/office/powerpoint/2010/main" val="348739054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txBox="1">
            <a:spLocks noChangeArrowheads="1" noTextEdit="1"/>
          </p:cNvSpPr>
          <p:nvPr>
            <p:ph type="sldImg"/>
          </p:nvPr>
        </p:nvSpPr>
        <p:spPr>
          <a:xfrm>
            <a:off x="939800" y="760413"/>
            <a:ext cx="4997450"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9" name="Rectangle 2"/>
          <p:cNvSpPr txBox="1">
            <a:spLocks noChangeArrowheads="1"/>
          </p:cNvSpPr>
          <p:nvPr>
            <p:ph type="body" idx="1"/>
          </p:nvPr>
        </p:nvSpPr>
        <p:spPr>
          <a:xfrm>
            <a:off x="687388" y="4749800"/>
            <a:ext cx="5500687" cy="45005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3911893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txBox="1">
            <a:spLocks noChangeArrowheads="1" noTextEdit="1"/>
          </p:cNvSpPr>
          <p:nvPr>
            <p:ph type="sldImg"/>
          </p:nvPr>
        </p:nvSpPr>
        <p:spPr>
          <a:xfrm>
            <a:off x="939800" y="760413"/>
            <a:ext cx="4997450"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7" name="Rectangle 2"/>
          <p:cNvSpPr txBox="1">
            <a:spLocks noChangeArrowheads="1"/>
          </p:cNvSpPr>
          <p:nvPr>
            <p:ph type="body" idx="1"/>
          </p:nvPr>
        </p:nvSpPr>
        <p:spPr>
          <a:xfrm>
            <a:off x="687388" y="4749800"/>
            <a:ext cx="5500687" cy="45005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77090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txBox="1">
            <a:spLocks noChangeArrowheads="1" noTextEdit="1"/>
          </p:cNvSpPr>
          <p:nvPr>
            <p:ph type="sldImg"/>
          </p:nvPr>
        </p:nvSpPr>
        <p:spPr>
          <a:xfrm>
            <a:off x="939800" y="760413"/>
            <a:ext cx="4997450"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5" name="Rectangle 2"/>
          <p:cNvSpPr txBox="1">
            <a:spLocks noChangeArrowheads="1"/>
          </p:cNvSpPr>
          <p:nvPr>
            <p:ph type="body" idx="1"/>
          </p:nvPr>
        </p:nvSpPr>
        <p:spPr>
          <a:xfrm>
            <a:off x="687388" y="4749800"/>
            <a:ext cx="5500687" cy="45005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359837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txBox="1">
            <a:spLocks noChangeArrowheads="1" noTextEdit="1"/>
          </p:cNvSpPr>
          <p:nvPr>
            <p:ph type="sldImg"/>
          </p:nvPr>
        </p:nvSpPr>
        <p:spPr>
          <a:xfrm>
            <a:off x="939800" y="760413"/>
            <a:ext cx="4997450" cy="3749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3" name="Rectangle 2"/>
          <p:cNvSpPr txBox="1">
            <a:spLocks noChangeArrowheads="1"/>
          </p:cNvSpPr>
          <p:nvPr>
            <p:ph type="body" idx="1"/>
          </p:nvPr>
        </p:nvSpPr>
        <p:spPr>
          <a:xfrm>
            <a:off x="687388" y="4749800"/>
            <a:ext cx="5500687" cy="45005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smtClean="0"/>
          </a:p>
        </p:txBody>
      </p:sp>
    </p:spTree>
    <p:extLst>
      <p:ext uri="{BB962C8B-B14F-4D97-AF65-F5344CB8AC3E}">
        <p14:creationId xmlns:p14="http://schemas.microsoft.com/office/powerpoint/2010/main" val="3314981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97ABB2-ADFE-4BBC-84C5-1D549FD9C031}"/>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2B24E405-63D0-4B33-BA68-A8A8E45177E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Rectangle 3">
            <a:extLst>
              <a:ext uri="{FF2B5EF4-FFF2-40B4-BE49-F238E27FC236}">
                <a16:creationId xmlns:a16="http://schemas.microsoft.com/office/drawing/2014/main" xmlns="" id="{4AC3C16D-63F6-445B-B7B1-5F804EBF3605}"/>
              </a:ext>
            </a:extLst>
          </p:cNvPr>
          <p:cNvSpPr>
            <a:spLocks noGrp="1" noChangeArrowheads="1"/>
          </p:cNvSpPr>
          <p:nvPr>
            <p:ph type="dt"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xmlns="" id="{FCE9B012-5C5F-4F82-814C-69FB85DAABC2}"/>
              </a:ext>
            </a:extLst>
          </p:cNvPr>
          <p:cNvSpPr>
            <a:spLocks noGrp="1" noChangeArrowheads="1"/>
          </p:cNvSpPr>
          <p:nvPr>
            <p:ph type="sldNum" idx="11"/>
          </p:nvPr>
        </p:nvSpPr>
        <p:spPr>
          <a:ln/>
        </p:spPr>
        <p:txBody>
          <a:bodyPr/>
          <a:lstStyle>
            <a:lvl1pPr>
              <a:defRPr/>
            </a:lvl1pPr>
          </a:lstStyle>
          <a:p>
            <a:pPr>
              <a:defRPr/>
            </a:pPr>
            <a:fld id="{767C0CA3-3E45-49D2-B4ED-B8CC3D9F68A8}" type="slidenum">
              <a:rPr lang="pt-BR" altLang="pt-BR"/>
              <a:pPr>
                <a:defRPr/>
              </a:pPr>
              <a:t>‹#›</a:t>
            </a:fld>
            <a:endParaRPr lang="pt-BR" altLang="pt-BR"/>
          </a:p>
        </p:txBody>
      </p:sp>
    </p:spTree>
    <p:extLst>
      <p:ext uri="{BB962C8B-B14F-4D97-AF65-F5344CB8AC3E}">
        <p14:creationId xmlns:p14="http://schemas.microsoft.com/office/powerpoint/2010/main" val="2051246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44EB828-7C4A-4854-AC31-7B5223733F3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901BF1C5-E299-4144-867D-1191D900B23C}"/>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3">
            <a:extLst>
              <a:ext uri="{FF2B5EF4-FFF2-40B4-BE49-F238E27FC236}">
                <a16:creationId xmlns:a16="http://schemas.microsoft.com/office/drawing/2014/main" xmlns="" id="{4AC3C16D-63F6-445B-B7B1-5F804EBF3605}"/>
              </a:ext>
            </a:extLst>
          </p:cNvPr>
          <p:cNvSpPr>
            <a:spLocks noGrp="1" noChangeArrowheads="1"/>
          </p:cNvSpPr>
          <p:nvPr>
            <p:ph type="dt"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xmlns="" id="{FCE9B012-5C5F-4F82-814C-69FB85DAABC2}"/>
              </a:ext>
            </a:extLst>
          </p:cNvPr>
          <p:cNvSpPr>
            <a:spLocks noGrp="1" noChangeArrowheads="1"/>
          </p:cNvSpPr>
          <p:nvPr>
            <p:ph type="sldNum" idx="11"/>
          </p:nvPr>
        </p:nvSpPr>
        <p:spPr>
          <a:ln/>
        </p:spPr>
        <p:txBody>
          <a:bodyPr/>
          <a:lstStyle>
            <a:lvl1pPr>
              <a:defRPr/>
            </a:lvl1pPr>
          </a:lstStyle>
          <a:p>
            <a:pPr>
              <a:defRPr/>
            </a:pPr>
            <a:fld id="{B1966404-AA5B-45D5-A39B-1B2AF71E0274}" type="slidenum">
              <a:rPr lang="pt-BR" altLang="pt-BR"/>
              <a:pPr>
                <a:defRPr/>
              </a:pPr>
              <a:t>‹#›</a:t>
            </a:fld>
            <a:endParaRPr lang="pt-BR" altLang="pt-BR"/>
          </a:p>
        </p:txBody>
      </p:sp>
    </p:spTree>
    <p:extLst>
      <p:ext uri="{BB962C8B-B14F-4D97-AF65-F5344CB8AC3E}">
        <p14:creationId xmlns:p14="http://schemas.microsoft.com/office/powerpoint/2010/main" val="3166908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32D8B3E4-130A-4E61-9DAB-9FC85B980B7C}"/>
              </a:ext>
            </a:extLst>
          </p:cNvPr>
          <p:cNvSpPr>
            <a:spLocks noGrp="1"/>
          </p:cNvSpPr>
          <p:nvPr>
            <p:ph type="title" orient="vert"/>
          </p:nvPr>
        </p:nvSpPr>
        <p:spPr>
          <a:xfrm>
            <a:off x="6629400" y="274638"/>
            <a:ext cx="2055813" cy="5849937"/>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F04B2F64-795E-4BEF-9194-BF6464ADAC18}"/>
              </a:ext>
            </a:extLst>
          </p:cNvPr>
          <p:cNvSpPr>
            <a:spLocks noGrp="1"/>
          </p:cNvSpPr>
          <p:nvPr>
            <p:ph type="body" orient="vert" idx="1"/>
          </p:nvPr>
        </p:nvSpPr>
        <p:spPr>
          <a:xfrm>
            <a:off x="457200" y="274638"/>
            <a:ext cx="6019800" cy="584993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3">
            <a:extLst>
              <a:ext uri="{FF2B5EF4-FFF2-40B4-BE49-F238E27FC236}">
                <a16:creationId xmlns:a16="http://schemas.microsoft.com/office/drawing/2014/main" xmlns="" id="{4AC3C16D-63F6-445B-B7B1-5F804EBF3605}"/>
              </a:ext>
            </a:extLst>
          </p:cNvPr>
          <p:cNvSpPr>
            <a:spLocks noGrp="1" noChangeArrowheads="1"/>
          </p:cNvSpPr>
          <p:nvPr>
            <p:ph type="dt"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xmlns="" id="{FCE9B012-5C5F-4F82-814C-69FB85DAABC2}"/>
              </a:ext>
            </a:extLst>
          </p:cNvPr>
          <p:cNvSpPr>
            <a:spLocks noGrp="1" noChangeArrowheads="1"/>
          </p:cNvSpPr>
          <p:nvPr>
            <p:ph type="sldNum" idx="11"/>
          </p:nvPr>
        </p:nvSpPr>
        <p:spPr>
          <a:ln/>
        </p:spPr>
        <p:txBody>
          <a:bodyPr/>
          <a:lstStyle>
            <a:lvl1pPr>
              <a:defRPr/>
            </a:lvl1pPr>
          </a:lstStyle>
          <a:p>
            <a:pPr>
              <a:defRPr/>
            </a:pPr>
            <a:fld id="{07FACC13-F933-4CBB-935F-EAB0AC26F611}" type="slidenum">
              <a:rPr lang="pt-BR" altLang="pt-BR"/>
              <a:pPr>
                <a:defRPr/>
              </a:pPr>
              <a:t>‹#›</a:t>
            </a:fld>
            <a:endParaRPr lang="pt-BR" altLang="pt-BR"/>
          </a:p>
        </p:txBody>
      </p:sp>
    </p:spTree>
    <p:extLst>
      <p:ext uri="{BB962C8B-B14F-4D97-AF65-F5344CB8AC3E}">
        <p14:creationId xmlns:p14="http://schemas.microsoft.com/office/powerpoint/2010/main" val="105206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99D1916-08A0-4ABD-9C85-899070F359A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D03C95FB-25E6-49C1-BFAF-E81D2A2EF658}"/>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3">
            <a:extLst>
              <a:ext uri="{FF2B5EF4-FFF2-40B4-BE49-F238E27FC236}">
                <a16:creationId xmlns:a16="http://schemas.microsoft.com/office/drawing/2014/main" xmlns="" id="{4AC3C16D-63F6-445B-B7B1-5F804EBF3605}"/>
              </a:ext>
            </a:extLst>
          </p:cNvPr>
          <p:cNvSpPr>
            <a:spLocks noGrp="1" noChangeArrowheads="1"/>
          </p:cNvSpPr>
          <p:nvPr>
            <p:ph type="dt"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xmlns="" id="{FCE9B012-5C5F-4F82-814C-69FB85DAABC2}"/>
              </a:ext>
            </a:extLst>
          </p:cNvPr>
          <p:cNvSpPr>
            <a:spLocks noGrp="1" noChangeArrowheads="1"/>
          </p:cNvSpPr>
          <p:nvPr>
            <p:ph type="sldNum" idx="11"/>
          </p:nvPr>
        </p:nvSpPr>
        <p:spPr>
          <a:ln/>
        </p:spPr>
        <p:txBody>
          <a:bodyPr/>
          <a:lstStyle>
            <a:lvl1pPr>
              <a:defRPr/>
            </a:lvl1pPr>
          </a:lstStyle>
          <a:p>
            <a:pPr>
              <a:defRPr/>
            </a:pPr>
            <a:fld id="{5DD9E7CB-17F9-415E-A7DB-2DAB9C0D40EB}" type="slidenum">
              <a:rPr lang="pt-BR" altLang="pt-BR"/>
              <a:pPr>
                <a:defRPr/>
              </a:pPr>
              <a:t>‹#›</a:t>
            </a:fld>
            <a:endParaRPr lang="pt-BR" altLang="pt-BR"/>
          </a:p>
        </p:txBody>
      </p:sp>
    </p:spTree>
    <p:extLst>
      <p:ext uri="{BB962C8B-B14F-4D97-AF65-F5344CB8AC3E}">
        <p14:creationId xmlns:p14="http://schemas.microsoft.com/office/powerpoint/2010/main" val="109323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054387-FA98-42A7-B043-7585F02B761B}"/>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1F939910-6641-4F59-B416-551CCD77C22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Editar estilos de texto Mestre</a:t>
            </a:r>
          </a:p>
        </p:txBody>
      </p:sp>
      <p:sp>
        <p:nvSpPr>
          <p:cNvPr id="4" name="Rectangle 3">
            <a:extLst>
              <a:ext uri="{FF2B5EF4-FFF2-40B4-BE49-F238E27FC236}">
                <a16:creationId xmlns:a16="http://schemas.microsoft.com/office/drawing/2014/main" xmlns="" id="{4AC3C16D-63F6-445B-B7B1-5F804EBF3605}"/>
              </a:ext>
            </a:extLst>
          </p:cNvPr>
          <p:cNvSpPr>
            <a:spLocks noGrp="1" noChangeArrowheads="1"/>
          </p:cNvSpPr>
          <p:nvPr>
            <p:ph type="dt" idx="10"/>
          </p:nvPr>
        </p:nvSpPr>
        <p:spPr>
          <a:ln/>
        </p:spPr>
        <p:txBody>
          <a:bodyPr/>
          <a:lstStyle>
            <a:lvl1pPr>
              <a:defRPr/>
            </a:lvl1pPr>
          </a:lstStyle>
          <a:p>
            <a:pPr>
              <a:defRPr/>
            </a:pPr>
            <a:endParaRPr lang="pt-BR" altLang="pt-BR"/>
          </a:p>
        </p:txBody>
      </p:sp>
      <p:sp>
        <p:nvSpPr>
          <p:cNvPr id="5" name="Rectangle 5">
            <a:extLst>
              <a:ext uri="{FF2B5EF4-FFF2-40B4-BE49-F238E27FC236}">
                <a16:creationId xmlns:a16="http://schemas.microsoft.com/office/drawing/2014/main" xmlns="" id="{FCE9B012-5C5F-4F82-814C-69FB85DAABC2}"/>
              </a:ext>
            </a:extLst>
          </p:cNvPr>
          <p:cNvSpPr>
            <a:spLocks noGrp="1" noChangeArrowheads="1"/>
          </p:cNvSpPr>
          <p:nvPr>
            <p:ph type="sldNum" idx="11"/>
          </p:nvPr>
        </p:nvSpPr>
        <p:spPr>
          <a:ln/>
        </p:spPr>
        <p:txBody>
          <a:bodyPr/>
          <a:lstStyle>
            <a:lvl1pPr>
              <a:defRPr/>
            </a:lvl1pPr>
          </a:lstStyle>
          <a:p>
            <a:pPr>
              <a:defRPr/>
            </a:pPr>
            <a:fld id="{56044AFB-E8E8-4823-8933-C6447C7EF51C}" type="slidenum">
              <a:rPr lang="pt-BR" altLang="pt-BR"/>
              <a:pPr>
                <a:defRPr/>
              </a:pPr>
              <a:t>‹#›</a:t>
            </a:fld>
            <a:endParaRPr lang="pt-BR" altLang="pt-BR"/>
          </a:p>
        </p:txBody>
      </p:sp>
    </p:spTree>
    <p:extLst>
      <p:ext uri="{BB962C8B-B14F-4D97-AF65-F5344CB8AC3E}">
        <p14:creationId xmlns:p14="http://schemas.microsoft.com/office/powerpoint/2010/main" val="148835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526447-2769-4488-8202-20E2F3C7B5F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06E5E818-3ABF-496F-9C1E-F8E78DD15956}"/>
              </a:ext>
            </a:extLst>
          </p:cNvPr>
          <p:cNvSpPr>
            <a:spLocks noGrp="1"/>
          </p:cNvSpPr>
          <p:nvPr>
            <p:ph sz="half" idx="1"/>
          </p:nvPr>
        </p:nvSpPr>
        <p:spPr>
          <a:xfrm>
            <a:off x="457200" y="1600200"/>
            <a:ext cx="4037013" cy="452437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B21A76CB-46FC-4987-B777-43D522570865}"/>
              </a:ext>
            </a:extLst>
          </p:cNvPr>
          <p:cNvSpPr>
            <a:spLocks noGrp="1"/>
          </p:cNvSpPr>
          <p:nvPr>
            <p:ph sz="half" idx="2"/>
          </p:nvPr>
        </p:nvSpPr>
        <p:spPr>
          <a:xfrm>
            <a:off x="4646613" y="1600200"/>
            <a:ext cx="4038600" cy="452437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3">
            <a:extLst>
              <a:ext uri="{FF2B5EF4-FFF2-40B4-BE49-F238E27FC236}">
                <a16:creationId xmlns:a16="http://schemas.microsoft.com/office/drawing/2014/main" xmlns="" id="{4AC3C16D-63F6-445B-B7B1-5F804EBF3605}"/>
              </a:ext>
            </a:extLst>
          </p:cNvPr>
          <p:cNvSpPr>
            <a:spLocks noGrp="1" noChangeArrowheads="1"/>
          </p:cNvSpPr>
          <p:nvPr>
            <p:ph type="dt" idx="10"/>
          </p:nvPr>
        </p:nvSpPr>
        <p:spPr>
          <a:ln/>
        </p:spPr>
        <p:txBody>
          <a:bodyPr/>
          <a:lstStyle>
            <a:lvl1pPr>
              <a:defRPr/>
            </a:lvl1pPr>
          </a:lstStyle>
          <a:p>
            <a:pPr>
              <a:defRPr/>
            </a:pPr>
            <a:endParaRPr lang="pt-BR" altLang="pt-BR"/>
          </a:p>
        </p:txBody>
      </p:sp>
      <p:sp>
        <p:nvSpPr>
          <p:cNvPr id="6" name="Rectangle 5">
            <a:extLst>
              <a:ext uri="{FF2B5EF4-FFF2-40B4-BE49-F238E27FC236}">
                <a16:creationId xmlns:a16="http://schemas.microsoft.com/office/drawing/2014/main" xmlns="" id="{FCE9B012-5C5F-4F82-814C-69FB85DAABC2}"/>
              </a:ext>
            </a:extLst>
          </p:cNvPr>
          <p:cNvSpPr>
            <a:spLocks noGrp="1" noChangeArrowheads="1"/>
          </p:cNvSpPr>
          <p:nvPr>
            <p:ph type="sldNum" idx="11"/>
          </p:nvPr>
        </p:nvSpPr>
        <p:spPr>
          <a:ln/>
        </p:spPr>
        <p:txBody>
          <a:bodyPr/>
          <a:lstStyle>
            <a:lvl1pPr>
              <a:defRPr/>
            </a:lvl1pPr>
          </a:lstStyle>
          <a:p>
            <a:pPr>
              <a:defRPr/>
            </a:pPr>
            <a:fld id="{B63D752F-5C15-4B88-99EC-BE8E6A44A234}" type="slidenum">
              <a:rPr lang="pt-BR" altLang="pt-BR"/>
              <a:pPr>
                <a:defRPr/>
              </a:pPr>
              <a:t>‹#›</a:t>
            </a:fld>
            <a:endParaRPr lang="pt-BR" altLang="pt-BR"/>
          </a:p>
        </p:txBody>
      </p:sp>
    </p:spTree>
    <p:extLst>
      <p:ext uri="{BB962C8B-B14F-4D97-AF65-F5344CB8AC3E}">
        <p14:creationId xmlns:p14="http://schemas.microsoft.com/office/powerpoint/2010/main" val="157271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CED4DC-74EA-4C20-AEF3-244358BCED01}"/>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97E987F3-F1F5-4025-9189-DA5C2BC6847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xmlns="" id="{F39C51C8-859F-400B-9009-3D7767A7E0A1}"/>
              </a:ext>
            </a:extLst>
          </p:cNvPr>
          <p:cNvSpPr>
            <a:spLocks noGrp="1"/>
          </p:cNvSpPr>
          <p:nvPr>
            <p:ph sz="half" idx="2"/>
          </p:nvPr>
        </p:nvSpPr>
        <p:spPr>
          <a:xfrm>
            <a:off x="630238" y="2505075"/>
            <a:ext cx="386873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4A20AC3F-19AA-4987-B368-AF7F7CD4BCD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xmlns="" id="{E8149950-197E-4AE5-8638-D79DBEA958A6}"/>
              </a:ext>
            </a:extLst>
          </p:cNvPr>
          <p:cNvSpPr>
            <a:spLocks noGrp="1"/>
          </p:cNvSpPr>
          <p:nvPr>
            <p:ph sz="quarter" idx="4"/>
          </p:nvPr>
        </p:nvSpPr>
        <p:spPr>
          <a:xfrm>
            <a:off x="4629150" y="2505075"/>
            <a:ext cx="38877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3">
            <a:extLst>
              <a:ext uri="{FF2B5EF4-FFF2-40B4-BE49-F238E27FC236}">
                <a16:creationId xmlns:a16="http://schemas.microsoft.com/office/drawing/2014/main" xmlns="" id="{4AC3C16D-63F6-445B-B7B1-5F804EBF3605}"/>
              </a:ext>
            </a:extLst>
          </p:cNvPr>
          <p:cNvSpPr>
            <a:spLocks noGrp="1" noChangeArrowheads="1"/>
          </p:cNvSpPr>
          <p:nvPr>
            <p:ph type="dt" idx="10"/>
          </p:nvPr>
        </p:nvSpPr>
        <p:spPr>
          <a:ln/>
        </p:spPr>
        <p:txBody>
          <a:bodyPr/>
          <a:lstStyle>
            <a:lvl1pPr>
              <a:defRPr/>
            </a:lvl1pPr>
          </a:lstStyle>
          <a:p>
            <a:pPr>
              <a:defRPr/>
            </a:pPr>
            <a:endParaRPr lang="pt-BR" altLang="pt-BR"/>
          </a:p>
        </p:txBody>
      </p:sp>
      <p:sp>
        <p:nvSpPr>
          <p:cNvPr id="8" name="Rectangle 5">
            <a:extLst>
              <a:ext uri="{FF2B5EF4-FFF2-40B4-BE49-F238E27FC236}">
                <a16:creationId xmlns:a16="http://schemas.microsoft.com/office/drawing/2014/main" xmlns="" id="{FCE9B012-5C5F-4F82-814C-69FB85DAABC2}"/>
              </a:ext>
            </a:extLst>
          </p:cNvPr>
          <p:cNvSpPr>
            <a:spLocks noGrp="1" noChangeArrowheads="1"/>
          </p:cNvSpPr>
          <p:nvPr>
            <p:ph type="sldNum" idx="11"/>
          </p:nvPr>
        </p:nvSpPr>
        <p:spPr>
          <a:ln/>
        </p:spPr>
        <p:txBody>
          <a:bodyPr/>
          <a:lstStyle>
            <a:lvl1pPr>
              <a:defRPr/>
            </a:lvl1pPr>
          </a:lstStyle>
          <a:p>
            <a:pPr>
              <a:defRPr/>
            </a:pPr>
            <a:fld id="{EAC91BCF-9518-4235-9B38-C0C12E56D10C}" type="slidenum">
              <a:rPr lang="pt-BR" altLang="pt-BR"/>
              <a:pPr>
                <a:defRPr/>
              </a:pPr>
              <a:t>‹#›</a:t>
            </a:fld>
            <a:endParaRPr lang="pt-BR" altLang="pt-BR"/>
          </a:p>
        </p:txBody>
      </p:sp>
    </p:spTree>
    <p:extLst>
      <p:ext uri="{BB962C8B-B14F-4D97-AF65-F5344CB8AC3E}">
        <p14:creationId xmlns:p14="http://schemas.microsoft.com/office/powerpoint/2010/main" val="348345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42FFF6-84E3-4A34-A4F1-2F87CE19385B}"/>
              </a:ext>
            </a:extLst>
          </p:cNvPr>
          <p:cNvSpPr>
            <a:spLocks noGrp="1"/>
          </p:cNvSpPr>
          <p:nvPr>
            <p:ph type="title"/>
          </p:nvPr>
        </p:nvSpPr>
        <p:spPr/>
        <p:txBody>
          <a:bodyPr/>
          <a:lstStyle/>
          <a:p>
            <a:r>
              <a:rPr lang="pt-BR"/>
              <a:t>Clique para editar o título Mestre</a:t>
            </a:r>
          </a:p>
        </p:txBody>
      </p:sp>
      <p:sp>
        <p:nvSpPr>
          <p:cNvPr id="3" name="Rectangle 3">
            <a:extLst>
              <a:ext uri="{FF2B5EF4-FFF2-40B4-BE49-F238E27FC236}">
                <a16:creationId xmlns:a16="http://schemas.microsoft.com/office/drawing/2014/main" xmlns="" id="{4AC3C16D-63F6-445B-B7B1-5F804EBF3605}"/>
              </a:ext>
            </a:extLst>
          </p:cNvPr>
          <p:cNvSpPr>
            <a:spLocks noGrp="1" noChangeArrowheads="1"/>
          </p:cNvSpPr>
          <p:nvPr>
            <p:ph type="dt" idx="10"/>
          </p:nvPr>
        </p:nvSpPr>
        <p:spPr>
          <a:ln/>
        </p:spPr>
        <p:txBody>
          <a:bodyPr/>
          <a:lstStyle>
            <a:lvl1pPr>
              <a:defRPr/>
            </a:lvl1pPr>
          </a:lstStyle>
          <a:p>
            <a:pPr>
              <a:defRPr/>
            </a:pPr>
            <a:endParaRPr lang="pt-BR" altLang="pt-BR"/>
          </a:p>
        </p:txBody>
      </p:sp>
      <p:sp>
        <p:nvSpPr>
          <p:cNvPr id="4" name="Rectangle 5">
            <a:extLst>
              <a:ext uri="{FF2B5EF4-FFF2-40B4-BE49-F238E27FC236}">
                <a16:creationId xmlns:a16="http://schemas.microsoft.com/office/drawing/2014/main" xmlns="" id="{FCE9B012-5C5F-4F82-814C-69FB85DAABC2}"/>
              </a:ext>
            </a:extLst>
          </p:cNvPr>
          <p:cNvSpPr>
            <a:spLocks noGrp="1" noChangeArrowheads="1"/>
          </p:cNvSpPr>
          <p:nvPr>
            <p:ph type="sldNum" idx="11"/>
          </p:nvPr>
        </p:nvSpPr>
        <p:spPr>
          <a:ln/>
        </p:spPr>
        <p:txBody>
          <a:bodyPr/>
          <a:lstStyle>
            <a:lvl1pPr>
              <a:defRPr/>
            </a:lvl1pPr>
          </a:lstStyle>
          <a:p>
            <a:pPr>
              <a:defRPr/>
            </a:pPr>
            <a:fld id="{71F4033C-C3AC-424A-9034-E00E61A2B3FE}" type="slidenum">
              <a:rPr lang="pt-BR" altLang="pt-BR"/>
              <a:pPr>
                <a:defRPr/>
              </a:pPr>
              <a:t>‹#›</a:t>
            </a:fld>
            <a:endParaRPr lang="pt-BR" altLang="pt-BR"/>
          </a:p>
        </p:txBody>
      </p:sp>
    </p:spTree>
    <p:extLst>
      <p:ext uri="{BB962C8B-B14F-4D97-AF65-F5344CB8AC3E}">
        <p14:creationId xmlns:p14="http://schemas.microsoft.com/office/powerpoint/2010/main" val="893356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4AC3C16D-63F6-445B-B7B1-5F804EBF3605}"/>
              </a:ext>
            </a:extLst>
          </p:cNvPr>
          <p:cNvSpPr>
            <a:spLocks noGrp="1" noChangeArrowheads="1"/>
          </p:cNvSpPr>
          <p:nvPr>
            <p:ph type="dt" idx="10"/>
          </p:nvPr>
        </p:nvSpPr>
        <p:spPr>
          <a:ln/>
        </p:spPr>
        <p:txBody>
          <a:bodyPr/>
          <a:lstStyle>
            <a:lvl1pPr>
              <a:defRPr/>
            </a:lvl1pPr>
          </a:lstStyle>
          <a:p>
            <a:pPr>
              <a:defRPr/>
            </a:pPr>
            <a:endParaRPr lang="pt-BR" altLang="pt-BR"/>
          </a:p>
        </p:txBody>
      </p:sp>
      <p:sp>
        <p:nvSpPr>
          <p:cNvPr id="3" name="Rectangle 5">
            <a:extLst>
              <a:ext uri="{FF2B5EF4-FFF2-40B4-BE49-F238E27FC236}">
                <a16:creationId xmlns:a16="http://schemas.microsoft.com/office/drawing/2014/main" xmlns="" id="{FCE9B012-5C5F-4F82-814C-69FB85DAABC2}"/>
              </a:ext>
            </a:extLst>
          </p:cNvPr>
          <p:cNvSpPr>
            <a:spLocks noGrp="1" noChangeArrowheads="1"/>
          </p:cNvSpPr>
          <p:nvPr>
            <p:ph type="sldNum" idx="11"/>
          </p:nvPr>
        </p:nvSpPr>
        <p:spPr>
          <a:ln/>
        </p:spPr>
        <p:txBody>
          <a:bodyPr/>
          <a:lstStyle>
            <a:lvl1pPr>
              <a:defRPr/>
            </a:lvl1pPr>
          </a:lstStyle>
          <a:p>
            <a:pPr>
              <a:defRPr/>
            </a:pPr>
            <a:fld id="{97CCB2DC-47B8-4E0D-BB47-063B54DE1173}" type="slidenum">
              <a:rPr lang="pt-BR" altLang="pt-BR"/>
              <a:pPr>
                <a:defRPr/>
              </a:pPr>
              <a:t>‹#›</a:t>
            </a:fld>
            <a:endParaRPr lang="pt-BR" altLang="pt-BR"/>
          </a:p>
        </p:txBody>
      </p:sp>
    </p:spTree>
    <p:extLst>
      <p:ext uri="{BB962C8B-B14F-4D97-AF65-F5344CB8AC3E}">
        <p14:creationId xmlns:p14="http://schemas.microsoft.com/office/powerpoint/2010/main" val="2877763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9A0E30-657E-4A07-8A8C-8BCE3EF56C4F}"/>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E901C99A-1080-4600-9CCA-84B02634244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90313B75-EBB1-4BB4-944F-CE047B817B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Rectangle 3">
            <a:extLst>
              <a:ext uri="{FF2B5EF4-FFF2-40B4-BE49-F238E27FC236}">
                <a16:creationId xmlns:a16="http://schemas.microsoft.com/office/drawing/2014/main" xmlns="" id="{4AC3C16D-63F6-445B-B7B1-5F804EBF3605}"/>
              </a:ext>
            </a:extLst>
          </p:cNvPr>
          <p:cNvSpPr>
            <a:spLocks noGrp="1" noChangeArrowheads="1"/>
          </p:cNvSpPr>
          <p:nvPr>
            <p:ph type="dt" idx="10"/>
          </p:nvPr>
        </p:nvSpPr>
        <p:spPr>
          <a:ln/>
        </p:spPr>
        <p:txBody>
          <a:bodyPr/>
          <a:lstStyle>
            <a:lvl1pPr>
              <a:defRPr/>
            </a:lvl1pPr>
          </a:lstStyle>
          <a:p>
            <a:pPr>
              <a:defRPr/>
            </a:pPr>
            <a:endParaRPr lang="pt-BR" altLang="pt-BR"/>
          </a:p>
        </p:txBody>
      </p:sp>
      <p:sp>
        <p:nvSpPr>
          <p:cNvPr id="6" name="Rectangle 5">
            <a:extLst>
              <a:ext uri="{FF2B5EF4-FFF2-40B4-BE49-F238E27FC236}">
                <a16:creationId xmlns:a16="http://schemas.microsoft.com/office/drawing/2014/main" xmlns="" id="{FCE9B012-5C5F-4F82-814C-69FB85DAABC2}"/>
              </a:ext>
            </a:extLst>
          </p:cNvPr>
          <p:cNvSpPr>
            <a:spLocks noGrp="1" noChangeArrowheads="1"/>
          </p:cNvSpPr>
          <p:nvPr>
            <p:ph type="sldNum" idx="11"/>
          </p:nvPr>
        </p:nvSpPr>
        <p:spPr>
          <a:ln/>
        </p:spPr>
        <p:txBody>
          <a:bodyPr/>
          <a:lstStyle>
            <a:lvl1pPr>
              <a:defRPr/>
            </a:lvl1pPr>
          </a:lstStyle>
          <a:p>
            <a:pPr>
              <a:defRPr/>
            </a:pPr>
            <a:fld id="{322D4066-E6AD-4000-A4F6-7AC0F3216C09}" type="slidenum">
              <a:rPr lang="pt-BR" altLang="pt-BR"/>
              <a:pPr>
                <a:defRPr/>
              </a:pPr>
              <a:t>‹#›</a:t>
            </a:fld>
            <a:endParaRPr lang="pt-BR" altLang="pt-BR"/>
          </a:p>
        </p:txBody>
      </p:sp>
    </p:spTree>
    <p:extLst>
      <p:ext uri="{BB962C8B-B14F-4D97-AF65-F5344CB8AC3E}">
        <p14:creationId xmlns:p14="http://schemas.microsoft.com/office/powerpoint/2010/main" val="316659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010578-4448-45E6-8252-55BEE9CD8BAF}"/>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752F0E66-6AC9-40D9-972A-812BD6175F3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a:extLst>
              <a:ext uri="{FF2B5EF4-FFF2-40B4-BE49-F238E27FC236}">
                <a16:creationId xmlns:a16="http://schemas.microsoft.com/office/drawing/2014/main" xmlns="" id="{EDCF0358-CB21-4B28-82F1-25A2F68E94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Rectangle 3">
            <a:extLst>
              <a:ext uri="{FF2B5EF4-FFF2-40B4-BE49-F238E27FC236}">
                <a16:creationId xmlns:a16="http://schemas.microsoft.com/office/drawing/2014/main" xmlns="" id="{4AC3C16D-63F6-445B-B7B1-5F804EBF3605}"/>
              </a:ext>
            </a:extLst>
          </p:cNvPr>
          <p:cNvSpPr>
            <a:spLocks noGrp="1" noChangeArrowheads="1"/>
          </p:cNvSpPr>
          <p:nvPr>
            <p:ph type="dt" idx="10"/>
          </p:nvPr>
        </p:nvSpPr>
        <p:spPr>
          <a:ln/>
        </p:spPr>
        <p:txBody>
          <a:bodyPr/>
          <a:lstStyle>
            <a:lvl1pPr>
              <a:defRPr/>
            </a:lvl1pPr>
          </a:lstStyle>
          <a:p>
            <a:pPr>
              <a:defRPr/>
            </a:pPr>
            <a:endParaRPr lang="pt-BR" altLang="pt-BR"/>
          </a:p>
        </p:txBody>
      </p:sp>
      <p:sp>
        <p:nvSpPr>
          <p:cNvPr id="6" name="Rectangle 5">
            <a:extLst>
              <a:ext uri="{FF2B5EF4-FFF2-40B4-BE49-F238E27FC236}">
                <a16:creationId xmlns:a16="http://schemas.microsoft.com/office/drawing/2014/main" xmlns="" id="{FCE9B012-5C5F-4F82-814C-69FB85DAABC2}"/>
              </a:ext>
            </a:extLst>
          </p:cNvPr>
          <p:cNvSpPr>
            <a:spLocks noGrp="1" noChangeArrowheads="1"/>
          </p:cNvSpPr>
          <p:nvPr>
            <p:ph type="sldNum" idx="11"/>
          </p:nvPr>
        </p:nvSpPr>
        <p:spPr>
          <a:ln/>
        </p:spPr>
        <p:txBody>
          <a:bodyPr/>
          <a:lstStyle>
            <a:lvl1pPr>
              <a:defRPr/>
            </a:lvl1pPr>
          </a:lstStyle>
          <a:p>
            <a:pPr>
              <a:defRPr/>
            </a:pPr>
            <a:fld id="{5008F68D-F879-4AD5-8278-96163E347B29}" type="slidenum">
              <a:rPr lang="pt-BR" altLang="pt-BR"/>
              <a:pPr>
                <a:defRPr/>
              </a:pPr>
              <a:t>‹#›</a:t>
            </a:fld>
            <a:endParaRPr lang="pt-BR" altLang="pt-BR"/>
          </a:p>
        </p:txBody>
      </p:sp>
    </p:spTree>
    <p:extLst>
      <p:ext uri="{BB962C8B-B14F-4D97-AF65-F5344CB8AC3E}">
        <p14:creationId xmlns:p14="http://schemas.microsoft.com/office/powerpoint/2010/main" val="177857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t-BR" smtClean="0"/>
              <a:t>Clique para editar o formato do texto do título</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t-BR" smtClean="0"/>
              <a:t>Clique para editar o formato do texto da estrutura de tópicos</a:t>
            </a:r>
          </a:p>
          <a:p>
            <a:pPr lvl="1"/>
            <a:r>
              <a:rPr lang="en-GB" altLang="pt-BR" smtClean="0"/>
              <a:t>2.º nível da estrutura de tópicos</a:t>
            </a:r>
          </a:p>
          <a:p>
            <a:pPr lvl="2"/>
            <a:r>
              <a:rPr lang="en-GB" altLang="pt-BR" smtClean="0"/>
              <a:t>3.º nível da estrutura de tópicos</a:t>
            </a:r>
          </a:p>
          <a:p>
            <a:pPr lvl="3"/>
            <a:r>
              <a:rPr lang="en-GB" altLang="pt-BR" smtClean="0"/>
              <a:t>4.º nível da estrutura de tópicos</a:t>
            </a:r>
          </a:p>
          <a:p>
            <a:pPr lvl="4"/>
            <a:r>
              <a:rPr lang="en-GB" altLang="pt-BR" smtClean="0"/>
              <a:t>5.º nível da estrutura de tópicos</a:t>
            </a:r>
          </a:p>
          <a:p>
            <a:pPr lvl="4"/>
            <a:r>
              <a:rPr lang="en-GB" altLang="pt-BR" smtClean="0"/>
              <a:t>6.º nível da estrutura de tópicos</a:t>
            </a:r>
          </a:p>
          <a:p>
            <a:pPr lvl="4"/>
            <a:r>
              <a:rPr lang="en-GB" altLang="pt-BR" smtClean="0"/>
              <a:t>7.º nível da estrutura de tópicos</a:t>
            </a:r>
          </a:p>
        </p:txBody>
      </p:sp>
      <p:sp>
        <p:nvSpPr>
          <p:cNvPr id="2" name="Rectangle 3">
            <a:extLst>
              <a:ext uri="{FF2B5EF4-FFF2-40B4-BE49-F238E27FC236}">
                <a16:creationId xmlns:a16="http://schemas.microsoft.com/office/drawing/2014/main" xmlns="" id="{4AC3C16D-63F6-445B-B7B1-5F804EBF3605}"/>
              </a:ext>
            </a:extLst>
          </p:cNvPr>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mn-ea"/>
                <a:cs typeface="Arial" panose="020B0604020202020204" pitchFamily="34" charset="0"/>
              </a:defRPr>
            </a:lvl1pPr>
          </a:lstStyle>
          <a:p>
            <a:pPr>
              <a:defRPr/>
            </a:pPr>
            <a:endParaRPr lang="pt-BR" altLang="pt-BR"/>
          </a:p>
        </p:txBody>
      </p:sp>
      <p:sp>
        <p:nvSpPr>
          <p:cNvPr id="1029"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pt-BR" altLang="en-US"/>
          </a:p>
        </p:txBody>
      </p:sp>
      <p:sp>
        <p:nvSpPr>
          <p:cNvPr id="3" name="Rectangle 5">
            <a:extLst>
              <a:ext uri="{FF2B5EF4-FFF2-40B4-BE49-F238E27FC236}">
                <a16:creationId xmlns:a16="http://schemas.microsoft.com/office/drawing/2014/main" xmlns="" id="{FCE9B012-5C5F-4F82-814C-69FB85DAABC2}"/>
              </a:ext>
            </a:extLst>
          </p:cNvPr>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ea typeface="+mn-ea"/>
                <a:cs typeface="Arial" panose="020B0604020202020204" pitchFamily="34" charset="0"/>
              </a:defRPr>
            </a:lvl1pPr>
          </a:lstStyle>
          <a:p>
            <a:pPr>
              <a:defRPr/>
            </a:pPr>
            <a:fld id="{38F3ABD5-3F5C-4FB7-AA44-7D2BFB791DF2}" type="slidenum">
              <a:rPr lang="pt-BR" altLang="pt-BR"/>
              <a:pPr>
                <a:defRPr/>
              </a:pPr>
              <a:t>‹#›</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44475" y="1781175"/>
            <a:ext cx="8572500" cy="483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80000"/>
              </a:lnSpc>
              <a:spcBef>
                <a:spcPts val="450"/>
              </a:spcBef>
              <a:buClrTx/>
              <a:buFontTx/>
              <a:buNone/>
            </a:pPr>
            <a:r>
              <a:rPr lang="pt-BR" altLang="pt-BR" b="1">
                <a:solidFill>
                  <a:srgbClr val="0000FF"/>
                </a:solidFill>
                <a:latin typeface="Times New Roman" panose="02020603050405020304" pitchFamily="18" charset="0"/>
                <a:cs typeface="Times New Roman" panose="02020603050405020304" pitchFamily="18" charset="0"/>
              </a:rPr>
              <a:t>Informe sobre la 9</a:t>
            </a:r>
            <a:r>
              <a:rPr lang="pt-BR" altLang="pt-BR" b="1" baseline="30000">
                <a:solidFill>
                  <a:srgbClr val="0000FF"/>
                </a:solidFill>
                <a:latin typeface="Times New Roman" panose="02020603050405020304" pitchFamily="18" charset="0"/>
                <a:cs typeface="Times New Roman" panose="02020603050405020304" pitchFamily="18" charset="0"/>
              </a:rPr>
              <a:t>a</a:t>
            </a:r>
            <a:r>
              <a:rPr lang="pt-BR" altLang="pt-BR" b="1">
                <a:solidFill>
                  <a:srgbClr val="0000FF"/>
                </a:solidFill>
                <a:latin typeface="Times New Roman" panose="02020603050405020304" pitchFamily="18" charset="0"/>
                <a:cs typeface="Times New Roman" panose="02020603050405020304" pitchFamily="18" charset="0"/>
              </a:rPr>
              <a:t> Reunión del Comité de Coordinación Inter-regional (IRCC9)</a:t>
            </a:r>
          </a:p>
          <a:p>
            <a:pPr algn="r">
              <a:spcBef>
                <a:spcPts val="800"/>
              </a:spcBef>
              <a:buClrTx/>
              <a:buSzTx/>
            </a:pPr>
            <a:r>
              <a:rPr lang="fr-FR" altLang="en-US" sz="1600" b="1">
                <a:solidFill>
                  <a:schemeClr val="tx1"/>
                </a:solidFill>
                <a:latin typeface="Times New Roman" panose="02020603050405020304" pitchFamily="18" charset="0"/>
                <a:cs typeface="Times New Roman" panose="02020603050405020304" pitchFamily="18" charset="0"/>
              </a:rPr>
              <a:t>NICKOLÁS ROSCHER     BRASIL</a:t>
            </a:r>
            <a:endParaRPr lang="pt-BR" altLang="en-US" sz="1600" b="1">
              <a:solidFill>
                <a:schemeClr val="tx1"/>
              </a:solidFill>
              <a:latin typeface="Times New Roman" panose="02020603050405020304" pitchFamily="18" charset="0"/>
              <a:cs typeface="Times New Roman" panose="02020603050405020304" pitchFamily="18" charset="0"/>
            </a:endParaRPr>
          </a:p>
          <a:p>
            <a:pPr algn="just">
              <a:spcBef>
                <a:spcPts val="800"/>
              </a:spcBef>
              <a:buClrTx/>
              <a:buSzTx/>
              <a:buFontTx/>
              <a:buNone/>
            </a:pPr>
            <a:r>
              <a:rPr lang="es-ES" altLang="pt-BR" sz="2000" b="1">
                <a:solidFill>
                  <a:srgbClr val="000000"/>
                </a:solidFill>
                <a:latin typeface="Times New Roman" panose="02020603050405020304" pitchFamily="18" charset="0"/>
                <a:cs typeface="Times New Roman" panose="02020603050405020304" pitchFamily="18" charset="0"/>
              </a:rPr>
              <a:t>Es una preocupación constante del IRCC la existencia de </a:t>
            </a:r>
            <a:r>
              <a:rPr lang="pt-BR" altLang="pt-BR" sz="2000" b="1">
                <a:solidFill>
                  <a:srgbClr val="000000"/>
                </a:solidFill>
                <a:latin typeface="Times New Roman" panose="02020603050405020304" pitchFamily="18" charset="0"/>
                <a:cs typeface="Times New Roman" panose="02020603050405020304" pitchFamily="18" charset="0"/>
              </a:rPr>
              <a:t>“</a:t>
            </a:r>
            <a:r>
              <a:rPr lang="pt-BR" altLang="pt-BR" sz="2000" b="1" i="1">
                <a:solidFill>
                  <a:srgbClr val="000000"/>
                </a:solidFill>
                <a:latin typeface="Times New Roman" panose="02020603050405020304" pitchFamily="18" charset="0"/>
                <a:cs typeface="Times New Roman" panose="02020603050405020304" pitchFamily="18" charset="0"/>
              </a:rPr>
              <a:t>overlaps</a:t>
            </a:r>
            <a:r>
              <a:rPr lang="pt-BR" altLang="pt-BR" sz="2000" b="1">
                <a:solidFill>
                  <a:srgbClr val="000000"/>
                </a:solidFill>
                <a:latin typeface="Times New Roman" panose="02020603050405020304" pitchFamily="18" charset="0"/>
                <a:cs typeface="Times New Roman" panose="02020603050405020304" pitchFamily="18" charset="0"/>
              </a:rPr>
              <a:t>” y “</a:t>
            </a:r>
            <a:r>
              <a:rPr lang="pt-BR" altLang="pt-BR" sz="2000" b="1" i="1">
                <a:solidFill>
                  <a:srgbClr val="000000"/>
                </a:solidFill>
                <a:latin typeface="Times New Roman" panose="02020603050405020304" pitchFamily="18" charset="0"/>
                <a:cs typeface="Times New Roman" panose="02020603050405020304" pitchFamily="18" charset="0"/>
              </a:rPr>
              <a:t>gaps</a:t>
            </a:r>
            <a:r>
              <a:rPr lang="pt-BR" altLang="pt-BR" sz="2000" b="1">
                <a:solidFill>
                  <a:srgbClr val="000000"/>
                </a:solidFill>
                <a:latin typeface="Times New Roman" panose="02020603050405020304" pitchFamily="18" charset="0"/>
                <a:cs typeface="Times New Roman" panose="02020603050405020304" pitchFamily="18" charset="0"/>
              </a:rPr>
              <a:t>” </a:t>
            </a:r>
            <a:r>
              <a:rPr lang="es-ES" altLang="pt-BR" sz="2000" b="1">
                <a:solidFill>
                  <a:srgbClr val="000000"/>
                </a:solidFill>
                <a:latin typeface="Times New Roman" panose="02020603050405020304" pitchFamily="18" charset="0"/>
                <a:cs typeface="Times New Roman" panose="02020603050405020304" pitchFamily="18" charset="0"/>
              </a:rPr>
              <a:t>en el ENC. Por lo tanto, el</a:t>
            </a:r>
            <a:r>
              <a:rPr lang="pt-BR" altLang="pt-BR" sz="2000" b="1">
                <a:solidFill>
                  <a:srgbClr val="000000"/>
                </a:solidFill>
                <a:latin typeface="Times New Roman" panose="02020603050405020304" pitchFamily="18" charset="0"/>
                <a:cs typeface="Times New Roman" panose="02020603050405020304" pitchFamily="18" charset="0"/>
              </a:rPr>
              <a:t> WENDWG y los IC-ENC </a:t>
            </a:r>
            <a:r>
              <a:rPr lang="es-ES" altLang="pt-BR" sz="2000" b="1">
                <a:solidFill>
                  <a:srgbClr val="000000"/>
                </a:solidFill>
                <a:latin typeface="Times New Roman" panose="02020603050405020304" pitchFamily="18" charset="0"/>
                <a:cs typeface="Times New Roman" panose="02020603050405020304" pitchFamily="18" charset="0"/>
              </a:rPr>
              <a:t>se dedican a elaboración de </a:t>
            </a:r>
            <a:r>
              <a:rPr lang="es-ES" altLang="pt-BR" sz="2000" b="1" i="1">
                <a:solidFill>
                  <a:srgbClr val="000000"/>
                </a:solidFill>
                <a:latin typeface="Times New Roman" panose="02020603050405020304" pitchFamily="18" charset="0"/>
                <a:cs typeface="Times New Roman" panose="02020603050405020304" pitchFamily="18" charset="0"/>
              </a:rPr>
              <a:t>guidelines</a:t>
            </a:r>
            <a:r>
              <a:rPr lang="es-ES" altLang="pt-BR" sz="2000" b="1">
                <a:solidFill>
                  <a:srgbClr val="000000"/>
                </a:solidFill>
                <a:latin typeface="Times New Roman" panose="02020603050405020304" pitchFamily="18" charset="0"/>
                <a:cs typeface="Times New Roman" panose="02020603050405020304" pitchFamily="18" charset="0"/>
              </a:rPr>
              <a:t> para los Servicios Hidrográficos y al cumplimiento de criterios de validación de los datos de la ENC.</a:t>
            </a:r>
          </a:p>
          <a:p>
            <a:pPr algn="just">
              <a:spcBef>
                <a:spcPts val="800"/>
              </a:spcBef>
              <a:buClrTx/>
              <a:buSzTx/>
              <a:buFontTx/>
              <a:buNone/>
            </a:pPr>
            <a:endParaRPr lang="es-ES" altLang="pt-BR" sz="800" b="1">
              <a:solidFill>
                <a:srgbClr val="000000"/>
              </a:solidFill>
              <a:latin typeface="Times New Roman" panose="02020603050405020304" pitchFamily="18" charset="0"/>
              <a:cs typeface="Times New Roman" panose="02020603050405020304" pitchFamily="18" charset="0"/>
            </a:endParaRPr>
          </a:p>
          <a:p>
            <a:pPr algn="just">
              <a:spcBef>
                <a:spcPts val="800"/>
              </a:spcBef>
              <a:buClrTx/>
              <a:buSzTx/>
              <a:buFontTx/>
              <a:buNone/>
            </a:pPr>
            <a:r>
              <a:rPr lang="es-ES" altLang="pt-BR" sz="2000" b="1">
                <a:solidFill>
                  <a:srgbClr val="000000"/>
                </a:solidFill>
                <a:latin typeface="Times New Roman" panose="02020603050405020304" pitchFamily="18" charset="0"/>
                <a:cs typeface="Times New Roman" panose="02020603050405020304" pitchFamily="18" charset="0"/>
              </a:rPr>
              <a:t>El “</a:t>
            </a:r>
            <a:r>
              <a:rPr lang="es-ES" altLang="pt-BR" sz="2000" b="1" i="1">
                <a:solidFill>
                  <a:srgbClr val="000000"/>
                </a:solidFill>
                <a:latin typeface="Times New Roman" panose="02020603050405020304" pitchFamily="18" charset="0"/>
                <a:cs typeface="Times New Roman" panose="02020603050405020304" pitchFamily="18" charset="0"/>
              </a:rPr>
              <a:t>Crowd Sourced Bathymetry Working Group</a:t>
            </a:r>
            <a:r>
              <a:rPr lang="es-ES" altLang="pt-BR" sz="2000" b="1">
                <a:solidFill>
                  <a:srgbClr val="000000"/>
                </a:solidFill>
                <a:latin typeface="Times New Roman" panose="02020603050405020304" pitchFamily="18" charset="0"/>
                <a:cs typeface="Times New Roman" panose="02020603050405020304" pitchFamily="18" charset="0"/>
              </a:rPr>
              <a:t>” está trabajando en un manual con directrices para la adquisición y evaluación de datos, que se insertará en la base de datos batimétricos de la OHI.</a:t>
            </a:r>
          </a:p>
          <a:p>
            <a:pPr algn="just">
              <a:spcBef>
                <a:spcPts val="800"/>
              </a:spcBef>
              <a:buClrTx/>
              <a:buSzTx/>
              <a:buFontTx/>
              <a:buNone/>
            </a:pPr>
            <a:endParaRPr lang="pt-BR" altLang="pt-BR" sz="800" b="1">
              <a:solidFill>
                <a:srgbClr val="000000"/>
              </a:solidFill>
              <a:latin typeface="Times New Roman" panose="02020603050405020304" pitchFamily="18" charset="0"/>
              <a:cs typeface="Times New Roman" panose="02020603050405020304" pitchFamily="18" charset="0"/>
            </a:endParaRPr>
          </a:p>
          <a:p>
            <a:pPr algn="just">
              <a:spcBef>
                <a:spcPts val="800"/>
              </a:spcBef>
              <a:buClrTx/>
              <a:buSzTx/>
              <a:buFontTx/>
              <a:buNone/>
            </a:pPr>
            <a:r>
              <a:rPr lang="pt-BR" altLang="pt-BR" sz="2000" b="1" i="1">
                <a:solidFill>
                  <a:srgbClr val="000000"/>
                </a:solidFill>
                <a:latin typeface="Times New Roman" panose="02020603050405020304" pitchFamily="18" charset="0"/>
                <a:cs typeface="Times New Roman" panose="02020603050405020304" pitchFamily="18" charset="0"/>
              </a:rPr>
              <a:t>Maritime Spatial Data Infrastructure</a:t>
            </a:r>
            <a:r>
              <a:rPr lang="pt-BR" altLang="pt-BR" sz="2000" b="1">
                <a:solidFill>
                  <a:srgbClr val="000000"/>
                </a:solidFill>
                <a:latin typeface="Times New Roman" panose="02020603050405020304" pitchFamily="18" charset="0"/>
                <a:cs typeface="Times New Roman" panose="02020603050405020304" pitchFamily="18" charset="0"/>
              </a:rPr>
              <a:t> (MSDI): e</a:t>
            </a:r>
            <a:r>
              <a:rPr lang="es-ES" altLang="pt-BR" sz="2000" b="1">
                <a:solidFill>
                  <a:srgbClr val="000000"/>
                </a:solidFill>
                <a:latin typeface="Times New Roman" panose="02020603050405020304" pitchFamily="18" charset="0"/>
                <a:cs typeface="Times New Roman" panose="02020603050405020304" pitchFamily="18" charset="0"/>
              </a:rPr>
              <a:t>l principal interés de la OHI es permitir a los Estados Miembros aseguren que la estructura MSDI proporcione un marco para la prestación de información hidrográfica más allá del ámbito tradicional de la navegación de superficie.</a:t>
            </a:r>
          </a:p>
          <a:p>
            <a:pPr algn="just">
              <a:lnSpc>
                <a:spcPct val="80000"/>
              </a:lnSpc>
              <a:spcBef>
                <a:spcPts val="400"/>
              </a:spcBef>
              <a:buClrTx/>
              <a:buFontTx/>
              <a:buNone/>
            </a:pPr>
            <a:r>
              <a:rPr lang="pt-BR" altLang="pt-BR" sz="2000" b="1">
                <a:solidFill>
                  <a:srgbClr val="000000"/>
                </a:solidFill>
                <a:latin typeface="Times New Roman" panose="02020603050405020304" pitchFamily="18" charset="0"/>
                <a:cs typeface="Times New Roman" panose="02020603050405020304" pitchFamily="18" charset="0"/>
              </a:rPr>
              <a:t> </a:t>
            </a:r>
          </a:p>
          <a:p>
            <a:pPr algn="just">
              <a:spcBef>
                <a:spcPts val="800"/>
              </a:spcBef>
              <a:buClrTx/>
              <a:buSzTx/>
              <a:buFontTx/>
              <a:buNone/>
            </a:pPr>
            <a:endParaRPr lang="es-ES" altLang="pt-BR" sz="1200" b="1">
              <a:solidFill>
                <a:srgbClr val="000000"/>
              </a:solidFill>
              <a:latin typeface="Times New Roman" panose="02020603050405020304" pitchFamily="18" charset="0"/>
              <a:cs typeface="Times New Roman" panose="02020603050405020304" pitchFamily="18" charset="0"/>
            </a:endParaRPr>
          </a:p>
          <a:p>
            <a:pPr eaLnBrk="1" hangingPunct="1">
              <a:lnSpc>
                <a:spcPct val="80000"/>
              </a:lnSpc>
              <a:spcBef>
                <a:spcPts val="300"/>
              </a:spcBef>
              <a:buClrTx/>
              <a:buFontTx/>
              <a:buNone/>
            </a:pPr>
            <a:endParaRPr lang="pt-BR" altLang="pt-BR" sz="1200" b="1">
              <a:solidFill>
                <a:srgbClr val="000000"/>
              </a:solidFill>
              <a:latin typeface="Times New Roman" panose="02020603050405020304" pitchFamily="18" charset="0"/>
              <a:cs typeface="Times New Roman" panose="02020603050405020304" pitchFamily="18" charset="0"/>
            </a:endParaRPr>
          </a:p>
          <a:p>
            <a:pPr eaLnBrk="1" hangingPunct="1">
              <a:lnSpc>
                <a:spcPct val="80000"/>
              </a:lnSpc>
              <a:spcBef>
                <a:spcPts val="300"/>
              </a:spcBef>
              <a:buClrTx/>
              <a:buFontTx/>
              <a:buNone/>
            </a:pPr>
            <a:endParaRPr lang="pt-BR" altLang="pt-BR" sz="1200" b="1">
              <a:solidFill>
                <a:srgbClr val="000000"/>
              </a:solidFill>
              <a:latin typeface="Times New Roman" panose="02020603050405020304" pitchFamily="18" charset="0"/>
              <a:cs typeface="Times New Roman" panose="02020603050405020304" pitchFamily="18" charset="0"/>
            </a:endParaRPr>
          </a:p>
        </p:txBody>
      </p:sp>
      <p:sp>
        <p:nvSpPr>
          <p:cNvPr id="3075" name="Text Box 1"/>
          <p:cNvSpPr txBox="1">
            <a:spLocks noChangeArrowheads="1"/>
          </p:cNvSpPr>
          <p:nvPr/>
        </p:nvSpPr>
        <p:spPr bwMode="auto">
          <a:xfrm>
            <a:off x="1027113" y="246063"/>
            <a:ext cx="74882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r>
              <a:rPr lang="pt-BR" altLang="pt-BR" b="1">
                <a:solidFill>
                  <a:srgbClr val="000000"/>
                </a:solidFill>
                <a:latin typeface="Times New Roman" panose="02020603050405020304" pitchFamily="18" charset="0"/>
                <a:cs typeface="Times New Roman" panose="02020603050405020304" pitchFamily="18" charset="0"/>
              </a:rPr>
              <a:t>COMISIÓN HIDROGRÁFICA DEL ATLÁNTICO SUDOCCIDENTAL </a:t>
            </a:r>
            <a:br>
              <a:rPr lang="pt-BR" altLang="pt-BR" b="1">
                <a:solidFill>
                  <a:srgbClr val="000000"/>
                </a:solidFill>
                <a:latin typeface="Times New Roman" panose="02020603050405020304" pitchFamily="18" charset="0"/>
                <a:cs typeface="Times New Roman" panose="02020603050405020304" pitchFamily="18" charset="0"/>
              </a:rPr>
            </a:br>
            <a:r>
              <a:rPr lang="pt-BR" altLang="pt-BR" b="1">
                <a:solidFill>
                  <a:srgbClr val="000000"/>
                </a:solidFill>
                <a:latin typeface="Times New Roman" panose="02020603050405020304" pitchFamily="18" charset="0"/>
                <a:cs typeface="Times New Roman" panose="02020603050405020304" pitchFamily="18" charset="0"/>
              </a:rPr>
              <a:t>(CHAtSO)</a:t>
            </a:r>
            <a:r>
              <a:rPr lang="pt-BR" altLang="pt-BR">
                <a:solidFill>
                  <a:srgbClr val="000000"/>
                </a:solidFill>
                <a:latin typeface="Times New Roman" panose="02020603050405020304" pitchFamily="18" charset="0"/>
                <a:cs typeface="Times New Roman" panose="02020603050405020304" pitchFamily="18" charset="0"/>
              </a:rPr>
              <a:t> </a:t>
            </a:r>
            <a:br>
              <a:rPr lang="pt-BR" altLang="pt-BR">
                <a:solidFill>
                  <a:srgbClr val="000000"/>
                </a:solidFill>
                <a:latin typeface="Times New Roman" panose="02020603050405020304" pitchFamily="18" charset="0"/>
                <a:cs typeface="Times New Roman" panose="02020603050405020304" pitchFamily="18" charset="0"/>
              </a:rPr>
            </a:br>
            <a:r>
              <a:rPr lang="pt-BR" altLang="pt-BR">
                <a:solidFill>
                  <a:srgbClr val="000000"/>
                </a:solidFill>
                <a:latin typeface="Times New Roman" panose="02020603050405020304" pitchFamily="18" charset="0"/>
                <a:cs typeface="Times New Roman" panose="02020603050405020304" pitchFamily="18" charset="0"/>
              </a:rPr>
              <a:t> </a:t>
            </a:r>
            <a:r>
              <a:rPr lang="pt-BR" altLang="pt-BR" b="1">
                <a:solidFill>
                  <a:srgbClr val="000000"/>
                </a:solidFill>
                <a:latin typeface="Times New Roman" panose="02020603050405020304" pitchFamily="18" charset="0"/>
                <a:cs typeface="Times New Roman" panose="02020603050405020304" pitchFamily="18" charset="0"/>
              </a:rPr>
              <a:t>12ª Reunión, Montevideo, Uruguay (5 - 6 de Abril de 2018)</a:t>
            </a:r>
            <a:endParaRPr lang="pt-BR" altLang="pt-BR" b="1">
              <a:solidFill>
                <a:srgbClr val="000000"/>
              </a:solidFill>
              <a:latin typeface="Arial Black" panose="020B0A04020102020204" pitchFamily="34" charset="0"/>
              <a:cs typeface="Times New Roman" panose="02020603050405020304" pitchFamily="18" charset="0"/>
            </a:endParaRPr>
          </a:p>
        </p:txBody>
      </p:sp>
      <p:pic>
        <p:nvPicPr>
          <p:cNvPr id="307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 y="620713"/>
            <a:ext cx="1254125" cy="78581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66075" y="655638"/>
            <a:ext cx="850900" cy="100012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tângulo 2"/>
          <p:cNvSpPr>
            <a:spLocks noChangeArrowheads="1"/>
          </p:cNvSpPr>
          <p:nvPr/>
        </p:nvSpPr>
        <p:spPr bwMode="auto">
          <a:xfrm>
            <a:off x="520700" y="2003425"/>
            <a:ext cx="8164513"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763" indent="-4763">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9pPr>
          </a:lstStyle>
          <a:p>
            <a:pPr algn="just" eaLnBrk="1" hangingPunct="1">
              <a:lnSpc>
                <a:spcPct val="107000"/>
              </a:lnSpc>
            </a:pPr>
            <a:r>
              <a:rPr lang="es-419" altLang="en-US">
                <a:solidFill>
                  <a:srgbClr val="000000"/>
                </a:solidFill>
                <a:latin typeface="Times New Roman" panose="02020603050405020304" pitchFamily="18" charset="0"/>
                <a:cs typeface="Times New Roman" panose="02020603050405020304" pitchFamily="18" charset="0"/>
              </a:rPr>
              <a:t>El WENDWG elogió el apoyo de alta calidad brindado por IC-ENC y PRIMAR y destacó el establecimiento del Centro de Coordinación de ENCs de Asia Oriental-Regional (EA-RECC). </a:t>
            </a:r>
          </a:p>
          <a:p>
            <a:pPr algn="just" eaLnBrk="1" hangingPunct="1">
              <a:lnSpc>
                <a:spcPct val="107000"/>
              </a:lnSpc>
            </a:pPr>
            <a:r>
              <a:rPr lang="es-419" altLang="en-US">
                <a:solidFill>
                  <a:srgbClr val="000000"/>
                </a:solidFill>
                <a:latin typeface="Times New Roman" panose="02020603050405020304" pitchFamily="18" charset="0"/>
                <a:cs typeface="Times New Roman" panose="02020603050405020304" pitchFamily="18" charset="0"/>
              </a:rPr>
              <a:t>El representante de EA-RECC fue invitado a participar en las futuras reuniones conjuntas de los RENC.</a:t>
            </a:r>
          </a:p>
          <a:p>
            <a:pPr algn="just" eaLnBrk="1" hangingPunct="1">
              <a:lnSpc>
                <a:spcPct val="107000"/>
              </a:lnSpc>
            </a:pPr>
            <a:r>
              <a:rPr lang="es-419" altLang="en-US">
                <a:solidFill>
                  <a:srgbClr val="000000"/>
                </a:solidFill>
                <a:latin typeface="Times New Roman" panose="02020603050405020304" pitchFamily="18" charset="0"/>
                <a:cs typeface="Times New Roman" panose="02020603050405020304" pitchFamily="18" charset="0"/>
              </a:rPr>
              <a:t>El WENDWG abordó la necesidad de que todos los tipos de buques (SOLAS, embarcaciones de recreo, etc.) estén en condiciones, por razones de seguridad, de tener acceso a los datos de navegación más actualizados (S-57) e invitó a los RENC a considerar el camino a seguir para ofrecer servicios armonizados de gestión de licencias a sus miembros. Los miembros de WENDWG también acordaron considerar apoyar la iniciativa GEBCO Seabed 2030, tan pronto como IRCC respalde esta ampliación de las actividades de WENDWG.</a:t>
            </a:r>
          </a:p>
        </p:txBody>
      </p:sp>
      <p:sp>
        <p:nvSpPr>
          <p:cNvPr id="16387" name="Text Box 1"/>
          <p:cNvSpPr txBox="1">
            <a:spLocks noChangeArrowheads="1"/>
          </p:cNvSpPr>
          <p:nvPr/>
        </p:nvSpPr>
        <p:spPr bwMode="auto">
          <a:xfrm>
            <a:off x="1027113" y="246063"/>
            <a:ext cx="74882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r>
              <a:rPr lang="pt-BR" altLang="pt-BR" b="1">
                <a:solidFill>
                  <a:srgbClr val="000000"/>
                </a:solidFill>
                <a:latin typeface="Times New Roman" panose="02020603050405020304" pitchFamily="18" charset="0"/>
                <a:cs typeface="Times New Roman" panose="02020603050405020304" pitchFamily="18" charset="0"/>
              </a:rPr>
              <a:t>COMISIÓN HIDROGRÁFICA DEL ATLÁNTICO SUDOCCIDENTAL </a:t>
            </a:r>
            <a:br>
              <a:rPr lang="pt-BR" altLang="pt-BR" b="1">
                <a:solidFill>
                  <a:srgbClr val="000000"/>
                </a:solidFill>
                <a:latin typeface="Times New Roman" panose="02020603050405020304" pitchFamily="18" charset="0"/>
                <a:cs typeface="Times New Roman" panose="02020603050405020304" pitchFamily="18" charset="0"/>
              </a:rPr>
            </a:br>
            <a:r>
              <a:rPr lang="pt-BR" altLang="pt-BR" b="1">
                <a:solidFill>
                  <a:srgbClr val="000000"/>
                </a:solidFill>
                <a:latin typeface="Times New Roman" panose="02020603050405020304" pitchFamily="18" charset="0"/>
                <a:cs typeface="Times New Roman" panose="02020603050405020304" pitchFamily="18" charset="0"/>
              </a:rPr>
              <a:t>(CHAtSO)</a:t>
            </a:r>
            <a:r>
              <a:rPr lang="pt-BR" altLang="pt-BR">
                <a:solidFill>
                  <a:srgbClr val="000000"/>
                </a:solidFill>
                <a:latin typeface="Times New Roman" panose="02020603050405020304" pitchFamily="18" charset="0"/>
                <a:cs typeface="Times New Roman" panose="02020603050405020304" pitchFamily="18" charset="0"/>
              </a:rPr>
              <a:t> </a:t>
            </a:r>
            <a:br>
              <a:rPr lang="pt-BR" altLang="pt-BR">
                <a:solidFill>
                  <a:srgbClr val="000000"/>
                </a:solidFill>
                <a:latin typeface="Times New Roman" panose="02020603050405020304" pitchFamily="18" charset="0"/>
                <a:cs typeface="Times New Roman" panose="02020603050405020304" pitchFamily="18" charset="0"/>
              </a:rPr>
            </a:br>
            <a:r>
              <a:rPr lang="pt-BR" altLang="pt-BR">
                <a:solidFill>
                  <a:srgbClr val="000000"/>
                </a:solidFill>
                <a:latin typeface="Times New Roman" panose="02020603050405020304" pitchFamily="18" charset="0"/>
                <a:cs typeface="Times New Roman" panose="02020603050405020304" pitchFamily="18" charset="0"/>
              </a:rPr>
              <a:t> </a:t>
            </a:r>
            <a:r>
              <a:rPr lang="pt-BR" altLang="pt-BR" b="1">
                <a:solidFill>
                  <a:srgbClr val="000000"/>
                </a:solidFill>
                <a:latin typeface="Times New Roman" panose="02020603050405020304" pitchFamily="18" charset="0"/>
                <a:cs typeface="Times New Roman" panose="02020603050405020304" pitchFamily="18" charset="0"/>
              </a:rPr>
              <a:t>12ª Reunión, Montevideo, Uruguay (5 - 6 de Abril de 2018)</a:t>
            </a:r>
            <a:endParaRPr lang="pt-BR" altLang="pt-BR" b="1">
              <a:solidFill>
                <a:srgbClr val="000000"/>
              </a:solidFill>
              <a:latin typeface="Arial Black" panose="020B0A04020102020204" pitchFamily="34" charset="0"/>
              <a:cs typeface="Times New Roman" panose="02020603050405020304" pitchFamily="18" charset="0"/>
            </a:endParaRPr>
          </a:p>
        </p:txBody>
      </p:sp>
      <p:pic>
        <p:nvPicPr>
          <p:cNvPr id="1638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620713"/>
            <a:ext cx="1254125" cy="78581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075" y="655638"/>
            <a:ext cx="850900" cy="100012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tângulo 2"/>
          <p:cNvSpPr>
            <a:spLocks noChangeArrowheads="1"/>
          </p:cNvSpPr>
          <p:nvPr/>
        </p:nvSpPr>
        <p:spPr bwMode="auto">
          <a:xfrm>
            <a:off x="601663" y="2133600"/>
            <a:ext cx="7886700"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763" indent="-4763">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9pPr>
          </a:lstStyle>
          <a:p>
            <a:pPr algn="just" eaLnBrk="1" hangingPunct="1">
              <a:lnSpc>
                <a:spcPct val="107000"/>
              </a:lnSpc>
            </a:pPr>
            <a:r>
              <a:rPr lang="es-419" altLang="en-US" sz="2100">
                <a:solidFill>
                  <a:srgbClr val="000000"/>
                </a:solidFill>
                <a:latin typeface="Times New Roman" panose="02020603050405020304" pitchFamily="18" charset="0"/>
                <a:cs typeface="Times New Roman" panose="02020603050405020304" pitchFamily="18" charset="0"/>
              </a:rPr>
              <a:t>La reunión revisó su programa de trabajo y acordó los temas de trabajo de mayor prioridad que se propondrían para Endoso de IRCC.</a:t>
            </a:r>
          </a:p>
          <a:p>
            <a:pPr algn="just" eaLnBrk="1" hangingPunct="1">
              <a:lnSpc>
                <a:spcPct val="107000"/>
              </a:lnSpc>
            </a:pPr>
            <a:endParaRPr lang="es-419" altLang="en-US" sz="2100">
              <a:solidFill>
                <a:srgbClr val="000000"/>
              </a:solidFill>
              <a:latin typeface="Times New Roman" panose="02020603050405020304" pitchFamily="18" charset="0"/>
              <a:cs typeface="Times New Roman" panose="02020603050405020304" pitchFamily="18" charset="0"/>
            </a:endParaRPr>
          </a:p>
          <a:p>
            <a:pPr algn="just" eaLnBrk="1" hangingPunct="1">
              <a:lnSpc>
                <a:spcPct val="107000"/>
              </a:lnSpc>
            </a:pPr>
            <a:r>
              <a:rPr lang="es-419" altLang="en-US" sz="2100">
                <a:solidFill>
                  <a:srgbClr val="000000"/>
                </a:solidFill>
                <a:latin typeface="Times New Roman" panose="02020603050405020304" pitchFamily="18" charset="0"/>
                <a:cs typeface="Times New Roman" panose="02020603050405020304" pitchFamily="18" charset="0"/>
              </a:rPr>
              <a:t>El Sr. Jamie McMichael-Phillips (Reino Unido) y el Sr. John Nyberg (EE. UU.) Fueron reelegidos como Presidente y Vicepresidente del WENDWG, respectivamente.</a:t>
            </a:r>
          </a:p>
          <a:p>
            <a:pPr algn="just" eaLnBrk="1" hangingPunct="1">
              <a:lnSpc>
                <a:spcPct val="107000"/>
              </a:lnSpc>
            </a:pPr>
            <a:endParaRPr lang="es-419" altLang="en-US" sz="2100">
              <a:solidFill>
                <a:srgbClr val="000000"/>
              </a:solidFill>
              <a:latin typeface="Times New Roman" panose="02020603050405020304" pitchFamily="18" charset="0"/>
              <a:cs typeface="Times New Roman" panose="02020603050405020304" pitchFamily="18" charset="0"/>
            </a:endParaRPr>
          </a:p>
          <a:p>
            <a:pPr algn="just" eaLnBrk="1" hangingPunct="1">
              <a:lnSpc>
                <a:spcPct val="107000"/>
              </a:lnSpc>
            </a:pPr>
            <a:r>
              <a:rPr lang="es-419" altLang="en-US" sz="2100">
                <a:solidFill>
                  <a:srgbClr val="000000"/>
                </a:solidFill>
                <a:latin typeface="Times New Roman" panose="02020603050405020304" pitchFamily="18" charset="0"/>
                <a:cs typeface="Times New Roman" panose="02020603050405020304" pitchFamily="18" charset="0"/>
              </a:rPr>
              <a:t>La 9ª reunión del WENDWG está programada para ser celebrada en 2019, en Brest, Francia.</a:t>
            </a:r>
          </a:p>
        </p:txBody>
      </p:sp>
      <p:sp>
        <p:nvSpPr>
          <p:cNvPr id="17411" name="Text Box 1"/>
          <p:cNvSpPr txBox="1">
            <a:spLocks noChangeArrowheads="1"/>
          </p:cNvSpPr>
          <p:nvPr/>
        </p:nvSpPr>
        <p:spPr bwMode="auto">
          <a:xfrm>
            <a:off x="1027113" y="246063"/>
            <a:ext cx="74882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r>
              <a:rPr lang="pt-BR" altLang="pt-BR" b="1">
                <a:solidFill>
                  <a:srgbClr val="000000"/>
                </a:solidFill>
                <a:latin typeface="Times New Roman" panose="02020603050405020304" pitchFamily="18" charset="0"/>
                <a:cs typeface="Times New Roman" panose="02020603050405020304" pitchFamily="18" charset="0"/>
              </a:rPr>
              <a:t>COMISIÓN HIDROGRÁFICA DEL ATLÁNTICO SUDOCCIDENTAL </a:t>
            </a:r>
            <a:br>
              <a:rPr lang="pt-BR" altLang="pt-BR" b="1">
                <a:solidFill>
                  <a:srgbClr val="000000"/>
                </a:solidFill>
                <a:latin typeface="Times New Roman" panose="02020603050405020304" pitchFamily="18" charset="0"/>
                <a:cs typeface="Times New Roman" panose="02020603050405020304" pitchFamily="18" charset="0"/>
              </a:rPr>
            </a:br>
            <a:r>
              <a:rPr lang="pt-BR" altLang="pt-BR" b="1">
                <a:solidFill>
                  <a:srgbClr val="000000"/>
                </a:solidFill>
                <a:latin typeface="Times New Roman" panose="02020603050405020304" pitchFamily="18" charset="0"/>
                <a:cs typeface="Times New Roman" panose="02020603050405020304" pitchFamily="18" charset="0"/>
              </a:rPr>
              <a:t>(CHAtSO)</a:t>
            </a:r>
            <a:r>
              <a:rPr lang="pt-BR" altLang="pt-BR">
                <a:solidFill>
                  <a:srgbClr val="000000"/>
                </a:solidFill>
                <a:latin typeface="Times New Roman" panose="02020603050405020304" pitchFamily="18" charset="0"/>
                <a:cs typeface="Times New Roman" panose="02020603050405020304" pitchFamily="18" charset="0"/>
              </a:rPr>
              <a:t> </a:t>
            </a:r>
            <a:br>
              <a:rPr lang="pt-BR" altLang="pt-BR">
                <a:solidFill>
                  <a:srgbClr val="000000"/>
                </a:solidFill>
                <a:latin typeface="Times New Roman" panose="02020603050405020304" pitchFamily="18" charset="0"/>
                <a:cs typeface="Times New Roman" panose="02020603050405020304" pitchFamily="18" charset="0"/>
              </a:rPr>
            </a:br>
            <a:r>
              <a:rPr lang="pt-BR" altLang="pt-BR">
                <a:solidFill>
                  <a:srgbClr val="000000"/>
                </a:solidFill>
                <a:latin typeface="Times New Roman" panose="02020603050405020304" pitchFamily="18" charset="0"/>
                <a:cs typeface="Times New Roman" panose="02020603050405020304" pitchFamily="18" charset="0"/>
              </a:rPr>
              <a:t> </a:t>
            </a:r>
            <a:r>
              <a:rPr lang="pt-BR" altLang="pt-BR" b="1">
                <a:solidFill>
                  <a:srgbClr val="000000"/>
                </a:solidFill>
                <a:latin typeface="Times New Roman" panose="02020603050405020304" pitchFamily="18" charset="0"/>
                <a:cs typeface="Times New Roman" panose="02020603050405020304" pitchFamily="18" charset="0"/>
              </a:rPr>
              <a:t>12ª Reunión, Montevideo, Uruguay (5 - 6 de Abril de 2018)</a:t>
            </a:r>
            <a:endParaRPr lang="pt-BR" altLang="pt-BR" b="1">
              <a:solidFill>
                <a:srgbClr val="000000"/>
              </a:solidFill>
              <a:latin typeface="Arial Black" panose="020B0A04020102020204" pitchFamily="34" charset="0"/>
              <a:cs typeface="Times New Roman" panose="02020603050405020304" pitchFamily="18" charset="0"/>
            </a:endParaRPr>
          </a:p>
        </p:txBody>
      </p:sp>
      <p:pic>
        <p:nvPicPr>
          <p:cNvPr id="17412"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620713"/>
            <a:ext cx="1254125" cy="78581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075" y="655638"/>
            <a:ext cx="850900" cy="100012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1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7688" y="2097088"/>
            <a:ext cx="8269287"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tângulo 2"/>
          <p:cNvSpPr>
            <a:spLocks noChangeArrowheads="1"/>
          </p:cNvSpPr>
          <p:nvPr/>
        </p:nvSpPr>
        <p:spPr bwMode="auto">
          <a:xfrm>
            <a:off x="1500188" y="1781175"/>
            <a:ext cx="61436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9pPr>
          </a:lstStyle>
          <a:p>
            <a:pPr eaLnBrk="1" hangingPunct="1">
              <a:buFont typeface="Arial" panose="020B0604020202020204" pitchFamily="34" charset="0"/>
              <a:buChar char="•"/>
            </a:pPr>
            <a:r>
              <a:rPr lang="es-CU" altLang="en-US" sz="2100">
                <a:solidFill>
                  <a:srgbClr val="000000"/>
                </a:solidFill>
                <a:latin typeface="Times New Roman" panose="02020603050405020304" pitchFamily="18" charset="0"/>
                <a:cs typeface="Times New Roman" panose="02020603050405020304" pitchFamily="18" charset="0"/>
              </a:rPr>
              <a:t>Se invita a la CHAtSO-12,  </a:t>
            </a:r>
            <a:r>
              <a:rPr lang="es-419" altLang="en-US" sz="2100">
                <a:solidFill>
                  <a:srgbClr val="000000"/>
                </a:solidFill>
                <a:latin typeface="Times New Roman" panose="02020603050405020304" pitchFamily="18" charset="0"/>
                <a:cs typeface="Times New Roman" panose="02020603050405020304" pitchFamily="18" charset="0"/>
              </a:rPr>
              <a:t>a </a:t>
            </a:r>
            <a:r>
              <a:rPr lang="es-CU" altLang="en-US" sz="2100">
                <a:solidFill>
                  <a:srgbClr val="000000"/>
                </a:solidFill>
                <a:latin typeface="Times New Roman" panose="02020603050405020304" pitchFamily="18" charset="0"/>
                <a:cs typeface="Times New Roman" panose="02020603050405020304" pitchFamily="18" charset="0"/>
              </a:rPr>
              <a:t>tomar nota del reporte.</a:t>
            </a:r>
            <a:endParaRPr lang="es-419" altLang="en-US" sz="2100"/>
          </a:p>
        </p:txBody>
      </p:sp>
      <p:sp>
        <p:nvSpPr>
          <p:cNvPr id="18436" name="Text Box 1"/>
          <p:cNvSpPr txBox="1">
            <a:spLocks noChangeArrowheads="1"/>
          </p:cNvSpPr>
          <p:nvPr/>
        </p:nvSpPr>
        <p:spPr bwMode="auto">
          <a:xfrm>
            <a:off x="1027113" y="246063"/>
            <a:ext cx="74882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r>
              <a:rPr lang="pt-BR" altLang="pt-BR" b="1">
                <a:solidFill>
                  <a:srgbClr val="000000"/>
                </a:solidFill>
                <a:latin typeface="Times New Roman" panose="02020603050405020304" pitchFamily="18" charset="0"/>
                <a:cs typeface="Times New Roman" panose="02020603050405020304" pitchFamily="18" charset="0"/>
              </a:rPr>
              <a:t>COMISIÓN HIDROGRÁFICA DEL ATLÁNTICO SUDOCCIDENTAL </a:t>
            </a:r>
            <a:br>
              <a:rPr lang="pt-BR" altLang="pt-BR" b="1">
                <a:solidFill>
                  <a:srgbClr val="000000"/>
                </a:solidFill>
                <a:latin typeface="Times New Roman" panose="02020603050405020304" pitchFamily="18" charset="0"/>
                <a:cs typeface="Times New Roman" panose="02020603050405020304" pitchFamily="18" charset="0"/>
              </a:rPr>
            </a:br>
            <a:r>
              <a:rPr lang="pt-BR" altLang="pt-BR" b="1">
                <a:solidFill>
                  <a:srgbClr val="000000"/>
                </a:solidFill>
                <a:latin typeface="Times New Roman" panose="02020603050405020304" pitchFamily="18" charset="0"/>
                <a:cs typeface="Times New Roman" panose="02020603050405020304" pitchFamily="18" charset="0"/>
              </a:rPr>
              <a:t>(CHAtSO)</a:t>
            </a:r>
            <a:r>
              <a:rPr lang="pt-BR" altLang="pt-BR">
                <a:solidFill>
                  <a:srgbClr val="000000"/>
                </a:solidFill>
                <a:latin typeface="Times New Roman" panose="02020603050405020304" pitchFamily="18" charset="0"/>
                <a:cs typeface="Times New Roman" panose="02020603050405020304" pitchFamily="18" charset="0"/>
              </a:rPr>
              <a:t> </a:t>
            </a:r>
            <a:br>
              <a:rPr lang="pt-BR" altLang="pt-BR">
                <a:solidFill>
                  <a:srgbClr val="000000"/>
                </a:solidFill>
                <a:latin typeface="Times New Roman" panose="02020603050405020304" pitchFamily="18" charset="0"/>
                <a:cs typeface="Times New Roman" panose="02020603050405020304" pitchFamily="18" charset="0"/>
              </a:rPr>
            </a:br>
            <a:r>
              <a:rPr lang="pt-BR" altLang="pt-BR">
                <a:solidFill>
                  <a:srgbClr val="000000"/>
                </a:solidFill>
                <a:latin typeface="Times New Roman" panose="02020603050405020304" pitchFamily="18" charset="0"/>
                <a:cs typeface="Times New Roman" panose="02020603050405020304" pitchFamily="18" charset="0"/>
              </a:rPr>
              <a:t> </a:t>
            </a:r>
            <a:r>
              <a:rPr lang="pt-BR" altLang="pt-BR" b="1">
                <a:solidFill>
                  <a:srgbClr val="000000"/>
                </a:solidFill>
                <a:latin typeface="Times New Roman" panose="02020603050405020304" pitchFamily="18" charset="0"/>
                <a:cs typeface="Times New Roman" panose="02020603050405020304" pitchFamily="18" charset="0"/>
              </a:rPr>
              <a:t>12ª Reunión, Montevideo, Uruguay (5 - 6 de Abril de 2018)</a:t>
            </a:r>
            <a:endParaRPr lang="pt-BR" altLang="pt-BR" b="1">
              <a:solidFill>
                <a:srgbClr val="000000"/>
              </a:solidFill>
              <a:latin typeface="Arial Black" panose="020B0A04020102020204" pitchFamily="34" charset="0"/>
              <a:cs typeface="Times New Roman" panose="02020603050405020304" pitchFamily="18" charset="0"/>
            </a:endParaRPr>
          </a:p>
        </p:txBody>
      </p:sp>
      <p:pic>
        <p:nvPicPr>
          <p:cNvPr id="1843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 y="620713"/>
            <a:ext cx="1254125" cy="78581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66075" y="655638"/>
            <a:ext cx="850900" cy="100012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EFA35E8E-1C12-47CB-BFB8-A581A1AD2C02}"/>
              </a:ext>
            </a:extLst>
          </p:cNvPr>
          <p:cNvSpPr>
            <a:spLocks noGrp="1"/>
          </p:cNvSpPr>
          <p:nvPr>
            <p:ph type="subTitle" idx="1"/>
          </p:nvPr>
        </p:nvSpPr>
        <p:spPr>
          <a:xfrm>
            <a:off x="285750" y="1835150"/>
            <a:ext cx="8572500" cy="4808538"/>
          </a:xfrm>
        </p:spPr>
        <p:txBody>
          <a:bodyPr rtlCol="0">
            <a:normAutofit fontScale="70000" lnSpcReduction="20000"/>
          </a:bodyPr>
          <a:lstStyle/>
          <a:p>
            <a:pPr eaLnBrk="1" fontAlgn="auto" hangingPunct="1">
              <a:spcAft>
                <a:spcPts val="0"/>
              </a:spcAft>
              <a:defRPr/>
            </a:pPr>
            <a:r>
              <a:rPr lang="pt-BR" sz="2600" b="1" dirty="0">
                <a:solidFill>
                  <a:srgbClr val="0000FF"/>
                </a:solidFill>
                <a:latin typeface="Times New Roman" pitchFamily="18" charset="0"/>
                <a:cs typeface="Times New Roman" pitchFamily="18" charset="0"/>
              </a:rPr>
              <a:t>Informe sobre </a:t>
            </a:r>
            <a:r>
              <a:rPr lang="pt-BR" sz="2600" b="1" dirty="0" err="1">
                <a:solidFill>
                  <a:srgbClr val="0000FF"/>
                </a:solidFill>
                <a:latin typeface="Times New Roman" pitchFamily="18" charset="0"/>
                <a:cs typeface="Times New Roman" pitchFamily="18" charset="0"/>
              </a:rPr>
              <a:t>la</a:t>
            </a:r>
            <a:r>
              <a:rPr lang="pt-BR" sz="2600" b="1" dirty="0">
                <a:solidFill>
                  <a:srgbClr val="0000FF"/>
                </a:solidFill>
                <a:latin typeface="Times New Roman" pitchFamily="18" charset="0"/>
                <a:cs typeface="Times New Roman" pitchFamily="18" charset="0"/>
              </a:rPr>
              <a:t> 15</a:t>
            </a:r>
            <a:r>
              <a:rPr lang="pt-BR" sz="2600" b="1" baseline="30000" dirty="0">
                <a:solidFill>
                  <a:srgbClr val="0000FF"/>
                </a:solidFill>
                <a:latin typeface="Times New Roman" pitchFamily="18" charset="0"/>
                <a:cs typeface="Times New Roman" pitchFamily="18" charset="0"/>
              </a:rPr>
              <a:t>a</a:t>
            </a:r>
            <a:r>
              <a:rPr lang="pt-BR" sz="2600" b="1" dirty="0">
                <a:solidFill>
                  <a:srgbClr val="0000FF"/>
                </a:solidFill>
                <a:latin typeface="Times New Roman" pitchFamily="18" charset="0"/>
                <a:cs typeface="Times New Roman" pitchFamily="18" charset="0"/>
              </a:rPr>
              <a:t> </a:t>
            </a:r>
            <a:r>
              <a:rPr lang="pt-BR" sz="2600" b="1" dirty="0" err="1">
                <a:solidFill>
                  <a:srgbClr val="0000FF"/>
                </a:solidFill>
                <a:latin typeface="Times New Roman" pitchFamily="18" charset="0"/>
                <a:cs typeface="Times New Roman" pitchFamily="18" charset="0"/>
              </a:rPr>
              <a:t>Reunión</a:t>
            </a:r>
            <a:r>
              <a:rPr lang="pt-BR" sz="2600" b="1" dirty="0">
                <a:solidFill>
                  <a:srgbClr val="0000FF"/>
                </a:solidFill>
                <a:latin typeface="Times New Roman" pitchFamily="18" charset="0"/>
                <a:cs typeface="Times New Roman" pitchFamily="18" charset="0"/>
              </a:rPr>
              <a:t> </a:t>
            </a:r>
            <a:r>
              <a:rPr lang="pt-BR" sz="2600" b="1" dirty="0" err="1">
                <a:solidFill>
                  <a:srgbClr val="0000FF"/>
                </a:solidFill>
                <a:latin typeface="Times New Roman" pitchFamily="18" charset="0"/>
                <a:cs typeface="Times New Roman" pitchFamily="18" charset="0"/>
              </a:rPr>
              <a:t>del</a:t>
            </a:r>
            <a:r>
              <a:rPr lang="pt-BR" sz="2600" b="1" dirty="0">
                <a:solidFill>
                  <a:srgbClr val="0000FF"/>
                </a:solidFill>
                <a:latin typeface="Times New Roman" pitchFamily="18" charset="0"/>
                <a:cs typeface="Times New Roman" pitchFamily="18" charset="0"/>
              </a:rPr>
              <a:t> </a:t>
            </a:r>
            <a:r>
              <a:rPr lang="pt-BR" sz="2600" b="1" dirty="0" err="1">
                <a:solidFill>
                  <a:srgbClr val="0000FF"/>
                </a:solidFill>
                <a:latin typeface="Times New Roman" pitchFamily="18" charset="0"/>
                <a:cs typeface="Times New Roman" pitchFamily="18" charset="0"/>
              </a:rPr>
              <a:t>Subcomité</a:t>
            </a:r>
            <a:r>
              <a:rPr lang="pt-BR" sz="2600" b="1" dirty="0">
                <a:solidFill>
                  <a:srgbClr val="0000FF"/>
                </a:solidFill>
                <a:latin typeface="Times New Roman" pitchFamily="18" charset="0"/>
                <a:cs typeface="Times New Roman" pitchFamily="18" charset="0"/>
              </a:rPr>
              <a:t> de </a:t>
            </a:r>
            <a:r>
              <a:rPr lang="pt-BR" sz="2600" b="1" dirty="0" err="1">
                <a:solidFill>
                  <a:srgbClr val="0000FF"/>
                </a:solidFill>
                <a:latin typeface="Times New Roman" pitchFamily="18" charset="0"/>
                <a:cs typeface="Times New Roman" pitchFamily="18" charset="0"/>
              </a:rPr>
              <a:t>Desarollo</a:t>
            </a:r>
            <a:r>
              <a:rPr lang="pt-BR" sz="2600" b="1" dirty="0">
                <a:solidFill>
                  <a:srgbClr val="0000FF"/>
                </a:solidFill>
                <a:latin typeface="Times New Roman" pitchFamily="18" charset="0"/>
                <a:cs typeface="Times New Roman" pitchFamily="18" charset="0"/>
              </a:rPr>
              <a:t> de Capacidades de </a:t>
            </a:r>
            <a:r>
              <a:rPr lang="pt-BR" sz="2600" b="1" dirty="0" err="1">
                <a:solidFill>
                  <a:srgbClr val="0000FF"/>
                </a:solidFill>
                <a:latin typeface="Times New Roman" pitchFamily="18" charset="0"/>
                <a:cs typeface="Times New Roman" pitchFamily="18" charset="0"/>
              </a:rPr>
              <a:t>la</a:t>
            </a:r>
            <a:r>
              <a:rPr lang="pt-BR" sz="2600" b="1" dirty="0">
                <a:solidFill>
                  <a:srgbClr val="0000FF"/>
                </a:solidFill>
                <a:latin typeface="Times New Roman" pitchFamily="18" charset="0"/>
                <a:cs typeface="Times New Roman" pitchFamily="18" charset="0"/>
              </a:rPr>
              <a:t> OHI  (CBSC15)</a:t>
            </a:r>
          </a:p>
          <a:p>
            <a:pPr algn="l" eaLnBrk="1" fontAlgn="auto" hangingPunct="1">
              <a:spcAft>
                <a:spcPts val="0"/>
              </a:spcAft>
              <a:defRPr/>
            </a:pPr>
            <a:endParaRPr lang="pt-BR" sz="1100" b="1" dirty="0">
              <a:solidFill>
                <a:schemeClr val="tx1"/>
              </a:solidFill>
              <a:latin typeface="Times New Roman" pitchFamily="18" charset="0"/>
              <a:cs typeface="Times New Roman" pitchFamily="18" charset="0"/>
            </a:endParaRPr>
          </a:p>
          <a:p>
            <a:pPr algn="l" eaLnBrk="1" fontAlgn="auto" hangingPunct="1">
              <a:spcAft>
                <a:spcPts val="0"/>
              </a:spcAft>
              <a:defRPr/>
            </a:pPr>
            <a:r>
              <a:rPr lang="es-ES" sz="2300" b="1" dirty="0">
                <a:solidFill>
                  <a:schemeClr val="tx1"/>
                </a:solidFill>
                <a:latin typeface="Times New Roman" pitchFamily="18" charset="0"/>
                <a:cs typeface="Times New Roman" pitchFamily="18" charset="0"/>
              </a:rPr>
              <a:t>En 2017, los siguientes cursos fueron aprobados por el comité y llevados a cabo:</a:t>
            </a:r>
            <a:endParaRPr lang="pt-BR" sz="2300" b="1" dirty="0">
              <a:solidFill>
                <a:schemeClr val="tx1"/>
              </a:solidFill>
              <a:latin typeface="Times New Roman" pitchFamily="18" charset="0"/>
              <a:cs typeface="Times New Roman" pitchFamily="18" charset="0"/>
            </a:endParaRPr>
          </a:p>
          <a:p>
            <a:pPr algn="l" eaLnBrk="1" fontAlgn="auto" hangingPunct="1">
              <a:spcAft>
                <a:spcPts val="0"/>
              </a:spcAft>
              <a:buFont typeface="Arial" charset="0"/>
              <a:buNone/>
              <a:defRPr/>
            </a:pPr>
            <a:r>
              <a:rPr lang="pt-BR" sz="2300" b="1" dirty="0">
                <a:solidFill>
                  <a:schemeClr val="tx1"/>
                </a:solidFill>
                <a:latin typeface="Times New Roman" pitchFamily="18" charset="0"/>
                <a:cs typeface="Times New Roman" pitchFamily="18" charset="0"/>
              </a:rPr>
              <a:t>- </a:t>
            </a:r>
            <a:r>
              <a:rPr lang="pt-BR" sz="2300" b="1" dirty="0" err="1">
                <a:solidFill>
                  <a:schemeClr val="tx1"/>
                </a:solidFill>
                <a:latin typeface="Times New Roman" pitchFamily="18" charset="0"/>
                <a:cs typeface="Times New Roman" pitchFamily="18" charset="0"/>
              </a:rPr>
              <a:t>Taller</a:t>
            </a:r>
            <a:r>
              <a:rPr lang="pt-BR" sz="2300" b="1" dirty="0">
                <a:solidFill>
                  <a:schemeClr val="tx1"/>
                </a:solidFill>
                <a:latin typeface="Times New Roman" pitchFamily="18" charset="0"/>
                <a:cs typeface="Times New Roman" pitchFamily="18" charset="0"/>
              </a:rPr>
              <a:t> de </a:t>
            </a:r>
            <a:r>
              <a:rPr lang="pt-BR" sz="2300" b="1" dirty="0" err="1">
                <a:solidFill>
                  <a:schemeClr val="tx1"/>
                </a:solidFill>
                <a:latin typeface="Times New Roman" pitchFamily="18" charset="0"/>
                <a:cs typeface="Times New Roman" pitchFamily="18" charset="0"/>
              </a:rPr>
              <a:t>Batimetría</a:t>
            </a:r>
            <a:r>
              <a:rPr lang="pt-BR" sz="2300" b="1" dirty="0">
                <a:solidFill>
                  <a:schemeClr val="tx1"/>
                </a:solidFill>
                <a:latin typeface="Times New Roman" pitchFamily="18" charset="0"/>
                <a:cs typeface="Times New Roman" pitchFamily="18" charset="0"/>
              </a:rPr>
              <a:t> utilizando </a:t>
            </a:r>
            <a:r>
              <a:rPr lang="pt-BR" sz="2300" b="1" dirty="0" err="1">
                <a:solidFill>
                  <a:schemeClr val="tx1"/>
                </a:solidFill>
                <a:latin typeface="Times New Roman" pitchFamily="18" charset="0"/>
                <a:cs typeface="Times New Roman" pitchFamily="18" charset="0"/>
              </a:rPr>
              <a:t>tecnología</a:t>
            </a:r>
            <a:r>
              <a:rPr lang="pt-BR" sz="2300" b="1" dirty="0">
                <a:solidFill>
                  <a:schemeClr val="tx1"/>
                </a:solidFill>
                <a:latin typeface="Times New Roman" pitchFamily="18" charset="0"/>
                <a:cs typeface="Times New Roman" pitchFamily="18" charset="0"/>
              </a:rPr>
              <a:t> RTK y RTG (DHN);</a:t>
            </a:r>
          </a:p>
          <a:p>
            <a:pPr algn="l" eaLnBrk="1" fontAlgn="auto" hangingPunct="1">
              <a:spcAft>
                <a:spcPts val="0"/>
              </a:spcAft>
              <a:buFont typeface="Arial" charset="0"/>
              <a:buNone/>
              <a:defRPr/>
            </a:pPr>
            <a:r>
              <a:rPr lang="pt-BR" sz="2300" b="1" dirty="0">
                <a:solidFill>
                  <a:schemeClr val="tx1"/>
                </a:solidFill>
                <a:latin typeface="Times New Roman" pitchFamily="18" charset="0"/>
                <a:cs typeface="Times New Roman" pitchFamily="18" charset="0"/>
              </a:rPr>
              <a:t>- Fotogrametria digital </a:t>
            </a:r>
            <a:r>
              <a:rPr lang="pt-BR" sz="2300" b="1" dirty="0" err="1">
                <a:solidFill>
                  <a:schemeClr val="tx1"/>
                </a:solidFill>
                <a:latin typeface="Times New Roman" pitchFamily="18" charset="0"/>
                <a:cs typeface="Times New Roman" pitchFamily="18" charset="0"/>
              </a:rPr>
              <a:t>con</a:t>
            </a:r>
            <a:r>
              <a:rPr lang="pt-BR" sz="2300" b="1" dirty="0">
                <a:solidFill>
                  <a:schemeClr val="tx1"/>
                </a:solidFill>
                <a:latin typeface="Times New Roman" pitchFamily="18" charset="0"/>
                <a:cs typeface="Times New Roman" pitchFamily="18" charset="0"/>
              </a:rPr>
              <a:t> </a:t>
            </a:r>
            <a:r>
              <a:rPr lang="pt-BR" sz="2300" b="1" dirty="0" err="1">
                <a:solidFill>
                  <a:schemeClr val="tx1"/>
                </a:solidFill>
                <a:latin typeface="Times New Roman" pitchFamily="18" charset="0"/>
                <a:cs typeface="Times New Roman" pitchFamily="18" charset="0"/>
              </a:rPr>
              <a:t>imágenes</a:t>
            </a:r>
            <a:r>
              <a:rPr lang="pt-BR" sz="2300" b="1" dirty="0">
                <a:solidFill>
                  <a:schemeClr val="tx1"/>
                </a:solidFill>
                <a:latin typeface="Times New Roman" pitchFamily="18" charset="0"/>
                <a:cs typeface="Times New Roman" pitchFamily="18" charset="0"/>
              </a:rPr>
              <a:t> satélite (SHN); y</a:t>
            </a:r>
          </a:p>
          <a:p>
            <a:pPr algn="l" eaLnBrk="1" fontAlgn="auto" hangingPunct="1">
              <a:spcAft>
                <a:spcPts val="0"/>
              </a:spcAft>
              <a:buFontTx/>
              <a:buChar char="-"/>
              <a:defRPr/>
            </a:pPr>
            <a:r>
              <a:rPr lang="pt-BR" sz="2300" b="1" dirty="0" err="1">
                <a:solidFill>
                  <a:schemeClr val="tx1"/>
                </a:solidFill>
                <a:latin typeface="Times New Roman" pitchFamily="18" charset="0"/>
                <a:cs typeface="Times New Roman" pitchFamily="18" charset="0"/>
              </a:rPr>
              <a:t>Administración</a:t>
            </a:r>
            <a:r>
              <a:rPr lang="pt-BR" sz="2300" b="1" dirty="0">
                <a:solidFill>
                  <a:schemeClr val="tx1"/>
                </a:solidFill>
                <a:latin typeface="Times New Roman" pitchFamily="18" charset="0"/>
                <a:cs typeface="Times New Roman" pitchFamily="18" charset="0"/>
              </a:rPr>
              <a:t> de </a:t>
            </a:r>
            <a:r>
              <a:rPr lang="pt-BR" sz="2300" b="1" dirty="0" err="1">
                <a:solidFill>
                  <a:schemeClr val="tx1"/>
                </a:solidFill>
                <a:latin typeface="Times New Roman" pitchFamily="18" charset="0"/>
                <a:cs typeface="Times New Roman" pitchFamily="18" charset="0"/>
              </a:rPr>
              <a:t>datos</a:t>
            </a:r>
            <a:r>
              <a:rPr lang="pt-BR" sz="2300" b="1" dirty="0">
                <a:solidFill>
                  <a:schemeClr val="tx1"/>
                </a:solidFill>
                <a:latin typeface="Times New Roman" pitchFamily="18" charset="0"/>
                <a:cs typeface="Times New Roman" pitchFamily="18" charset="0"/>
              </a:rPr>
              <a:t> </a:t>
            </a:r>
            <a:r>
              <a:rPr lang="pt-BR" sz="2300" b="1" dirty="0" err="1">
                <a:solidFill>
                  <a:schemeClr val="tx1"/>
                </a:solidFill>
                <a:latin typeface="Times New Roman" pitchFamily="18" charset="0"/>
                <a:cs typeface="Times New Roman" pitchFamily="18" charset="0"/>
              </a:rPr>
              <a:t>digitales</a:t>
            </a:r>
            <a:r>
              <a:rPr lang="pt-BR" sz="2300" b="1" dirty="0">
                <a:solidFill>
                  <a:schemeClr val="tx1"/>
                </a:solidFill>
                <a:latin typeface="Times New Roman" pitchFamily="18" charset="0"/>
                <a:cs typeface="Times New Roman" pitchFamily="18" charset="0"/>
              </a:rPr>
              <a:t> provenientes de diferentes </a:t>
            </a:r>
            <a:r>
              <a:rPr lang="pt-BR" sz="2300" b="1" dirty="0" err="1">
                <a:solidFill>
                  <a:schemeClr val="tx1"/>
                </a:solidFill>
                <a:latin typeface="Times New Roman" pitchFamily="18" charset="0"/>
                <a:cs typeface="Times New Roman" pitchFamily="18" charset="0"/>
              </a:rPr>
              <a:t>campañas</a:t>
            </a:r>
            <a:r>
              <a:rPr lang="pt-BR" sz="2300" b="1" dirty="0">
                <a:solidFill>
                  <a:schemeClr val="tx1"/>
                </a:solidFill>
                <a:latin typeface="Times New Roman" pitchFamily="18" charset="0"/>
                <a:cs typeface="Times New Roman" pitchFamily="18" charset="0"/>
              </a:rPr>
              <a:t> (SOHMA) .</a:t>
            </a:r>
          </a:p>
          <a:p>
            <a:pPr algn="l" eaLnBrk="1" fontAlgn="auto" hangingPunct="1">
              <a:spcAft>
                <a:spcPts val="0"/>
              </a:spcAft>
              <a:defRPr/>
            </a:pPr>
            <a:r>
              <a:rPr lang="es-ES" sz="2300" b="1" dirty="0">
                <a:solidFill>
                  <a:schemeClr val="tx1"/>
                </a:solidFill>
                <a:latin typeface="Times New Roman" pitchFamily="18" charset="0"/>
                <a:cs typeface="Times New Roman" pitchFamily="18" charset="0"/>
              </a:rPr>
              <a:t>Estos cursos recibieron invitados </a:t>
            </a:r>
            <a:r>
              <a:rPr lang="pt-BR" sz="2300" b="1" dirty="0">
                <a:solidFill>
                  <a:schemeClr val="tx1"/>
                </a:solidFill>
                <a:latin typeface="Times New Roman" pitchFamily="18" charset="0"/>
                <a:cs typeface="Times New Roman" pitchFamily="18" charset="0"/>
              </a:rPr>
              <a:t>de </a:t>
            </a:r>
            <a:r>
              <a:rPr lang="pt-BR" sz="2300" b="1" dirty="0" err="1">
                <a:solidFill>
                  <a:schemeClr val="tx1"/>
                </a:solidFill>
                <a:latin typeface="Times New Roman" pitchFamily="18" charset="0"/>
                <a:cs typeface="Times New Roman" pitchFamily="18" charset="0"/>
              </a:rPr>
              <a:t>la</a:t>
            </a:r>
            <a:r>
              <a:rPr lang="pt-BR" sz="2300" b="1" dirty="0">
                <a:solidFill>
                  <a:schemeClr val="tx1"/>
                </a:solidFill>
                <a:latin typeface="Times New Roman" pitchFamily="18" charset="0"/>
                <a:cs typeface="Times New Roman" pitchFamily="18" charset="0"/>
              </a:rPr>
              <a:t> MACHC y SEPRHC (</a:t>
            </a:r>
            <a:r>
              <a:rPr lang="pt-BR" sz="2300" b="1" dirty="0" err="1">
                <a:solidFill>
                  <a:schemeClr val="tx1"/>
                </a:solidFill>
                <a:latin typeface="Times New Roman" pitchFamily="18" charset="0"/>
                <a:cs typeface="Times New Roman" pitchFamily="18" charset="0"/>
              </a:rPr>
              <a:t>Mexico</a:t>
            </a:r>
            <a:r>
              <a:rPr lang="pt-BR" sz="2300" b="1" dirty="0">
                <a:solidFill>
                  <a:schemeClr val="tx1"/>
                </a:solidFill>
                <a:latin typeface="Times New Roman" pitchFamily="18" charset="0"/>
                <a:cs typeface="Times New Roman" pitchFamily="18" charset="0"/>
              </a:rPr>
              <a:t>, </a:t>
            </a:r>
            <a:r>
              <a:rPr lang="pt-BR" sz="2300" b="1" dirty="0" err="1">
                <a:solidFill>
                  <a:schemeClr val="tx1"/>
                </a:solidFill>
                <a:latin typeface="Times New Roman" pitchFamily="18" charset="0"/>
                <a:cs typeface="Times New Roman" pitchFamily="18" charset="0"/>
              </a:rPr>
              <a:t>Colombia</a:t>
            </a:r>
            <a:r>
              <a:rPr lang="pt-BR" sz="2300" b="1" dirty="0">
                <a:solidFill>
                  <a:schemeClr val="tx1"/>
                </a:solidFill>
                <a:latin typeface="Times New Roman" pitchFamily="18" charset="0"/>
                <a:cs typeface="Times New Roman" pitchFamily="18" charset="0"/>
              </a:rPr>
              <a:t>, Guatemala, </a:t>
            </a:r>
            <a:r>
              <a:rPr lang="pt-BR" sz="2300" b="1" dirty="0" err="1">
                <a:solidFill>
                  <a:schemeClr val="tx1"/>
                </a:solidFill>
                <a:latin typeface="Times New Roman" pitchFamily="18" charset="0"/>
                <a:cs typeface="Times New Roman" pitchFamily="18" charset="0"/>
              </a:rPr>
              <a:t>Ecuador</a:t>
            </a:r>
            <a:r>
              <a:rPr lang="pt-BR" sz="2300" b="1" dirty="0">
                <a:solidFill>
                  <a:schemeClr val="tx1"/>
                </a:solidFill>
                <a:latin typeface="Times New Roman" pitchFamily="18" charset="0"/>
                <a:cs typeface="Times New Roman" pitchFamily="18" charset="0"/>
              </a:rPr>
              <a:t> y Peru). </a:t>
            </a:r>
          </a:p>
          <a:p>
            <a:pPr algn="l" eaLnBrk="1" fontAlgn="auto" hangingPunct="1">
              <a:spcAft>
                <a:spcPts val="0"/>
              </a:spcAft>
              <a:defRPr/>
            </a:pPr>
            <a:endParaRPr lang="pt-BR" sz="2300" b="1" dirty="0">
              <a:solidFill>
                <a:schemeClr val="tx1"/>
              </a:solidFill>
              <a:latin typeface="Times New Roman" pitchFamily="18" charset="0"/>
              <a:cs typeface="Times New Roman" pitchFamily="18" charset="0"/>
            </a:endParaRPr>
          </a:p>
          <a:p>
            <a:pPr algn="just">
              <a:buFont typeface="Arial" charset="0"/>
              <a:buNone/>
              <a:defRPr/>
            </a:pPr>
            <a:r>
              <a:rPr lang="pt-BR" sz="2300" b="1" dirty="0">
                <a:solidFill>
                  <a:schemeClr val="tx1"/>
                </a:solidFill>
                <a:latin typeface="Times New Roman" pitchFamily="18" charset="0"/>
                <a:cs typeface="Times New Roman" pitchFamily="18" charset="0"/>
              </a:rPr>
              <a:t>Se </a:t>
            </a:r>
            <a:r>
              <a:rPr lang="pt-BR" sz="2300" b="1" dirty="0" err="1">
                <a:solidFill>
                  <a:schemeClr val="tx1"/>
                </a:solidFill>
                <a:latin typeface="Times New Roman" pitchFamily="18" charset="0"/>
                <a:cs typeface="Times New Roman" pitchFamily="18" charset="0"/>
              </a:rPr>
              <a:t>puso</a:t>
            </a:r>
            <a:r>
              <a:rPr lang="pt-BR" sz="2300" b="1" dirty="0">
                <a:solidFill>
                  <a:schemeClr val="tx1"/>
                </a:solidFill>
                <a:latin typeface="Times New Roman" pitchFamily="18" charset="0"/>
                <a:cs typeface="Times New Roman" pitchFamily="18" charset="0"/>
              </a:rPr>
              <a:t> de </a:t>
            </a:r>
            <a:r>
              <a:rPr lang="pt-BR" sz="2300" b="1" dirty="0" err="1">
                <a:solidFill>
                  <a:schemeClr val="tx1"/>
                </a:solidFill>
                <a:latin typeface="Times New Roman" pitchFamily="18" charset="0"/>
                <a:cs typeface="Times New Roman" pitchFamily="18" charset="0"/>
              </a:rPr>
              <a:t>manifiesto</a:t>
            </a:r>
            <a:r>
              <a:rPr lang="pt-BR" sz="2300" b="1" dirty="0">
                <a:solidFill>
                  <a:schemeClr val="tx1"/>
                </a:solidFill>
                <a:latin typeface="Times New Roman" pitchFamily="18" charset="0"/>
                <a:cs typeface="Times New Roman" pitchFamily="18" charset="0"/>
              </a:rPr>
              <a:t> que </a:t>
            </a:r>
            <a:r>
              <a:rPr lang="pt-BR" sz="2300" b="1" dirty="0" err="1">
                <a:solidFill>
                  <a:schemeClr val="tx1"/>
                </a:solidFill>
                <a:latin typeface="Times New Roman" pitchFamily="18" charset="0"/>
                <a:cs typeface="Times New Roman" pitchFamily="18" charset="0"/>
              </a:rPr>
              <a:t>los</a:t>
            </a:r>
            <a:r>
              <a:rPr lang="pt-BR" sz="2300" b="1" dirty="0">
                <a:solidFill>
                  <a:schemeClr val="tx1"/>
                </a:solidFill>
                <a:latin typeface="Times New Roman" pitchFamily="18" charset="0"/>
                <a:cs typeface="Times New Roman" pitchFamily="18" charset="0"/>
              </a:rPr>
              <a:t> </a:t>
            </a:r>
            <a:r>
              <a:rPr lang="pt-BR" sz="2300" b="1" dirty="0" err="1">
                <a:solidFill>
                  <a:schemeClr val="tx1"/>
                </a:solidFill>
                <a:latin typeface="Times New Roman" pitchFamily="18" charset="0"/>
                <a:cs typeface="Times New Roman" pitchFamily="18" charset="0"/>
              </a:rPr>
              <a:t>fondos</a:t>
            </a:r>
            <a:r>
              <a:rPr lang="pt-BR" sz="2300" b="1" dirty="0">
                <a:solidFill>
                  <a:schemeClr val="tx1"/>
                </a:solidFill>
                <a:latin typeface="Times New Roman" pitchFamily="18" charset="0"/>
                <a:cs typeface="Times New Roman" pitchFamily="18" charset="0"/>
              </a:rPr>
              <a:t> </a:t>
            </a:r>
            <a:r>
              <a:rPr lang="pt-BR" sz="2300" b="1" dirty="0" err="1">
                <a:solidFill>
                  <a:schemeClr val="tx1"/>
                </a:solidFill>
                <a:latin typeface="Times New Roman" pitchFamily="18" charset="0"/>
                <a:cs typeface="Times New Roman" pitchFamily="18" charset="0"/>
              </a:rPr>
              <a:t>disponibles</a:t>
            </a:r>
            <a:r>
              <a:rPr lang="pt-BR" sz="2300" b="1" dirty="0">
                <a:solidFill>
                  <a:schemeClr val="tx1"/>
                </a:solidFill>
                <a:latin typeface="Times New Roman" pitchFamily="18" charset="0"/>
                <a:cs typeface="Times New Roman" pitchFamily="18" charset="0"/>
              </a:rPr>
              <a:t> para </a:t>
            </a:r>
            <a:r>
              <a:rPr lang="pt-BR" sz="2300" b="1" dirty="0" err="1">
                <a:solidFill>
                  <a:schemeClr val="tx1"/>
                </a:solidFill>
                <a:latin typeface="Times New Roman" pitchFamily="18" charset="0"/>
                <a:cs typeface="Times New Roman" pitchFamily="18" charset="0"/>
              </a:rPr>
              <a:t>creación</a:t>
            </a:r>
            <a:r>
              <a:rPr lang="pt-BR" sz="2300" b="1" dirty="0">
                <a:solidFill>
                  <a:schemeClr val="tx1"/>
                </a:solidFill>
                <a:latin typeface="Times New Roman" pitchFamily="18" charset="0"/>
                <a:cs typeface="Times New Roman" pitchFamily="18" charset="0"/>
              </a:rPr>
              <a:t> de capacidades </a:t>
            </a:r>
            <a:r>
              <a:rPr lang="pt-BR" sz="2300" b="1" dirty="0" err="1">
                <a:solidFill>
                  <a:schemeClr val="tx1"/>
                </a:solidFill>
                <a:latin typeface="Times New Roman" pitchFamily="18" charset="0"/>
                <a:cs typeface="Times New Roman" pitchFamily="18" charset="0"/>
              </a:rPr>
              <a:t>son</a:t>
            </a:r>
            <a:r>
              <a:rPr lang="es-ES" sz="2300" b="1" dirty="0">
                <a:solidFill>
                  <a:schemeClr val="tx1"/>
                </a:solidFill>
                <a:latin typeface="Times New Roman" pitchFamily="18" charset="0"/>
                <a:cs typeface="Times New Roman" pitchFamily="18" charset="0"/>
              </a:rPr>
              <a:t> limitados </a:t>
            </a:r>
            <a:r>
              <a:rPr lang="pt-BR" sz="2300" b="1" dirty="0" err="1">
                <a:solidFill>
                  <a:schemeClr val="tx1"/>
                </a:solidFill>
                <a:latin typeface="Times New Roman" pitchFamily="18" charset="0"/>
                <a:cs typeface="Times New Roman" pitchFamily="18" charset="0"/>
              </a:rPr>
              <a:t>respecto</a:t>
            </a:r>
            <a:r>
              <a:rPr lang="pt-BR" sz="2300" b="1" dirty="0">
                <a:solidFill>
                  <a:schemeClr val="tx1"/>
                </a:solidFill>
                <a:latin typeface="Times New Roman" pitchFamily="18" charset="0"/>
                <a:cs typeface="Times New Roman" pitchFamily="18" charset="0"/>
              </a:rPr>
              <a:t> a </a:t>
            </a:r>
            <a:r>
              <a:rPr lang="pt-BR" sz="2300" b="1" dirty="0" err="1">
                <a:solidFill>
                  <a:schemeClr val="tx1"/>
                </a:solidFill>
                <a:latin typeface="Times New Roman" pitchFamily="18" charset="0"/>
                <a:cs typeface="Times New Roman" pitchFamily="18" charset="0"/>
              </a:rPr>
              <a:t>la</a:t>
            </a:r>
            <a:r>
              <a:rPr lang="pt-BR" sz="2300" b="1" dirty="0">
                <a:solidFill>
                  <a:schemeClr val="tx1"/>
                </a:solidFill>
                <a:latin typeface="Times New Roman" pitchFamily="18" charset="0"/>
                <a:cs typeface="Times New Roman" pitchFamily="18" charset="0"/>
              </a:rPr>
              <a:t> </a:t>
            </a:r>
            <a:r>
              <a:rPr lang="pt-BR" sz="2300" b="1" dirty="0" err="1">
                <a:solidFill>
                  <a:schemeClr val="tx1"/>
                </a:solidFill>
                <a:latin typeface="Times New Roman" pitchFamily="18" charset="0"/>
                <a:cs typeface="Times New Roman" pitchFamily="18" charset="0"/>
              </a:rPr>
              <a:t>creciente</a:t>
            </a:r>
            <a:r>
              <a:rPr lang="pt-BR" sz="2300" b="1" dirty="0">
                <a:solidFill>
                  <a:schemeClr val="tx1"/>
                </a:solidFill>
                <a:latin typeface="Times New Roman" pitchFamily="18" charset="0"/>
                <a:cs typeface="Times New Roman" pitchFamily="18" charset="0"/>
              </a:rPr>
              <a:t> demanda</a:t>
            </a:r>
            <a:r>
              <a:rPr lang="es-ES" sz="2300" b="1" dirty="0">
                <a:solidFill>
                  <a:schemeClr val="tx1"/>
                </a:solidFill>
                <a:latin typeface="Times New Roman" pitchFamily="18" charset="0"/>
                <a:cs typeface="Times New Roman" pitchFamily="18" charset="0"/>
              </a:rPr>
              <a:t> y que la mayoría de estos recursos financieros ya tiene destino</a:t>
            </a:r>
            <a:r>
              <a:rPr lang="pt-BR" sz="2300" b="1" dirty="0">
                <a:solidFill>
                  <a:schemeClr val="tx1"/>
                </a:solidFill>
                <a:latin typeface="Times New Roman" pitchFamily="18" charset="0"/>
                <a:cs typeface="Times New Roman" pitchFamily="18" charset="0"/>
              </a:rPr>
              <a:t> definido. </a:t>
            </a:r>
          </a:p>
          <a:p>
            <a:pPr algn="just">
              <a:buFont typeface="Arial" charset="0"/>
              <a:buNone/>
              <a:defRPr/>
            </a:pPr>
            <a:r>
              <a:rPr lang="pt-BR" sz="2300" b="1" dirty="0">
                <a:solidFill>
                  <a:schemeClr val="tx1"/>
                </a:solidFill>
                <a:latin typeface="Times New Roman" pitchFamily="18" charset="0"/>
                <a:cs typeface="Times New Roman" pitchFamily="18" charset="0"/>
              </a:rPr>
              <a:t> </a:t>
            </a:r>
          </a:p>
          <a:p>
            <a:pPr algn="just">
              <a:buFont typeface="Arial" charset="0"/>
              <a:buNone/>
              <a:defRPr/>
            </a:pPr>
            <a:r>
              <a:rPr lang="es-ES" sz="2300" b="1" dirty="0">
                <a:solidFill>
                  <a:schemeClr val="tx1"/>
                </a:solidFill>
                <a:latin typeface="Times New Roman" pitchFamily="18" charset="0"/>
                <a:cs typeface="Times New Roman" pitchFamily="18" charset="0"/>
              </a:rPr>
              <a:t>Durante la reunión se destacó que para la OHI la prioridad son los cursos relacionados con las actividades que permiten el desarrollo de Servicios Hidrográficos en la </a:t>
            </a:r>
            <a:r>
              <a:rPr lang="pt-BR" sz="2300" b="1" dirty="0" err="1">
                <a:solidFill>
                  <a:schemeClr val="tx1"/>
                </a:solidFill>
                <a:latin typeface="Times New Roman" pitchFamily="18" charset="0"/>
                <a:cs typeface="Times New Roman" pitchFamily="18" charset="0"/>
              </a:rPr>
              <a:t>Phase</a:t>
            </a:r>
            <a:r>
              <a:rPr lang="pt-BR" sz="2300" b="1" dirty="0">
                <a:solidFill>
                  <a:schemeClr val="tx1"/>
                </a:solidFill>
                <a:latin typeface="Times New Roman" pitchFamily="18" charset="0"/>
                <a:cs typeface="Times New Roman" pitchFamily="18" charset="0"/>
              </a:rPr>
              <a:t> 1, tales como: MSI (</a:t>
            </a:r>
            <a:r>
              <a:rPr lang="pt-BR" sz="2300" b="1" i="1" dirty="0" err="1">
                <a:solidFill>
                  <a:schemeClr val="tx1"/>
                </a:solidFill>
                <a:latin typeface="Times New Roman" pitchFamily="18" charset="0"/>
                <a:cs typeface="Times New Roman" pitchFamily="18" charset="0"/>
              </a:rPr>
              <a:t>Maritime</a:t>
            </a:r>
            <a:r>
              <a:rPr lang="pt-BR" sz="2300" b="1" i="1" dirty="0">
                <a:solidFill>
                  <a:schemeClr val="tx1"/>
                </a:solidFill>
                <a:latin typeface="Times New Roman" pitchFamily="18" charset="0"/>
                <a:cs typeface="Times New Roman" pitchFamily="18" charset="0"/>
              </a:rPr>
              <a:t> </a:t>
            </a:r>
            <a:r>
              <a:rPr lang="pt-BR" sz="2300" b="1" i="1" dirty="0" err="1">
                <a:solidFill>
                  <a:schemeClr val="tx1"/>
                </a:solidFill>
                <a:latin typeface="Times New Roman" pitchFamily="18" charset="0"/>
                <a:cs typeface="Times New Roman" pitchFamily="18" charset="0"/>
              </a:rPr>
              <a:t>Safety</a:t>
            </a:r>
            <a:r>
              <a:rPr lang="pt-BR" sz="2300" b="1" i="1" dirty="0">
                <a:solidFill>
                  <a:schemeClr val="tx1"/>
                </a:solidFill>
                <a:latin typeface="Times New Roman" pitchFamily="18" charset="0"/>
                <a:cs typeface="Times New Roman" pitchFamily="18" charset="0"/>
              </a:rPr>
              <a:t> </a:t>
            </a:r>
            <a:r>
              <a:rPr lang="pt-BR" sz="2300" b="1" i="1" dirty="0" err="1">
                <a:solidFill>
                  <a:schemeClr val="tx1"/>
                </a:solidFill>
                <a:latin typeface="Times New Roman" pitchFamily="18" charset="0"/>
                <a:cs typeface="Times New Roman" pitchFamily="18" charset="0"/>
              </a:rPr>
              <a:t>Information</a:t>
            </a:r>
            <a:r>
              <a:rPr lang="pt-BR" sz="2300" b="1" dirty="0">
                <a:solidFill>
                  <a:schemeClr val="tx1"/>
                </a:solidFill>
                <a:latin typeface="Times New Roman" pitchFamily="18" charset="0"/>
                <a:cs typeface="Times New Roman" pitchFamily="18" charset="0"/>
              </a:rPr>
              <a:t>), </a:t>
            </a:r>
            <a:r>
              <a:rPr lang="es-ES" sz="2300" b="1" dirty="0">
                <a:solidFill>
                  <a:schemeClr val="tx1"/>
                </a:solidFill>
                <a:latin typeface="Times New Roman" pitchFamily="18" charset="0"/>
                <a:cs typeface="Times New Roman" pitchFamily="18" charset="0"/>
              </a:rPr>
              <a:t>el establecimiento de la estructura de MSI, procedimientos básicos y evaluación y promulgación de datos de gran relevancia para la navegación.</a:t>
            </a:r>
            <a:endParaRPr lang="pt-BR" sz="2300" b="1" dirty="0">
              <a:solidFill>
                <a:schemeClr val="tx1"/>
              </a:solidFill>
              <a:latin typeface="Times New Roman" pitchFamily="18" charset="0"/>
              <a:cs typeface="Times New Roman" pitchFamily="18" charset="0"/>
            </a:endParaRPr>
          </a:p>
          <a:p>
            <a:pPr algn="l" eaLnBrk="1" fontAlgn="auto" hangingPunct="1">
              <a:spcAft>
                <a:spcPts val="0"/>
              </a:spcAft>
              <a:defRPr/>
            </a:pPr>
            <a:endParaRPr lang="es-ES" sz="2300" b="1" dirty="0">
              <a:solidFill>
                <a:schemeClr val="tx1"/>
              </a:solidFill>
              <a:latin typeface="Times New Roman" pitchFamily="18" charset="0"/>
              <a:cs typeface="Times New Roman" pitchFamily="18" charset="0"/>
            </a:endParaRPr>
          </a:p>
          <a:p>
            <a:pPr algn="l" eaLnBrk="1" fontAlgn="auto" hangingPunct="1">
              <a:spcAft>
                <a:spcPts val="0"/>
              </a:spcAft>
              <a:defRPr/>
            </a:pPr>
            <a:endParaRPr lang="pt-BR" sz="2300" b="1" dirty="0">
              <a:solidFill>
                <a:schemeClr val="tx1"/>
              </a:solidFill>
              <a:latin typeface="Times New Roman" pitchFamily="18" charset="0"/>
              <a:cs typeface="Times New Roman" pitchFamily="18" charset="0"/>
            </a:endParaRPr>
          </a:p>
          <a:p>
            <a:pPr algn="l" eaLnBrk="1" fontAlgn="auto" hangingPunct="1">
              <a:spcAft>
                <a:spcPts val="0"/>
              </a:spcAft>
              <a:buFontTx/>
              <a:buChar char="-"/>
              <a:defRPr/>
            </a:pPr>
            <a:endParaRPr lang="pt-BR" sz="2300" b="1" dirty="0">
              <a:solidFill>
                <a:schemeClr val="tx1"/>
              </a:solidFill>
              <a:latin typeface="Times New Roman" pitchFamily="18" charset="0"/>
              <a:cs typeface="Times New Roman" pitchFamily="18" charset="0"/>
            </a:endParaRPr>
          </a:p>
          <a:p>
            <a:pPr algn="l" eaLnBrk="1" fontAlgn="auto" hangingPunct="1">
              <a:spcAft>
                <a:spcPts val="0"/>
              </a:spcAft>
              <a:defRPr/>
            </a:pPr>
            <a:endParaRPr lang="pt-BR" sz="2300" b="1" dirty="0">
              <a:solidFill>
                <a:schemeClr val="tx1"/>
              </a:solidFill>
              <a:latin typeface="Times New Roman" pitchFamily="18" charset="0"/>
              <a:cs typeface="Times New Roman" pitchFamily="18" charset="0"/>
            </a:endParaRPr>
          </a:p>
          <a:p>
            <a:pPr algn="l" eaLnBrk="1" fontAlgn="auto" hangingPunct="1">
              <a:spcAft>
                <a:spcPts val="0"/>
              </a:spcAft>
              <a:defRPr/>
            </a:pPr>
            <a:endParaRPr lang="pt-BR" sz="1600" b="1" dirty="0">
              <a:solidFill>
                <a:schemeClr val="tx1"/>
              </a:solidFill>
              <a:latin typeface="Times New Roman" pitchFamily="18" charset="0"/>
              <a:cs typeface="Times New Roman" pitchFamily="18" charset="0"/>
            </a:endParaRPr>
          </a:p>
          <a:p>
            <a:pPr algn="l" eaLnBrk="1" fontAlgn="auto" hangingPunct="1">
              <a:spcAft>
                <a:spcPts val="0"/>
              </a:spcAft>
              <a:defRPr/>
            </a:pPr>
            <a:endParaRPr lang="pt-BR" sz="1800" b="1" dirty="0">
              <a:solidFill>
                <a:schemeClr val="tx1"/>
              </a:solidFill>
              <a:latin typeface="Times New Roman" pitchFamily="18" charset="0"/>
              <a:cs typeface="Times New Roman" pitchFamily="18" charset="0"/>
            </a:endParaRPr>
          </a:p>
        </p:txBody>
      </p:sp>
      <p:sp>
        <p:nvSpPr>
          <p:cNvPr id="19459" name="Text Box 1"/>
          <p:cNvSpPr txBox="1">
            <a:spLocks noChangeArrowheads="1"/>
          </p:cNvSpPr>
          <p:nvPr/>
        </p:nvSpPr>
        <p:spPr bwMode="auto">
          <a:xfrm>
            <a:off x="1027113" y="246063"/>
            <a:ext cx="74882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r>
              <a:rPr lang="pt-BR" altLang="pt-BR" b="1">
                <a:solidFill>
                  <a:srgbClr val="000000"/>
                </a:solidFill>
                <a:latin typeface="Times New Roman" panose="02020603050405020304" pitchFamily="18" charset="0"/>
                <a:cs typeface="Times New Roman" panose="02020603050405020304" pitchFamily="18" charset="0"/>
              </a:rPr>
              <a:t>COMISIÓN HIDROGRÁFICA DEL ATLÁNTICO SUDOCCIDENTAL </a:t>
            </a:r>
            <a:br>
              <a:rPr lang="pt-BR" altLang="pt-BR" b="1">
                <a:solidFill>
                  <a:srgbClr val="000000"/>
                </a:solidFill>
                <a:latin typeface="Times New Roman" panose="02020603050405020304" pitchFamily="18" charset="0"/>
                <a:cs typeface="Times New Roman" panose="02020603050405020304" pitchFamily="18" charset="0"/>
              </a:rPr>
            </a:br>
            <a:r>
              <a:rPr lang="pt-BR" altLang="pt-BR" b="1">
                <a:solidFill>
                  <a:srgbClr val="000000"/>
                </a:solidFill>
                <a:latin typeface="Times New Roman" panose="02020603050405020304" pitchFamily="18" charset="0"/>
                <a:cs typeface="Times New Roman" panose="02020603050405020304" pitchFamily="18" charset="0"/>
              </a:rPr>
              <a:t>(CHAtSO)</a:t>
            </a:r>
            <a:r>
              <a:rPr lang="pt-BR" altLang="pt-BR">
                <a:solidFill>
                  <a:srgbClr val="000000"/>
                </a:solidFill>
                <a:latin typeface="Times New Roman" panose="02020603050405020304" pitchFamily="18" charset="0"/>
                <a:cs typeface="Times New Roman" panose="02020603050405020304" pitchFamily="18" charset="0"/>
              </a:rPr>
              <a:t> </a:t>
            </a:r>
            <a:br>
              <a:rPr lang="pt-BR" altLang="pt-BR">
                <a:solidFill>
                  <a:srgbClr val="000000"/>
                </a:solidFill>
                <a:latin typeface="Times New Roman" panose="02020603050405020304" pitchFamily="18" charset="0"/>
                <a:cs typeface="Times New Roman" panose="02020603050405020304" pitchFamily="18" charset="0"/>
              </a:rPr>
            </a:br>
            <a:r>
              <a:rPr lang="pt-BR" altLang="pt-BR">
                <a:solidFill>
                  <a:srgbClr val="000000"/>
                </a:solidFill>
                <a:latin typeface="Times New Roman" panose="02020603050405020304" pitchFamily="18" charset="0"/>
                <a:cs typeface="Times New Roman" panose="02020603050405020304" pitchFamily="18" charset="0"/>
              </a:rPr>
              <a:t> </a:t>
            </a:r>
            <a:r>
              <a:rPr lang="pt-BR" altLang="pt-BR" b="1">
                <a:solidFill>
                  <a:srgbClr val="000000"/>
                </a:solidFill>
                <a:latin typeface="Times New Roman" panose="02020603050405020304" pitchFamily="18" charset="0"/>
                <a:cs typeface="Times New Roman" panose="02020603050405020304" pitchFamily="18" charset="0"/>
              </a:rPr>
              <a:t>12ª Reunión, Montevideo, Uruguay (5 - 6 de Abril de 2018)</a:t>
            </a:r>
            <a:endParaRPr lang="pt-BR" altLang="pt-BR" b="1">
              <a:solidFill>
                <a:srgbClr val="000000"/>
              </a:solidFill>
              <a:latin typeface="Arial Black" panose="020B0A04020102020204" pitchFamily="34" charset="0"/>
              <a:cs typeface="Times New Roman" panose="02020603050405020304" pitchFamily="18" charset="0"/>
            </a:endParaRPr>
          </a:p>
        </p:txBody>
      </p:sp>
      <p:pic>
        <p:nvPicPr>
          <p:cNvPr id="1946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620713"/>
            <a:ext cx="1254125" cy="78581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075" y="655638"/>
            <a:ext cx="850900" cy="100012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7A015D0E-2D87-4345-BD79-9D2A0FDB76CE}"/>
              </a:ext>
            </a:extLst>
          </p:cNvPr>
          <p:cNvSpPr>
            <a:spLocks noGrp="1"/>
          </p:cNvSpPr>
          <p:nvPr>
            <p:ph type="subTitle" idx="1"/>
          </p:nvPr>
        </p:nvSpPr>
        <p:spPr>
          <a:xfrm>
            <a:off x="214313" y="2133600"/>
            <a:ext cx="8572500" cy="4368800"/>
          </a:xfrm>
        </p:spPr>
        <p:txBody>
          <a:bodyPr rtlCol="0">
            <a:normAutofit fontScale="77500" lnSpcReduction="20000"/>
          </a:bodyPr>
          <a:lstStyle/>
          <a:p>
            <a:pPr eaLnBrk="1" fontAlgn="auto" hangingPunct="1">
              <a:spcAft>
                <a:spcPts val="0"/>
              </a:spcAft>
              <a:defRPr/>
            </a:pPr>
            <a:r>
              <a:rPr lang="pt-BR" sz="2600" b="1" dirty="0">
                <a:solidFill>
                  <a:srgbClr val="0000FF"/>
                </a:solidFill>
                <a:latin typeface="Times New Roman" pitchFamily="18" charset="0"/>
                <a:cs typeface="Times New Roman" pitchFamily="18" charset="0"/>
              </a:rPr>
              <a:t>Informe sobre </a:t>
            </a:r>
            <a:r>
              <a:rPr lang="pt-BR" sz="2600" b="1" dirty="0" err="1">
                <a:solidFill>
                  <a:srgbClr val="0000FF"/>
                </a:solidFill>
                <a:latin typeface="Times New Roman" pitchFamily="18" charset="0"/>
                <a:cs typeface="Times New Roman" pitchFamily="18" charset="0"/>
              </a:rPr>
              <a:t>la</a:t>
            </a:r>
            <a:r>
              <a:rPr lang="pt-BR" sz="2600" b="1" dirty="0">
                <a:solidFill>
                  <a:srgbClr val="0000FF"/>
                </a:solidFill>
                <a:latin typeface="Times New Roman" pitchFamily="18" charset="0"/>
                <a:cs typeface="Times New Roman" pitchFamily="18" charset="0"/>
              </a:rPr>
              <a:t> 15</a:t>
            </a:r>
            <a:r>
              <a:rPr lang="pt-BR" sz="2600" b="1" baseline="30000" dirty="0">
                <a:solidFill>
                  <a:srgbClr val="0000FF"/>
                </a:solidFill>
                <a:latin typeface="Times New Roman" pitchFamily="18" charset="0"/>
                <a:cs typeface="Times New Roman" pitchFamily="18" charset="0"/>
              </a:rPr>
              <a:t>a</a:t>
            </a:r>
            <a:r>
              <a:rPr lang="pt-BR" sz="2600" b="1" dirty="0">
                <a:solidFill>
                  <a:srgbClr val="0000FF"/>
                </a:solidFill>
                <a:latin typeface="Times New Roman" pitchFamily="18" charset="0"/>
                <a:cs typeface="Times New Roman" pitchFamily="18" charset="0"/>
              </a:rPr>
              <a:t> </a:t>
            </a:r>
            <a:r>
              <a:rPr lang="pt-BR" sz="2600" b="1" dirty="0" err="1">
                <a:solidFill>
                  <a:srgbClr val="0000FF"/>
                </a:solidFill>
                <a:latin typeface="Times New Roman" pitchFamily="18" charset="0"/>
                <a:cs typeface="Times New Roman" pitchFamily="18" charset="0"/>
              </a:rPr>
              <a:t>Reunión</a:t>
            </a:r>
            <a:r>
              <a:rPr lang="pt-BR" sz="2600" b="1" dirty="0">
                <a:solidFill>
                  <a:srgbClr val="0000FF"/>
                </a:solidFill>
                <a:latin typeface="Times New Roman" pitchFamily="18" charset="0"/>
                <a:cs typeface="Times New Roman" pitchFamily="18" charset="0"/>
              </a:rPr>
              <a:t> </a:t>
            </a:r>
            <a:r>
              <a:rPr lang="pt-BR" sz="2600" b="1" dirty="0" err="1">
                <a:solidFill>
                  <a:srgbClr val="0000FF"/>
                </a:solidFill>
                <a:latin typeface="Times New Roman" pitchFamily="18" charset="0"/>
                <a:cs typeface="Times New Roman" pitchFamily="18" charset="0"/>
              </a:rPr>
              <a:t>del</a:t>
            </a:r>
            <a:r>
              <a:rPr lang="pt-BR" sz="2600" b="1" dirty="0">
                <a:solidFill>
                  <a:srgbClr val="0000FF"/>
                </a:solidFill>
                <a:latin typeface="Times New Roman" pitchFamily="18" charset="0"/>
                <a:cs typeface="Times New Roman" pitchFamily="18" charset="0"/>
              </a:rPr>
              <a:t> </a:t>
            </a:r>
            <a:r>
              <a:rPr lang="pt-BR" sz="2600" b="1" dirty="0" err="1">
                <a:solidFill>
                  <a:srgbClr val="0000FF"/>
                </a:solidFill>
                <a:latin typeface="Times New Roman" pitchFamily="18" charset="0"/>
                <a:cs typeface="Times New Roman" pitchFamily="18" charset="0"/>
              </a:rPr>
              <a:t>Subcomité</a:t>
            </a:r>
            <a:r>
              <a:rPr lang="pt-BR" sz="2600" b="1" dirty="0">
                <a:solidFill>
                  <a:srgbClr val="0000FF"/>
                </a:solidFill>
                <a:latin typeface="Times New Roman" pitchFamily="18" charset="0"/>
                <a:cs typeface="Times New Roman" pitchFamily="18" charset="0"/>
              </a:rPr>
              <a:t> de </a:t>
            </a:r>
            <a:r>
              <a:rPr lang="pt-BR" sz="2600" b="1" dirty="0" err="1">
                <a:solidFill>
                  <a:srgbClr val="0000FF"/>
                </a:solidFill>
                <a:latin typeface="Times New Roman" pitchFamily="18" charset="0"/>
                <a:cs typeface="Times New Roman" pitchFamily="18" charset="0"/>
              </a:rPr>
              <a:t>Desarollo</a:t>
            </a:r>
            <a:r>
              <a:rPr lang="pt-BR" sz="2600" b="1" dirty="0">
                <a:solidFill>
                  <a:srgbClr val="0000FF"/>
                </a:solidFill>
                <a:latin typeface="Times New Roman" pitchFamily="18" charset="0"/>
                <a:cs typeface="Times New Roman" pitchFamily="18" charset="0"/>
              </a:rPr>
              <a:t> de Capacidades de </a:t>
            </a:r>
            <a:r>
              <a:rPr lang="pt-BR" sz="2600" b="1" dirty="0" err="1">
                <a:solidFill>
                  <a:srgbClr val="0000FF"/>
                </a:solidFill>
                <a:latin typeface="Times New Roman" pitchFamily="18" charset="0"/>
                <a:cs typeface="Times New Roman" pitchFamily="18" charset="0"/>
              </a:rPr>
              <a:t>la</a:t>
            </a:r>
            <a:r>
              <a:rPr lang="pt-BR" sz="2600" b="1" dirty="0">
                <a:solidFill>
                  <a:srgbClr val="0000FF"/>
                </a:solidFill>
                <a:latin typeface="Times New Roman" pitchFamily="18" charset="0"/>
                <a:cs typeface="Times New Roman" pitchFamily="18" charset="0"/>
              </a:rPr>
              <a:t> OHI  (CBSC15)</a:t>
            </a:r>
          </a:p>
          <a:p>
            <a:pPr algn="l" eaLnBrk="1" fontAlgn="auto" hangingPunct="1">
              <a:spcAft>
                <a:spcPts val="0"/>
              </a:spcAft>
              <a:defRPr/>
            </a:pPr>
            <a:endParaRPr lang="pt-BR" sz="2300" b="1" dirty="0">
              <a:solidFill>
                <a:schemeClr val="tx1"/>
              </a:solidFill>
              <a:latin typeface="Times New Roman" pitchFamily="18" charset="0"/>
              <a:cs typeface="Times New Roman" pitchFamily="18" charset="0"/>
            </a:endParaRPr>
          </a:p>
          <a:p>
            <a:pPr algn="just">
              <a:buFont typeface="Arial" charset="0"/>
              <a:buNone/>
              <a:defRPr/>
            </a:pPr>
            <a:r>
              <a:rPr lang="es-ES" sz="2100" b="1" dirty="0">
                <a:solidFill>
                  <a:schemeClr val="tx1"/>
                </a:solidFill>
                <a:latin typeface="Times New Roman" pitchFamily="18" charset="0"/>
                <a:cs typeface="Times New Roman" pitchFamily="18" charset="0"/>
              </a:rPr>
              <a:t>El CBSC fomentará e incrementará los fondos en cursos con el formato de “e-</a:t>
            </a:r>
            <a:r>
              <a:rPr lang="es-ES" sz="2100" b="1" dirty="0" err="1">
                <a:solidFill>
                  <a:schemeClr val="tx1"/>
                </a:solidFill>
                <a:latin typeface="Times New Roman" pitchFamily="18" charset="0"/>
                <a:cs typeface="Times New Roman" pitchFamily="18" charset="0"/>
              </a:rPr>
              <a:t>learning</a:t>
            </a:r>
            <a:r>
              <a:rPr lang="es-ES" sz="2100" b="1" dirty="0">
                <a:solidFill>
                  <a:schemeClr val="tx1"/>
                </a:solidFill>
                <a:latin typeface="Times New Roman" pitchFamily="18" charset="0"/>
                <a:cs typeface="Times New Roman" pitchFamily="18" charset="0"/>
              </a:rPr>
              <a:t>”.</a:t>
            </a:r>
            <a:endParaRPr lang="pt-BR" sz="2100" b="1" dirty="0">
              <a:solidFill>
                <a:schemeClr val="tx1"/>
              </a:solidFill>
              <a:latin typeface="Times New Roman" pitchFamily="18" charset="0"/>
              <a:cs typeface="Times New Roman" pitchFamily="18" charset="0"/>
            </a:endParaRPr>
          </a:p>
          <a:p>
            <a:pPr algn="just" eaLnBrk="1" fontAlgn="auto" hangingPunct="1">
              <a:spcAft>
                <a:spcPts val="0"/>
              </a:spcAft>
              <a:defRPr/>
            </a:pPr>
            <a:endParaRPr lang="pt-BR" sz="2100" b="1" dirty="0">
              <a:solidFill>
                <a:schemeClr val="tx1"/>
              </a:solidFill>
              <a:latin typeface="Times New Roman" pitchFamily="18" charset="0"/>
              <a:cs typeface="Times New Roman" pitchFamily="18" charset="0"/>
            </a:endParaRPr>
          </a:p>
          <a:p>
            <a:pPr algn="just">
              <a:buFont typeface="Arial" charset="0"/>
              <a:buNone/>
              <a:defRPr/>
            </a:pPr>
            <a:r>
              <a:rPr lang="es-ES" sz="2100" b="1" dirty="0">
                <a:solidFill>
                  <a:schemeClr val="tx1"/>
                </a:solidFill>
                <a:latin typeface="Times New Roman" pitchFamily="18" charset="0"/>
                <a:cs typeface="Times New Roman" pitchFamily="18" charset="0"/>
              </a:rPr>
              <a:t>El representante de la República da Corea presentó un sistema de gestión de las actividades de </a:t>
            </a:r>
            <a:r>
              <a:rPr lang="es-ES" sz="2100" b="1" dirty="0" err="1">
                <a:solidFill>
                  <a:schemeClr val="tx1"/>
                </a:solidFill>
                <a:latin typeface="Times New Roman" pitchFamily="18" charset="0"/>
                <a:cs typeface="Times New Roman" pitchFamily="18" charset="0"/>
              </a:rPr>
              <a:t>Capacity</a:t>
            </a:r>
            <a:r>
              <a:rPr lang="es-ES" sz="2100" b="1" dirty="0">
                <a:solidFill>
                  <a:schemeClr val="tx1"/>
                </a:solidFill>
                <a:latin typeface="Times New Roman" pitchFamily="18" charset="0"/>
                <a:cs typeface="Times New Roman" pitchFamily="18" charset="0"/>
              </a:rPr>
              <a:t> </a:t>
            </a:r>
            <a:r>
              <a:rPr lang="es-ES" sz="2100" b="1" dirty="0" err="1">
                <a:solidFill>
                  <a:schemeClr val="tx1"/>
                </a:solidFill>
                <a:latin typeface="Times New Roman" pitchFamily="18" charset="0"/>
                <a:cs typeface="Times New Roman" pitchFamily="18" charset="0"/>
              </a:rPr>
              <a:t>Building</a:t>
            </a:r>
            <a:r>
              <a:rPr lang="es-ES" sz="2100" b="1" dirty="0">
                <a:solidFill>
                  <a:schemeClr val="tx1"/>
                </a:solidFill>
                <a:latin typeface="Times New Roman" pitchFamily="18" charset="0"/>
                <a:cs typeface="Times New Roman" pitchFamily="18" charset="0"/>
              </a:rPr>
              <a:t> relacionado con la OHI y destacó las cuestiones clave para el desarrollo continuo. La idea es agilizar el trabajo del CBSC, Coordinadores CB, Líderes de Proyectos y Secretaría basados en los Procedimientos CB, con un sistema basado en la web para procesar e intercambiar información de manera óptima.</a:t>
            </a:r>
            <a:endParaRPr lang="pt-BR" sz="2100" b="1" dirty="0">
              <a:solidFill>
                <a:schemeClr val="tx1"/>
              </a:solidFill>
              <a:latin typeface="Times New Roman" pitchFamily="18" charset="0"/>
              <a:cs typeface="Times New Roman" pitchFamily="18" charset="0"/>
            </a:endParaRPr>
          </a:p>
          <a:p>
            <a:pPr algn="just">
              <a:buFont typeface="Arial" charset="0"/>
              <a:buNone/>
              <a:defRPr/>
            </a:pPr>
            <a:r>
              <a:rPr lang="pt-BR" sz="2100" b="1" dirty="0">
                <a:solidFill>
                  <a:schemeClr val="tx1"/>
                </a:solidFill>
                <a:latin typeface="Times New Roman" pitchFamily="18" charset="0"/>
                <a:cs typeface="Times New Roman" pitchFamily="18" charset="0"/>
              </a:rPr>
              <a:t> </a:t>
            </a:r>
          </a:p>
          <a:p>
            <a:pPr algn="just">
              <a:buFont typeface="Arial" charset="0"/>
              <a:buNone/>
              <a:defRPr/>
            </a:pPr>
            <a:r>
              <a:rPr lang="es-ES" sz="2100" b="1" dirty="0">
                <a:solidFill>
                  <a:schemeClr val="tx1"/>
                </a:solidFill>
                <a:latin typeface="Times New Roman" pitchFamily="18" charset="0"/>
                <a:cs typeface="Times New Roman" pitchFamily="18" charset="0"/>
              </a:rPr>
              <a:t>El actual Chair del CBSC, el Sr. Thomas </a:t>
            </a:r>
            <a:r>
              <a:rPr lang="es-ES" sz="2100" b="1" dirty="0" err="1">
                <a:solidFill>
                  <a:schemeClr val="tx1"/>
                </a:solidFill>
                <a:latin typeface="Times New Roman" pitchFamily="18" charset="0"/>
                <a:cs typeface="Times New Roman" pitchFamily="18" charset="0"/>
              </a:rPr>
              <a:t>Dehling</a:t>
            </a:r>
            <a:r>
              <a:rPr lang="es-ES" sz="2100" b="1" dirty="0">
                <a:solidFill>
                  <a:schemeClr val="tx1"/>
                </a:solidFill>
                <a:latin typeface="Times New Roman" pitchFamily="18" charset="0"/>
                <a:cs typeface="Times New Roman" pitchFamily="18" charset="0"/>
              </a:rPr>
              <a:t> (Alemania) fue reelegido por un período de tres años y, para el cargo de Vice Chair, se eligió al CN Lamberto O. </a:t>
            </a:r>
            <a:r>
              <a:rPr lang="es-ES" sz="2100" b="1" dirty="0" err="1">
                <a:solidFill>
                  <a:schemeClr val="tx1"/>
                </a:solidFill>
                <a:latin typeface="Times New Roman" pitchFamily="18" charset="0"/>
                <a:cs typeface="Times New Roman" pitchFamily="18" charset="0"/>
              </a:rPr>
              <a:t>Lamberti</a:t>
            </a:r>
            <a:r>
              <a:rPr lang="es-ES" sz="2100" b="1" dirty="0">
                <a:solidFill>
                  <a:schemeClr val="tx1"/>
                </a:solidFill>
                <a:latin typeface="Times New Roman" pitchFamily="18" charset="0"/>
                <a:cs typeface="Times New Roman" pitchFamily="18" charset="0"/>
              </a:rPr>
              <a:t> (Italia).</a:t>
            </a:r>
            <a:endParaRPr lang="pt-BR" sz="2100" b="1" dirty="0">
              <a:solidFill>
                <a:schemeClr val="tx1"/>
              </a:solidFill>
              <a:latin typeface="Times New Roman" pitchFamily="18" charset="0"/>
              <a:cs typeface="Times New Roman" pitchFamily="18" charset="0"/>
            </a:endParaRPr>
          </a:p>
          <a:p>
            <a:pPr algn="just">
              <a:buFont typeface="Arial" charset="0"/>
              <a:buNone/>
              <a:defRPr/>
            </a:pPr>
            <a:r>
              <a:rPr lang="en-US" sz="2100" b="1" dirty="0">
                <a:solidFill>
                  <a:schemeClr val="tx1"/>
                </a:solidFill>
                <a:latin typeface="Times New Roman" pitchFamily="18" charset="0"/>
                <a:cs typeface="Times New Roman" pitchFamily="18" charset="0"/>
              </a:rPr>
              <a:t> </a:t>
            </a:r>
            <a:endParaRPr lang="pt-BR" sz="2100" b="1" dirty="0">
              <a:solidFill>
                <a:schemeClr val="tx1"/>
              </a:solidFill>
              <a:latin typeface="Times New Roman" pitchFamily="18" charset="0"/>
              <a:cs typeface="Times New Roman" pitchFamily="18" charset="0"/>
            </a:endParaRPr>
          </a:p>
          <a:p>
            <a:pPr algn="just">
              <a:buFont typeface="Arial" charset="0"/>
              <a:buNone/>
              <a:defRPr/>
            </a:pPr>
            <a:r>
              <a:rPr lang="pt-BR" sz="2100" b="1" dirty="0">
                <a:solidFill>
                  <a:schemeClr val="tx1"/>
                </a:solidFill>
                <a:latin typeface="Times New Roman" pitchFamily="18" charset="0"/>
                <a:cs typeface="Times New Roman" pitchFamily="18" charset="0"/>
              </a:rPr>
              <a:t>Se </a:t>
            </a:r>
            <a:r>
              <a:rPr lang="pt-BR" sz="2100" b="1" dirty="0" err="1">
                <a:solidFill>
                  <a:schemeClr val="tx1"/>
                </a:solidFill>
                <a:latin typeface="Times New Roman" pitchFamily="18" charset="0"/>
                <a:cs typeface="Times New Roman" pitchFamily="18" charset="0"/>
              </a:rPr>
              <a:t>acordó</a:t>
            </a:r>
            <a:r>
              <a:rPr lang="pt-BR" sz="2100" b="1" dirty="0">
                <a:solidFill>
                  <a:schemeClr val="tx1"/>
                </a:solidFill>
                <a:latin typeface="Times New Roman" pitchFamily="18" charset="0"/>
                <a:cs typeface="Times New Roman" pitchFamily="18" charset="0"/>
              </a:rPr>
              <a:t> que </a:t>
            </a:r>
            <a:r>
              <a:rPr lang="pt-BR" sz="2100" b="1" dirty="0" err="1">
                <a:solidFill>
                  <a:schemeClr val="tx1"/>
                </a:solidFill>
                <a:latin typeface="Times New Roman" pitchFamily="18" charset="0"/>
                <a:cs typeface="Times New Roman" pitchFamily="18" charset="0"/>
              </a:rPr>
              <a:t>el</a:t>
            </a:r>
            <a:r>
              <a:rPr lang="pt-BR" sz="2100" b="1" dirty="0">
                <a:solidFill>
                  <a:schemeClr val="tx1"/>
                </a:solidFill>
                <a:latin typeface="Times New Roman" pitchFamily="18" charset="0"/>
                <a:cs typeface="Times New Roman" pitchFamily="18" charset="0"/>
              </a:rPr>
              <a:t> CBSC16 será </a:t>
            </a:r>
            <a:r>
              <a:rPr lang="pt-BR" sz="2100" b="1" dirty="0" err="1">
                <a:solidFill>
                  <a:schemeClr val="tx1"/>
                </a:solidFill>
                <a:latin typeface="Times New Roman" pitchFamily="18" charset="0"/>
                <a:cs typeface="Times New Roman" pitchFamily="18" charset="0"/>
              </a:rPr>
              <a:t>desarrollado</a:t>
            </a:r>
            <a:r>
              <a:rPr lang="pt-BR" sz="2100" b="1" dirty="0">
                <a:solidFill>
                  <a:schemeClr val="tx1"/>
                </a:solidFill>
                <a:latin typeface="Times New Roman" pitchFamily="18" charset="0"/>
                <a:cs typeface="Times New Roman" pitchFamily="18" charset="0"/>
              </a:rPr>
              <a:t> </a:t>
            </a:r>
            <a:r>
              <a:rPr lang="pt-BR" sz="2100" b="1" dirty="0" err="1">
                <a:solidFill>
                  <a:schemeClr val="tx1"/>
                </a:solidFill>
                <a:latin typeface="Times New Roman" pitchFamily="18" charset="0"/>
                <a:cs typeface="Times New Roman" pitchFamily="18" charset="0"/>
              </a:rPr>
              <a:t>en</a:t>
            </a:r>
            <a:r>
              <a:rPr lang="pt-BR" sz="2100" b="1" dirty="0">
                <a:solidFill>
                  <a:schemeClr val="tx1"/>
                </a:solidFill>
                <a:latin typeface="Times New Roman" pitchFamily="18" charset="0"/>
                <a:cs typeface="Times New Roman" pitchFamily="18" charset="0"/>
              </a:rPr>
              <a:t> </a:t>
            </a:r>
            <a:r>
              <a:rPr lang="pt-BR" sz="2100" b="1" dirty="0" err="1">
                <a:solidFill>
                  <a:schemeClr val="tx1"/>
                </a:solidFill>
                <a:latin typeface="Times New Roman" pitchFamily="18" charset="0"/>
                <a:cs typeface="Times New Roman" pitchFamily="18" charset="0"/>
              </a:rPr>
              <a:t>Goa</a:t>
            </a:r>
            <a:r>
              <a:rPr lang="pt-BR" sz="2100" b="1" dirty="0">
                <a:solidFill>
                  <a:schemeClr val="tx1"/>
                </a:solidFill>
                <a:latin typeface="Times New Roman" pitchFamily="18" charset="0"/>
                <a:cs typeface="Times New Roman" pitchFamily="18" charset="0"/>
              </a:rPr>
              <a:t>, Índia, </a:t>
            </a:r>
            <a:r>
              <a:rPr lang="pt-BR" sz="2100" b="1" dirty="0" err="1">
                <a:solidFill>
                  <a:schemeClr val="tx1"/>
                </a:solidFill>
                <a:latin typeface="Times New Roman" pitchFamily="18" charset="0"/>
                <a:cs typeface="Times New Roman" pitchFamily="18" charset="0"/>
              </a:rPr>
              <a:t>del</a:t>
            </a:r>
            <a:r>
              <a:rPr lang="pt-BR" sz="2100" b="1" dirty="0">
                <a:solidFill>
                  <a:schemeClr val="tx1"/>
                </a:solidFill>
                <a:latin typeface="Times New Roman" pitchFamily="18" charset="0"/>
                <a:cs typeface="Times New Roman" pitchFamily="18" charset="0"/>
              </a:rPr>
              <a:t> 30 </a:t>
            </a:r>
            <a:r>
              <a:rPr lang="pt-BR" sz="2100" b="1" dirty="0" err="1">
                <a:solidFill>
                  <a:schemeClr val="tx1"/>
                </a:solidFill>
                <a:latin typeface="Times New Roman" pitchFamily="18" charset="0"/>
                <a:cs typeface="Times New Roman" pitchFamily="18" charset="0"/>
              </a:rPr>
              <a:t>Mayo</a:t>
            </a:r>
            <a:r>
              <a:rPr lang="pt-BR" sz="2100" b="1" dirty="0">
                <a:solidFill>
                  <a:schemeClr val="tx1"/>
                </a:solidFill>
                <a:latin typeface="Times New Roman" pitchFamily="18" charset="0"/>
                <a:cs typeface="Times New Roman" pitchFamily="18" charset="0"/>
              </a:rPr>
              <a:t> </a:t>
            </a:r>
            <a:r>
              <a:rPr lang="pt-BR" sz="2100" b="1" dirty="0" err="1">
                <a:solidFill>
                  <a:schemeClr val="tx1"/>
                </a:solidFill>
                <a:latin typeface="Times New Roman" pitchFamily="18" charset="0"/>
                <a:cs typeface="Times New Roman" pitchFamily="18" charset="0"/>
              </a:rPr>
              <a:t>al</a:t>
            </a:r>
            <a:r>
              <a:rPr lang="pt-BR" sz="2100" b="1" dirty="0">
                <a:solidFill>
                  <a:schemeClr val="tx1"/>
                </a:solidFill>
                <a:latin typeface="Times New Roman" pitchFamily="18" charset="0"/>
                <a:cs typeface="Times New Roman" pitchFamily="18" charset="0"/>
              </a:rPr>
              <a:t> 1º de </a:t>
            </a:r>
            <a:r>
              <a:rPr lang="pt-BR" sz="2100" b="1" dirty="0" err="1">
                <a:solidFill>
                  <a:schemeClr val="tx1"/>
                </a:solidFill>
                <a:latin typeface="Times New Roman" pitchFamily="18" charset="0"/>
                <a:cs typeface="Times New Roman" pitchFamily="18" charset="0"/>
              </a:rPr>
              <a:t>Junio</a:t>
            </a:r>
            <a:r>
              <a:rPr lang="pt-BR" sz="2100" b="1" dirty="0">
                <a:solidFill>
                  <a:schemeClr val="tx1"/>
                </a:solidFill>
                <a:latin typeface="Times New Roman" pitchFamily="18" charset="0"/>
                <a:cs typeface="Times New Roman" pitchFamily="18" charset="0"/>
              </a:rPr>
              <a:t> de este </a:t>
            </a:r>
            <a:r>
              <a:rPr lang="pt-BR" sz="2100" b="1" dirty="0" err="1">
                <a:solidFill>
                  <a:schemeClr val="tx1"/>
                </a:solidFill>
                <a:latin typeface="Times New Roman" pitchFamily="18" charset="0"/>
                <a:cs typeface="Times New Roman" pitchFamily="18" charset="0"/>
              </a:rPr>
              <a:t>año</a:t>
            </a:r>
            <a:r>
              <a:rPr lang="pt-BR" sz="2100" b="1" dirty="0">
                <a:solidFill>
                  <a:schemeClr val="tx1"/>
                </a:solidFill>
                <a:latin typeface="Times New Roman" pitchFamily="18" charset="0"/>
                <a:cs typeface="Times New Roman" pitchFamily="18" charset="0"/>
              </a:rPr>
              <a:t>, y que </a:t>
            </a:r>
            <a:r>
              <a:rPr lang="pt-BR" sz="2100" b="1" dirty="0" err="1">
                <a:solidFill>
                  <a:schemeClr val="tx1"/>
                </a:solidFill>
                <a:latin typeface="Times New Roman" pitchFamily="18" charset="0"/>
                <a:cs typeface="Times New Roman" pitchFamily="18" charset="0"/>
              </a:rPr>
              <a:t>el</a:t>
            </a:r>
            <a:r>
              <a:rPr lang="pt-BR" sz="2100" b="1" dirty="0">
                <a:solidFill>
                  <a:schemeClr val="tx1"/>
                </a:solidFill>
                <a:latin typeface="Times New Roman" pitchFamily="18" charset="0"/>
                <a:cs typeface="Times New Roman" pitchFamily="18" charset="0"/>
              </a:rPr>
              <a:t> CBSC17 será </a:t>
            </a:r>
            <a:r>
              <a:rPr lang="pt-BR" sz="2100" b="1" dirty="0" err="1">
                <a:solidFill>
                  <a:schemeClr val="tx1"/>
                </a:solidFill>
                <a:latin typeface="Times New Roman" pitchFamily="18" charset="0"/>
                <a:cs typeface="Times New Roman" pitchFamily="18" charset="0"/>
              </a:rPr>
              <a:t>en</a:t>
            </a:r>
            <a:r>
              <a:rPr lang="pt-BR" sz="2100" b="1" dirty="0">
                <a:solidFill>
                  <a:schemeClr val="tx1"/>
                </a:solidFill>
                <a:latin typeface="Times New Roman" pitchFamily="18" charset="0"/>
                <a:cs typeface="Times New Roman" pitchFamily="18" charset="0"/>
              </a:rPr>
              <a:t> Itália. </a:t>
            </a:r>
          </a:p>
          <a:p>
            <a:pPr algn="l" eaLnBrk="1" fontAlgn="auto" hangingPunct="1">
              <a:spcAft>
                <a:spcPts val="0"/>
              </a:spcAft>
              <a:defRPr/>
            </a:pPr>
            <a:endParaRPr lang="es-ES" sz="2300" b="1" dirty="0">
              <a:solidFill>
                <a:schemeClr val="tx1"/>
              </a:solidFill>
              <a:latin typeface="Times New Roman" pitchFamily="18" charset="0"/>
              <a:cs typeface="Times New Roman" pitchFamily="18" charset="0"/>
            </a:endParaRPr>
          </a:p>
          <a:p>
            <a:pPr algn="l" eaLnBrk="1" fontAlgn="auto" hangingPunct="1">
              <a:spcAft>
                <a:spcPts val="0"/>
              </a:spcAft>
              <a:defRPr/>
            </a:pPr>
            <a:endParaRPr lang="pt-BR" sz="2300" b="1" dirty="0">
              <a:solidFill>
                <a:schemeClr val="tx1"/>
              </a:solidFill>
              <a:latin typeface="Times New Roman" pitchFamily="18" charset="0"/>
              <a:cs typeface="Times New Roman" pitchFamily="18" charset="0"/>
            </a:endParaRPr>
          </a:p>
          <a:p>
            <a:pPr algn="l" eaLnBrk="1" fontAlgn="auto" hangingPunct="1">
              <a:spcAft>
                <a:spcPts val="0"/>
              </a:spcAft>
              <a:buFontTx/>
              <a:buChar char="-"/>
              <a:defRPr/>
            </a:pPr>
            <a:endParaRPr lang="pt-BR" sz="2300" b="1" dirty="0">
              <a:solidFill>
                <a:schemeClr val="tx1"/>
              </a:solidFill>
              <a:latin typeface="Times New Roman" pitchFamily="18" charset="0"/>
              <a:cs typeface="Times New Roman" pitchFamily="18" charset="0"/>
            </a:endParaRPr>
          </a:p>
          <a:p>
            <a:pPr algn="l" eaLnBrk="1" fontAlgn="auto" hangingPunct="1">
              <a:spcAft>
                <a:spcPts val="0"/>
              </a:spcAft>
              <a:defRPr/>
            </a:pPr>
            <a:endParaRPr lang="pt-BR" sz="2300" b="1" dirty="0">
              <a:solidFill>
                <a:schemeClr val="tx1"/>
              </a:solidFill>
              <a:latin typeface="Times New Roman" pitchFamily="18" charset="0"/>
              <a:cs typeface="Times New Roman" pitchFamily="18" charset="0"/>
            </a:endParaRPr>
          </a:p>
          <a:p>
            <a:pPr algn="l" eaLnBrk="1" fontAlgn="auto" hangingPunct="1">
              <a:spcAft>
                <a:spcPts val="0"/>
              </a:spcAft>
              <a:defRPr/>
            </a:pPr>
            <a:endParaRPr lang="pt-BR" sz="1600" b="1" dirty="0">
              <a:solidFill>
                <a:schemeClr val="tx1"/>
              </a:solidFill>
              <a:latin typeface="Times New Roman" pitchFamily="18" charset="0"/>
              <a:cs typeface="Times New Roman" pitchFamily="18" charset="0"/>
            </a:endParaRPr>
          </a:p>
          <a:p>
            <a:pPr algn="l" eaLnBrk="1" fontAlgn="auto" hangingPunct="1">
              <a:spcAft>
                <a:spcPts val="0"/>
              </a:spcAft>
              <a:defRPr/>
            </a:pPr>
            <a:endParaRPr lang="pt-BR" sz="1800" b="1" dirty="0">
              <a:solidFill>
                <a:schemeClr val="tx1"/>
              </a:solidFill>
              <a:latin typeface="Times New Roman" pitchFamily="18" charset="0"/>
              <a:cs typeface="Times New Roman" pitchFamily="18" charset="0"/>
            </a:endParaRPr>
          </a:p>
        </p:txBody>
      </p:sp>
      <p:sp>
        <p:nvSpPr>
          <p:cNvPr id="20483" name="Text Box 1"/>
          <p:cNvSpPr txBox="1">
            <a:spLocks noChangeArrowheads="1"/>
          </p:cNvSpPr>
          <p:nvPr/>
        </p:nvSpPr>
        <p:spPr bwMode="auto">
          <a:xfrm>
            <a:off x="1027113" y="246063"/>
            <a:ext cx="74882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r>
              <a:rPr lang="pt-BR" altLang="pt-BR" b="1">
                <a:solidFill>
                  <a:srgbClr val="000000"/>
                </a:solidFill>
                <a:latin typeface="Times New Roman" panose="02020603050405020304" pitchFamily="18" charset="0"/>
                <a:cs typeface="Times New Roman" panose="02020603050405020304" pitchFamily="18" charset="0"/>
              </a:rPr>
              <a:t>COMISIÓN HIDROGRÁFICA DEL ATLÁNTICO SUDOCCIDENTAL </a:t>
            </a:r>
            <a:br>
              <a:rPr lang="pt-BR" altLang="pt-BR" b="1">
                <a:solidFill>
                  <a:srgbClr val="000000"/>
                </a:solidFill>
                <a:latin typeface="Times New Roman" panose="02020603050405020304" pitchFamily="18" charset="0"/>
                <a:cs typeface="Times New Roman" panose="02020603050405020304" pitchFamily="18" charset="0"/>
              </a:rPr>
            </a:br>
            <a:r>
              <a:rPr lang="pt-BR" altLang="pt-BR" b="1">
                <a:solidFill>
                  <a:srgbClr val="000000"/>
                </a:solidFill>
                <a:latin typeface="Times New Roman" panose="02020603050405020304" pitchFamily="18" charset="0"/>
                <a:cs typeface="Times New Roman" panose="02020603050405020304" pitchFamily="18" charset="0"/>
              </a:rPr>
              <a:t>(CHAtSO)</a:t>
            </a:r>
            <a:r>
              <a:rPr lang="pt-BR" altLang="pt-BR">
                <a:solidFill>
                  <a:srgbClr val="000000"/>
                </a:solidFill>
                <a:latin typeface="Times New Roman" panose="02020603050405020304" pitchFamily="18" charset="0"/>
                <a:cs typeface="Times New Roman" panose="02020603050405020304" pitchFamily="18" charset="0"/>
              </a:rPr>
              <a:t> </a:t>
            </a:r>
            <a:br>
              <a:rPr lang="pt-BR" altLang="pt-BR">
                <a:solidFill>
                  <a:srgbClr val="000000"/>
                </a:solidFill>
                <a:latin typeface="Times New Roman" panose="02020603050405020304" pitchFamily="18" charset="0"/>
                <a:cs typeface="Times New Roman" panose="02020603050405020304" pitchFamily="18" charset="0"/>
              </a:rPr>
            </a:br>
            <a:r>
              <a:rPr lang="pt-BR" altLang="pt-BR">
                <a:solidFill>
                  <a:srgbClr val="000000"/>
                </a:solidFill>
                <a:latin typeface="Times New Roman" panose="02020603050405020304" pitchFamily="18" charset="0"/>
                <a:cs typeface="Times New Roman" panose="02020603050405020304" pitchFamily="18" charset="0"/>
              </a:rPr>
              <a:t> </a:t>
            </a:r>
            <a:r>
              <a:rPr lang="pt-BR" altLang="pt-BR" b="1">
                <a:solidFill>
                  <a:srgbClr val="000000"/>
                </a:solidFill>
                <a:latin typeface="Times New Roman" panose="02020603050405020304" pitchFamily="18" charset="0"/>
                <a:cs typeface="Times New Roman" panose="02020603050405020304" pitchFamily="18" charset="0"/>
              </a:rPr>
              <a:t>12ª Reunión, Montevideo, Uruguay (5 - 6 de Abril de 2018)</a:t>
            </a:r>
            <a:endParaRPr lang="pt-BR" altLang="pt-BR" b="1">
              <a:solidFill>
                <a:srgbClr val="000000"/>
              </a:solidFill>
              <a:latin typeface="Arial Black" panose="020B0A04020102020204" pitchFamily="34" charset="0"/>
              <a:cs typeface="Times New Roman" panose="02020603050405020304" pitchFamily="18" charset="0"/>
            </a:endParaRPr>
          </a:p>
        </p:txBody>
      </p:sp>
      <p:pic>
        <p:nvPicPr>
          <p:cNvPr id="2048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620713"/>
            <a:ext cx="1254125" cy="78581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075" y="655638"/>
            <a:ext cx="850900" cy="100012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xmlns="" id="{86578A35-7FC9-4C3E-91D2-1846747B17D4}"/>
              </a:ext>
            </a:extLst>
          </p:cNvPr>
          <p:cNvSpPr txBox="1">
            <a:spLocks/>
          </p:cNvSpPr>
          <p:nvPr/>
        </p:nvSpPr>
        <p:spPr>
          <a:xfrm>
            <a:off x="407988" y="1773238"/>
            <a:ext cx="8572500" cy="5000625"/>
          </a:xfrm>
          <a:prstGeom prst="rect">
            <a:avLst/>
          </a:prstGeom>
        </p:spPr>
        <p:txBody>
          <a:bodyPr>
            <a:normAutofit fontScale="92500"/>
          </a:bodyPr>
          <a:lstStyle/>
          <a:p>
            <a:pPr marL="342900" indent="-342900" algn="ctr" eaLnBrk="1" fontAlgn="auto" hangingPunct="1">
              <a:spcBef>
                <a:spcPct val="20000"/>
              </a:spcBef>
              <a:spcAft>
                <a:spcPts val="0"/>
              </a:spcAft>
              <a:buClr>
                <a:srgbClr val="000000"/>
              </a:buClr>
              <a:buSzPct val="100000"/>
              <a:buFont typeface="Times New Roman" panose="02020603050405020304" pitchFamily="18" charset="0"/>
              <a:buNone/>
              <a:defRPr/>
            </a:pPr>
            <a:r>
              <a:rPr lang="es-ES" sz="2400" b="1" dirty="0">
                <a:solidFill>
                  <a:srgbClr val="0000FF"/>
                </a:solidFill>
                <a:latin typeface="Times New Roman" pitchFamily="18" charset="0"/>
                <a:ea typeface="+mn-ea"/>
                <a:cs typeface="Times New Roman" pitchFamily="18" charset="0"/>
              </a:rPr>
              <a:t>Planificación para los años 2018 y 2019</a:t>
            </a:r>
          </a:p>
          <a:p>
            <a:pPr marL="342900" indent="-342900" algn="ctr" eaLnBrk="1" fontAlgn="auto" hangingPunct="1">
              <a:spcBef>
                <a:spcPct val="20000"/>
              </a:spcBef>
              <a:spcAft>
                <a:spcPts val="0"/>
              </a:spcAft>
              <a:buClr>
                <a:srgbClr val="000000"/>
              </a:buClr>
              <a:buSzPct val="100000"/>
              <a:buFont typeface="Times New Roman" panose="02020603050405020304" pitchFamily="18" charset="0"/>
              <a:buNone/>
              <a:defRPr/>
            </a:pPr>
            <a:endParaRPr lang="pt-BR" sz="1100" b="1" dirty="0">
              <a:solidFill>
                <a:schemeClr val="tx1"/>
              </a:solidFill>
              <a:latin typeface="Times New Roman" pitchFamily="18" charset="0"/>
              <a:ea typeface="+mn-ea"/>
              <a:cs typeface="Times New Roman" pitchFamily="18" charset="0"/>
            </a:endParaRPr>
          </a:p>
          <a:p>
            <a:pPr algn="just" eaLnBrk="1" hangingPunct="1">
              <a:buClr>
                <a:srgbClr val="000000"/>
              </a:buClr>
              <a:buSzPct val="100000"/>
              <a:buFont typeface="Times New Roman" panose="02020603050405020304" pitchFamily="18" charset="0"/>
              <a:buNone/>
              <a:defRPr/>
            </a:pPr>
            <a:r>
              <a:rPr lang="es-ES" b="1" dirty="0">
                <a:solidFill>
                  <a:schemeClr val="tx1"/>
                </a:solidFill>
                <a:latin typeface="Times New Roman" pitchFamily="18" charset="0"/>
                <a:ea typeface="+mn-ea"/>
                <a:cs typeface="Times New Roman" pitchFamily="18" charset="0"/>
              </a:rPr>
              <a:t>Para el año 2018, se </a:t>
            </a:r>
            <a:r>
              <a:rPr lang="es-ES" b="1" dirty="0" err="1">
                <a:solidFill>
                  <a:schemeClr val="tx1"/>
                </a:solidFill>
                <a:latin typeface="Times New Roman" pitchFamily="18" charset="0"/>
                <a:ea typeface="+mn-ea"/>
                <a:cs typeface="Times New Roman" pitchFamily="18" charset="0"/>
              </a:rPr>
              <a:t>presentarón</a:t>
            </a:r>
            <a:r>
              <a:rPr lang="es-ES" b="1" dirty="0">
                <a:solidFill>
                  <a:schemeClr val="tx1"/>
                </a:solidFill>
                <a:latin typeface="Times New Roman" pitchFamily="18" charset="0"/>
                <a:ea typeface="+mn-ea"/>
                <a:cs typeface="Times New Roman" pitchFamily="18" charset="0"/>
              </a:rPr>
              <a:t> solicitudes de apoyo a los siguientes cursos:</a:t>
            </a:r>
            <a:endParaRPr lang="pt-BR" b="1" dirty="0">
              <a:solidFill>
                <a:schemeClr val="tx1"/>
              </a:solidFill>
              <a:latin typeface="Times New Roman" pitchFamily="18" charset="0"/>
              <a:ea typeface="+mn-ea"/>
              <a:cs typeface="Times New Roman" pitchFamily="18" charset="0"/>
            </a:endParaRPr>
          </a:p>
          <a:p>
            <a:pPr algn="just" eaLnBrk="1" hangingPunct="1">
              <a:buClr>
                <a:srgbClr val="000000"/>
              </a:buClr>
              <a:buSzPct val="100000"/>
              <a:buFont typeface="Times New Roman" panose="02020603050405020304" pitchFamily="18" charset="0"/>
              <a:buNone/>
              <a:defRPr/>
            </a:pPr>
            <a:r>
              <a:rPr lang="pt-BR" b="1" dirty="0">
                <a:solidFill>
                  <a:schemeClr val="tx1"/>
                </a:solidFill>
                <a:latin typeface="Times New Roman" pitchFamily="18" charset="0"/>
                <a:ea typeface="+mn-ea"/>
                <a:cs typeface="Times New Roman" pitchFamily="18" charset="0"/>
              </a:rPr>
              <a:t>- “</a:t>
            </a:r>
            <a:r>
              <a:rPr lang="pt-BR" b="1" i="1" dirty="0">
                <a:solidFill>
                  <a:schemeClr val="tx1"/>
                </a:solidFill>
                <a:latin typeface="Times New Roman" pitchFamily="18" charset="0"/>
                <a:ea typeface="+mn-ea"/>
                <a:cs typeface="Times New Roman" pitchFamily="18" charset="0"/>
              </a:rPr>
              <a:t>MSI Workshop</a:t>
            </a:r>
            <a:r>
              <a:rPr lang="pt-BR" b="1" dirty="0">
                <a:solidFill>
                  <a:schemeClr val="tx1"/>
                </a:solidFill>
                <a:latin typeface="Times New Roman" pitchFamily="18" charset="0"/>
                <a:ea typeface="+mn-ea"/>
                <a:cs typeface="Times New Roman" pitchFamily="18" charset="0"/>
              </a:rPr>
              <a:t>” (DHN) – P-10;</a:t>
            </a:r>
          </a:p>
          <a:p>
            <a:pPr algn="just" eaLnBrk="1" hangingPunct="1">
              <a:buClr>
                <a:srgbClr val="000000"/>
              </a:buClr>
              <a:buSzPct val="100000"/>
              <a:buFont typeface="Times New Roman" panose="02020603050405020304" pitchFamily="18" charset="0"/>
              <a:buNone/>
              <a:defRPr/>
            </a:pPr>
            <a:r>
              <a:rPr lang="pt-BR" b="1" dirty="0">
                <a:solidFill>
                  <a:schemeClr val="tx1"/>
                </a:solidFill>
                <a:latin typeface="Times New Roman" pitchFamily="18" charset="0"/>
                <a:ea typeface="+mn-ea"/>
                <a:cs typeface="Times New Roman" pitchFamily="18" charset="0"/>
              </a:rPr>
              <a:t>- </a:t>
            </a:r>
            <a:r>
              <a:rPr lang="pt-BR" b="1" dirty="0" err="1">
                <a:solidFill>
                  <a:schemeClr val="tx1"/>
                </a:solidFill>
                <a:latin typeface="Times New Roman" pitchFamily="18" charset="0"/>
                <a:ea typeface="+mn-ea"/>
                <a:cs typeface="Times New Roman" pitchFamily="18" charset="0"/>
              </a:rPr>
              <a:t>Relevamientos</a:t>
            </a:r>
            <a:r>
              <a:rPr lang="pt-BR" b="1" dirty="0">
                <a:solidFill>
                  <a:schemeClr val="tx1"/>
                </a:solidFill>
                <a:latin typeface="Times New Roman" pitchFamily="18" charset="0"/>
                <a:ea typeface="+mn-ea"/>
                <a:cs typeface="Times New Roman" pitchFamily="18" charset="0"/>
              </a:rPr>
              <a:t> hidrográficos em portos e águas </a:t>
            </a:r>
            <a:r>
              <a:rPr lang="pt-BR" b="1" dirty="0" err="1">
                <a:solidFill>
                  <a:schemeClr val="tx1"/>
                </a:solidFill>
                <a:latin typeface="Times New Roman" pitchFamily="18" charset="0"/>
                <a:ea typeface="+mn-ea"/>
                <a:cs typeface="Times New Roman" pitchFamily="18" charset="0"/>
              </a:rPr>
              <a:t>someras</a:t>
            </a:r>
            <a:r>
              <a:rPr lang="pt-BR" b="1" dirty="0">
                <a:solidFill>
                  <a:schemeClr val="tx1"/>
                </a:solidFill>
                <a:latin typeface="Times New Roman" pitchFamily="18" charset="0"/>
                <a:ea typeface="+mn-ea"/>
                <a:cs typeface="Times New Roman" pitchFamily="18" charset="0"/>
              </a:rPr>
              <a:t> (5días) (SHN) – P-17; y</a:t>
            </a:r>
          </a:p>
          <a:p>
            <a:pPr algn="just" eaLnBrk="1" hangingPunct="1">
              <a:buClr>
                <a:srgbClr val="000000"/>
              </a:buClr>
              <a:buSzPct val="100000"/>
              <a:buFont typeface="Times New Roman" panose="02020603050405020304" pitchFamily="18" charset="0"/>
              <a:buNone/>
              <a:defRPr/>
            </a:pPr>
            <a:r>
              <a:rPr lang="pt-BR" b="1" dirty="0">
                <a:solidFill>
                  <a:schemeClr val="tx1"/>
                </a:solidFill>
                <a:latin typeface="Times New Roman" pitchFamily="18" charset="0"/>
                <a:ea typeface="+mn-ea"/>
                <a:cs typeface="Times New Roman" pitchFamily="18" charset="0"/>
              </a:rPr>
              <a:t>- “</a:t>
            </a:r>
            <a:r>
              <a:rPr lang="pt-BR" b="1" i="1" dirty="0">
                <a:solidFill>
                  <a:schemeClr val="tx1"/>
                </a:solidFill>
                <a:latin typeface="Times New Roman" pitchFamily="18" charset="0"/>
                <a:ea typeface="+mn-ea"/>
                <a:cs typeface="Times New Roman" pitchFamily="18" charset="0"/>
              </a:rPr>
              <a:t>MSDI </a:t>
            </a:r>
            <a:r>
              <a:rPr lang="pt-BR" b="1" i="1" dirty="0" err="1">
                <a:solidFill>
                  <a:schemeClr val="tx1"/>
                </a:solidFill>
                <a:latin typeface="Times New Roman" pitchFamily="18" charset="0"/>
                <a:ea typeface="+mn-ea"/>
                <a:cs typeface="Times New Roman" pitchFamily="18" charset="0"/>
              </a:rPr>
              <a:t>and</a:t>
            </a:r>
            <a:r>
              <a:rPr lang="pt-BR" b="1" i="1" dirty="0">
                <a:solidFill>
                  <a:schemeClr val="tx1"/>
                </a:solidFill>
                <a:latin typeface="Times New Roman" pitchFamily="18" charset="0"/>
                <a:ea typeface="+mn-ea"/>
                <a:cs typeface="Times New Roman" pitchFamily="18" charset="0"/>
              </a:rPr>
              <a:t> Data Management” </a:t>
            </a:r>
            <a:r>
              <a:rPr lang="pt-BR" b="1" dirty="0">
                <a:solidFill>
                  <a:schemeClr val="tx1"/>
                </a:solidFill>
                <a:latin typeface="Times New Roman" pitchFamily="18" charset="0"/>
                <a:ea typeface="+mn-ea"/>
                <a:cs typeface="Times New Roman" pitchFamily="18" charset="0"/>
              </a:rPr>
              <a:t>(5días) (SOHMA) – P-28.</a:t>
            </a:r>
          </a:p>
          <a:p>
            <a:pPr algn="just" eaLnBrk="1" hangingPunct="1">
              <a:buClr>
                <a:srgbClr val="000000"/>
              </a:buClr>
              <a:buSzPct val="100000"/>
              <a:buFont typeface="Times New Roman" panose="02020603050405020304" pitchFamily="18" charset="0"/>
              <a:buNone/>
              <a:defRPr/>
            </a:pPr>
            <a:r>
              <a:rPr lang="pt-BR" b="1" dirty="0">
                <a:solidFill>
                  <a:schemeClr val="tx1"/>
                </a:solidFill>
                <a:latin typeface="Times New Roman" pitchFamily="18" charset="0"/>
                <a:ea typeface="+mn-ea"/>
                <a:cs typeface="Times New Roman" pitchFamily="18" charset="0"/>
              </a:rPr>
              <a:t> </a:t>
            </a:r>
          </a:p>
          <a:p>
            <a:pPr algn="just" eaLnBrk="1" hangingPunct="1">
              <a:buClr>
                <a:srgbClr val="000000"/>
              </a:buClr>
              <a:buSzPct val="100000"/>
              <a:buFont typeface="Times New Roman" panose="02020603050405020304" pitchFamily="18" charset="0"/>
              <a:buNone/>
              <a:defRPr/>
            </a:pPr>
            <a:r>
              <a:rPr lang="es-ES" b="1" dirty="0">
                <a:solidFill>
                  <a:schemeClr val="tx1"/>
                </a:solidFill>
                <a:latin typeface="Times New Roman" pitchFamily="18" charset="0"/>
                <a:ea typeface="+mn-ea"/>
                <a:cs typeface="Times New Roman" pitchFamily="18" charset="0"/>
              </a:rPr>
              <a:t>Siguiendo los criterios de prioridad de la OHI, nuestros cursos fueron clasificados como </a:t>
            </a:r>
            <a:r>
              <a:rPr lang="pt-BR" b="1" dirty="0">
                <a:solidFill>
                  <a:schemeClr val="tx1"/>
                </a:solidFill>
                <a:latin typeface="Times New Roman" pitchFamily="18" charset="0"/>
                <a:ea typeface="+mn-ea"/>
                <a:cs typeface="Times New Roman" pitchFamily="18" charset="0"/>
              </a:rPr>
              <a:t>P-10, P-17 e P-28. </a:t>
            </a:r>
            <a:r>
              <a:rPr lang="es-ES" b="1" dirty="0">
                <a:solidFill>
                  <a:schemeClr val="tx1"/>
                </a:solidFill>
                <a:latin typeface="Times New Roman" pitchFamily="18" charset="0"/>
                <a:ea typeface="+mn-ea"/>
                <a:cs typeface="Times New Roman" pitchFamily="18" charset="0"/>
              </a:rPr>
              <a:t>Por el momento, solo el curso MSI </a:t>
            </a:r>
            <a:r>
              <a:rPr lang="es-ES" b="1" dirty="0" err="1">
                <a:solidFill>
                  <a:schemeClr val="tx1"/>
                </a:solidFill>
                <a:latin typeface="Times New Roman" pitchFamily="18" charset="0"/>
                <a:ea typeface="+mn-ea"/>
                <a:cs typeface="Times New Roman" pitchFamily="18" charset="0"/>
              </a:rPr>
              <a:t>Workshop</a:t>
            </a:r>
            <a:r>
              <a:rPr lang="es-ES" b="1" dirty="0">
                <a:solidFill>
                  <a:schemeClr val="tx1"/>
                </a:solidFill>
                <a:latin typeface="Times New Roman" pitchFamily="18" charset="0"/>
                <a:ea typeface="+mn-ea"/>
                <a:cs typeface="Times New Roman" pitchFamily="18" charset="0"/>
              </a:rPr>
              <a:t> (P-10) recibirá el apoyo de recursos financieros.</a:t>
            </a:r>
            <a:r>
              <a:rPr lang="pt-BR" b="1" dirty="0">
                <a:solidFill>
                  <a:schemeClr val="tx1"/>
                </a:solidFill>
                <a:latin typeface="Times New Roman" pitchFamily="18" charset="0"/>
                <a:ea typeface="+mn-ea"/>
                <a:cs typeface="Times New Roman" pitchFamily="18" charset="0"/>
              </a:rPr>
              <a:t> </a:t>
            </a:r>
            <a:r>
              <a:rPr lang="pt-BR" b="1" dirty="0" err="1">
                <a:solidFill>
                  <a:schemeClr val="tx1"/>
                </a:solidFill>
                <a:latin typeface="Times New Roman" pitchFamily="18" charset="0"/>
                <a:ea typeface="+mn-ea"/>
                <a:cs typeface="Times New Roman" pitchFamily="18" charset="0"/>
              </a:rPr>
              <a:t>Sin</a:t>
            </a:r>
            <a:r>
              <a:rPr lang="pt-BR" b="1" dirty="0">
                <a:solidFill>
                  <a:schemeClr val="tx1"/>
                </a:solidFill>
                <a:latin typeface="Times New Roman" pitchFamily="18" charset="0"/>
                <a:ea typeface="+mn-ea"/>
                <a:cs typeface="Times New Roman" pitchFamily="18" charset="0"/>
              </a:rPr>
              <a:t> embargo, existe una </a:t>
            </a:r>
            <a:r>
              <a:rPr lang="pt-BR" b="1" dirty="0" err="1">
                <a:solidFill>
                  <a:schemeClr val="tx1"/>
                </a:solidFill>
                <a:latin typeface="Times New Roman" pitchFamily="18" charset="0"/>
                <a:ea typeface="+mn-ea"/>
                <a:cs typeface="Times New Roman" pitchFamily="18" charset="0"/>
              </a:rPr>
              <a:t>gran</a:t>
            </a:r>
            <a:r>
              <a:rPr lang="pt-BR" b="1" dirty="0">
                <a:solidFill>
                  <a:schemeClr val="tx1"/>
                </a:solidFill>
                <a:latin typeface="Times New Roman" pitchFamily="18" charset="0"/>
                <a:ea typeface="+mn-ea"/>
                <a:cs typeface="Times New Roman" pitchFamily="18" charset="0"/>
              </a:rPr>
              <a:t> </a:t>
            </a:r>
            <a:r>
              <a:rPr lang="pt-BR" b="1" dirty="0" err="1">
                <a:solidFill>
                  <a:schemeClr val="tx1"/>
                </a:solidFill>
                <a:latin typeface="Times New Roman" pitchFamily="18" charset="0"/>
                <a:ea typeface="+mn-ea"/>
                <a:cs typeface="Times New Roman" pitchFamily="18" charset="0"/>
              </a:rPr>
              <a:t>posibilidad</a:t>
            </a:r>
            <a:r>
              <a:rPr lang="pt-BR" b="1" dirty="0">
                <a:solidFill>
                  <a:schemeClr val="tx1"/>
                </a:solidFill>
                <a:latin typeface="Times New Roman" pitchFamily="18" charset="0"/>
                <a:ea typeface="+mn-ea"/>
                <a:cs typeface="Times New Roman" pitchFamily="18" charset="0"/>
              </a:rPr>
              <a:t> de que </a:t>
            </a:r>
            <a:r>
              <a:rPr lang="pt-BR" b="1" dirty="0" err="1">
                <a:solidFill>
                  <a:schemeClr val="tx1"/>
                </a:solidFill>
                <a:latin typeface="Times New Roman" pitchFamily="18" charset="0"/>
                <a:ea typeface="+mn-ea"/>
                <a:cs typeface="Times New Roman" pitchFamily="18" charset="0"/>
              </a:rPr>
              <a:t>los</a:t>
            </a:r>
            <a:r>
              <a:rPr lang="pt-BR" b="1" dirty="0">
                <a:solidFill>
                  <a:schemeClr val="tx1"/>
                </a:solidFill>
                <a:latin typeface="Times New Roman" pitchFamily="18" charset="0"/>
                <a:ea typeface="+mn-ea"/>
                <a:cs typeface="Times New Roman" pitchFamily="18" charset="0"/>
              </a:rPr>
              <a:t> </a:t>
            </a:r>
            <a:r>
              <a:rPr lang="pt-BR" b="1" dirty="0" err="1">
                <a:solidFill>
                  <a:schemeClr val="tx1"/>
                </a:solidFill>
                <a:latin typeface="Times New Roman" pitchFamily="18" charset="0"/>
                <a:ea typeface="+mn-ea"/>
                <a:cs typeface="Times New Roman" pitchFamily="18" charset="0"/>
              </a:rPr>
              <a:t>otros</a:t>
            </a:r>
            <a:r>
              <a:rPr lang="pt-BR" b="1" dirty="0">
                <a:solidFill>
                  <a:schemeClr val="tx1"/>
                </a:solidFill>
                <a:latin typeface="Times New Roman" pitchFamily="18" charset="0"/>
                <a:ea typeface="+mn-ea"/>
                <a:cs typeface="Times New Roman" pitchFamily="18" charset="0"/>
              </a:rPr>
              <a:t> cursos </a:t>
            </a:r>
            <a:r>
              <a:rPr lang="pt-BR" b="1" dirty="0" err="1">
                <a:solidFill>
                  <a:schemeClr val="tx1"/>
                </a:solidFill>
                <a:latin typeface="Times New Roman" pitchFamily="18" charset="0"/>
                <a:ea typeface="+mn-ea"/>
                <a:cs typeface="Times New Roman" pitchFamily="18" charset="0"/>
              </a:rPr>
              <a:t>también</a:t>
            </a:r>
            <a:r>
              <a:rPr lang="pt-BR" b="1" dirty="0">
                <a:solidFill>
                  <a:schemeClr val="tx1"/>
                </a:solidFill>
                <a:latin typeface="Times New Roman" pitchFamily="18" charset="0"/>
                <a:ea typeface="+mn-ea"/>
                <a:cs typeface="Times New Roman" pitchFamily="18" charset="0"/>
              </a:rPr>
              <a:t> </a:t>
            </a:r>
            <a:r>
              <a:rPr lang="pt-BR" b="1" dirty="0" err="1">
                <a:solidFill>
                  <a:schemeClr val="tx1"/>
                </a:solidFill>
                <a:latin typeface="Times New Roman" pitchFamily="18" charset="0"/>
                <a:ea typeface="+mn-ea"/>
                <a:cs typeface="Times New Roman" pitchFamily="18" charset="0"/>
              </a:rPr>
              <a:t>reciban</a:t>
            </a:r>
            <a:r>
              <a:rPr lang="pt-BR" b="1" dirty="0">
                <a:solidFill>
                  <a:schemeClr val="tx1"/>
                </a:solidFill>
                <a:latin typeface="Times New Roman" pitchFamily="18" charset="0"/>
                <a:ea typeface="+mn-ea"/>
                <a:cs typeface="Times New Roman" pitchFamily="18" charset="0"/>
              </a:rPr>
              <a:t> </a:t>
            </a:r>
            <a:r>
              <a:rPr lang="pt-BR" b="1" dirty="0" err="1">
                <a:solidFill>
                  <a:schemeClr val="tx1"/>
                </a:solidFill>
                <a:latin typeface="Times New Roman" pitchFamily="18" charset="0"/>
                <a:ea typeface="+mn-ea"/>
                <a:cs typeface="Times New Roman" pitchFamily="18" charset="0"/>
              </a:rPr>
              <a:t>apoyo</a:t>
            </a:r>
            <a:r>
              <a:rPr lang="pt-BR" b="1" dirty="0">
                <a:solidFill>
                  <a:schemeClr val="tx1"/>
                </a:solidFill>
                <a:latin typeface="Times New Roman" pitchFamily="18" charset="0"/>
                <a:ea typeface="+mn-ea"/>
                <a:cs typeface="Times New Roman" pitchFamily="18" charset="0"/>
              </a:rPr>
              <a:t>, procedentes de recursos </a:t>
            </a:r>
            <a:r>
              <a:rPr lang="pt-BR" b="1" dirty="0" err="1">
                <a:solidFill>
                  <a:schemeClr val="tx1"/>
                </a:solidFill>
                <a:latin typeface="Times New Roman" pitchFamily="18" charset="0"/>
                <a:ea typeface="+mn-ea"/>
                <a:cs typeface="Times New Roman" pitchFamily="18" charset="0"/>
              </a:rPr>
              <a:t>adicionales</a:t>
            </a:r>
            <a:r>
              <a:rPr lang="pt-BR" b="1" dirty="0">
                <a:solidFill>
                  <a:schemeClr val="tx1"/>
                </a:solidFill>
                <a:latin typeface="Times New Roman" pitchFamily="18" charset="0"/>
                <a:ea typeface="+mn-ea"/>
                <a:cs typeface="Times New Roman" pitchFamily="18" charset="0"/>
              </a:rPr>
              <a:t> </a:t>
            </a:r>
            <a:r>
              <a:rPr lang="pt-BR" b="1" dirty="0" err="1">
                <a:solidFill>
                  <a:schemeClr val="tx1"/>
                </a:solidFill>
                <a:latin typeface="Times New Roman" pitchFamily="18" charset="0"/>
                <a:ea typeface="+mn-ea"/>
                <a:cs typeface="Times New Roman" pitchFamily="18" charset="0"/>
              </a:rPr>
              <a:t>del</a:t>
            </a:r>
            <a:r>
              <a:rPr lang="pt-BR" b="1" dirty="0">
                <a:solidFill>
                  <a:schemeClr val="tx1"/>
                </a:solidFill>
                <a:latin typeface="Times New Roman" pitchFamily="18" charset="0"/>
                <a:ea typeface="+mn-ea"/>
                <a:cs typeface="Times New Roman" pitchFamily="18" charset="0"/>
              </a:rPr>
              <a:t> CBSC.</a:t>
            </a:r>
            <a:r>
              <a:rPr lang="es-ES" b="1" dirty="0">
                <a:solidFill>
                  <a:schemeClr val="tx1"/>
                </a:solidFill>
                <a:latin typeface="Times New Roman" pitchFamily="18" charset="0"/>
                <a:ea typeface="+mn-ea"/>
                <a:cs typeface="Times New Roman" pitchFamily="18" charset="0"/>
              </a:rPr>
              <a:t> </a:t>
            </a:r>
            <a:endParaRPr lang="pt-BR" b="1" dirty="0">
              <a:solidFill>
                <a:schemeClr val="tx1"/>
              </a:solidFill>
              <a:latin typeface="Times New Roman" pitchFamily="18" charset="0"/>
              <a:ea typeface="+mn-ea"/>
              <a:cs typeface="Times New Roman" pitchFamily="18" charset="0"/>
            </a:endParaRPr>
          </a:p>
          <a:p>
            <a:pPr eaLnBrk="1" hangingPunct="1">
              <a:buClr>
                <a:srgbClr val="000000"/>
              </a:buClr>
              <a:buSzPct val="100000"/>
              <a:buFont typeface="Times New Roman" panose="02020603050405020304" pitchFamily="18" charset="0"/>
              <a:buNone/>
              <a:defRPr/>
            </a:pPr>
            <a:r>
              <a:rPr lang="pt-BR" b="1" dirty="0">
                <a:solidFill>
                  <a:schemeClr val="tx1"/>
                </a:solidFill>
                <a:latin typeface="Times New Roman" pitchFamily="18" charset="0"/>
                <a:ea typeface="+mn-ea"/>
                <a:cs typeface="Times New Roman" pitchFamily="18" charset="0"/>
              </a:rPr>
              <a:t> </a:t>
            </a:r>
          </a:p>
          <a:p>
            <a:pPr eaLnBrk="1" hangingPunct="1">
              <a:buClr>
                <a:srgbClr val="000000"/>
              </a:buClr>
              <a:buSzPct val="100000"/>
              <a:buFont typeface="Times New Roman" panose="02020603050405020304" pitchFamily="18" charset="0"/>
              <a:buNone/>
              <a:defRPr/>
            </a:pPr>
            <a:r>
              <a:rPr lang="pt-BR" sz="2400" b="1" u="sng" dirty="0">
                <a:solidFill>
                  <a:schemeClr val="tx1"/>
                </a:solidFill>
                <a:latin typeface="Times New Roman" pitchFamily="18" charset="0"/>
                <a:ea typeface="+mn-ea"/>
                <a:cs typeface="Times New Roman" pitchFamily="18" charset="0"/>
              </a:rPr>
              <a:t>Para </a:t>
            </a:r>
            <a:r>
              <a:rPr lang="pt-BR" sz="2400" b="1" u="sng" dirty="0" err="1">
                <a:solidFill>
                  <a:schemeClr val="tx1"/>
                </a:solidFill>
                <a:latin typeface="Times New Roman" pitchFamily="18" charset="0"/>
                <a:ea typeface="+mn-ea"/>
                <a:cs typeface="Times New Roman" pitchFamily="18" charset="0"/>
              </a:rPr>
              <a:t>el</a:t>
            </a:r>
            <a:r>
              <a:rPr lang="pt-BR" sz="2400" b="1" u="sng" dirty="0">
                <a:solidFill>
                  <a:schemeClr val="tx1"/>
                </a:solidFill>
                <a:latin typeface="Times New Roman" pitchFamily="18" charset="0"/>
                <a:ea typeface="+mn-ea"/>
                <a:cs typeface="Times New Roman" pitchFamily="18" charset="0"/>
              </a:rPr>
              <a:t> </a:t>
            </a:r>
            <a:r>
              <a:rPr lang="pt-BR" sz="2400" b="1" u="sng" dirty="0" err="1">
                <a:solidFill>
                  <a:schemeClr val="tx1"/>
                </a:solidFill>
                <a:latin typeface="Times New Roman" pitchFamily="18" charset="0"/>
                <a:ea typeface="+mn-ea"/>
                <a:cs typeface="Times New Roman" pitchFamily="18" charset="0"/>
              </a:rPr>
              <a:t>año</a:t>
            </a:r>
            <a:r>
              <a:rPr lang="pt-BR" sz="2400" b="1" u="sng" dirty="0">
                <a:solidFill>
                  <a:schemeClr val="tx1"/>
                </a:solidFill>
                <a:latin typeface="Times New Roman" pitchFamily="18" charset="0"/>
                <a:ea typeface="+mn-ea"/>
                <a:cs typeface="Times New Roman" pitchFamily="18" charset="0"/>
              </a:rPr>
              <a:t> de 2019</a:t>
            </a:r>
            <a:r>
              <a:rPr lang="pt-BR" sz="2400" b="1" dirty="0">
                <a:solidFill>
                  <a:schemeClr val="tx1"/>
                </a:solidFill>
                <a:latin typeface="Times New Roman" pitchFamily="18" charset="0"/>
                <a:ea typeface="+mn-ea"/>
                <a:cs typeface="Times New Roman" pitchFamily="18" charset="0"/>
              </a:rPr>
              <a:t>, </a:t>
            </a:r>
            <a:r>
              <a:rPr lang="es-ES" sz="2400" b="1" dirty="0">
                <a:solidFill>
                  <a:schemeClr val="tx1"/>
                </a:solidFill>
                <a:latin typeface="Times New Roman" pitchFamily="18" charset="0"/>
                <a:ea typeface="+mn-ea"/>
                <a:cs typeface="Times New Roman" pitchFamily="18" charset="0"/>
              </a:rPr>
              <a:t>se acordó que será solicitado apoyo del CBSC para los siguientes cursos:</a:t>
            </a:r>
            <a:endParaRPr lang="pt-BR" sz="2400" b="1" dirty="0">
              <a:solidFill>
                <a:schemeClr val="tx1"/>
              </a:solidFill>
              <a:latin typeface="Times New Roman" pitchFamily="18" charset="0"/>
              <a:ea typeface="+mn-ea"/>
              <a:cs typeface="Times New Roman" pitchFamily="18" charset="0"/>
            </a:endParaRPr>
          </a:p>
          <a:p>
            <a:pPr eaLnBrk="1" hangingPunct="1">
              <a:buClr>
                <a:srgbClr val="000000"/>
              </a:buClr>
              <a:buSzPct val="100000"/>
              <a:buFont typeface="Times New Roman" panose="02020603050405020304" pitchFamily="18" charset="0"/>
              <a:buNone/>
              <a:defRPr/>
            </a:pPr>
            <a:r>
              <a:rPr lang="pt-BR" sz="2400" b="1" dirty="0">
                <a:solidFill>
                  <a:schemeClr val="tx1"/>
                </a:solidFill>
                <a:latin typeface="Times New Roman" pitchFamily="18" charset="0"/>
                <a:ea typeface="+mn-ea"/>
                <a:cs typeface="Times New Roman" pitchFamily="18" charset="0"/>
              </a:rPr>
              <a:t>1 - </a:t>
            </a:r>
            <a:r>
              <a:rPr lang="es-ES" sz="2400" b="1" dirty="0">
                <a:solidFill>
                  <a:schemeClr val="tx1"/>
                </a:solidFill>
                <a:latin typeface="Times New Roman" pitchFamily="18" charset="0"/>
                <a:ea typeface="+mn-ea"/>
                <a:cs typeface="Times New Roman" pitchFamily="18" charset="0"/>
              </a:rPr>
              <a:t>Procesamiento de datos </a:t>
            </a:r>
            <a:r>
              <a:rPr lang="es-ES" sz="2400" b="1" dirty="0" err="1">
                <a:solidFill>
                  <a:schemeClr val="tx1"/>
                </a:solidFill>
                <a:latin typeface="Times New Roman" pitchFamily="18" charset="0"/>
                <a:ea typeface="+mn-ea"/>
                <a:cs typeface="Times New Roman" pitchFamily="18" charset="0"/>
              </a:rPr>
              <a:t>Multihaz</a:t>
            </a:r>
            <a:r>
              <a:rPr lang="es-ES" sz="2400" b="1" dirty="0">
                <a:solidFill>
                  <a:schemeClr val="tx1"/>
                </a:solidFill>
                <a:latin typeface="Times New Roman" pitchFamily="18" charset="0"/>
                <a:ea typeface="+mn-ea"/>
                <a:cs typeface="Times New Roman" pitchFamily="18" charset="0"/>
              </a:rPr>
              <a:t> </a:t>
            </a:r>
            <a:r>
              <a:rPr lang="pt-BR" sz="2400" b="1" dirty="0">
                <a:solidFill>
                  <a:schemeClr val="tx1"/>
                </a:solidFill>
                <a:latin typeface="Times New Roman" pitchFamily="18" charset="0"/>
                <a:ea typeface="+mn-ea"/>
                <a:cs typeface="Times New Roman" pitchFamily="18" charset="0"/>
              </a:rPr>
              <a:t>(5 dias) - Argentina </a:t>
            </a:r>
            <a:br>
              <a:rPr lang="pt-BR" sz="2400" b="1" dirty="0">
                <a:solidFill>
                  <a:schemeClr val="tx1"/>
                </a:solidFill>
                <a:latin typeface="Times New Roman" pitchFamily="18" charset="0"/>
                <a:ea typeface="+mn-ea"/>
                <a:cs typeface="Times New Roman" pitchFamily="18" charset="0"/>
              </a:rPr>
            </a:br>
            <a:r>
              <a:rPr lang="pt-BR" sz="2400" b="1" dirty="0">
                <a:solidFill>
                  <a:schemeClr val="tx1"/>
                </a:solidFill>
                <a:latin typeface="Times New Roman" pitchFamily="18" charset="0"/>
                <a:ea typeface="+mn-ea"/>
                <a:cs typeface="Times New Roman" pitchFamily="18" charset="0"/>
              </a:rPr>
              <a:t>2 - </a:t>
            </a:r>
            <a:r>
              <a:rPr lang="pt-BR" sz="2400" b="1" dirty="0" err="1">
                <a:solidFill>
                  <a:schemeClr val="tx1"/>
                </a:solidFill>
                <a:latin typeface="Times New Roman" pitchFamily="18" charset="0"/>
                <a:ea typeface="+mn-ea"/>
                <a:cs typeface="Times New Roman" pitchFamily="18" charset="0"/>
              </a:rPr>
              <a:t>Taller</a:t>
            </a:r>
            <a:r>
              <a:rPr lang="pt-BR" sz="2400" b="1" dirty="0">
                <a:solidFill>
                  <a:schemeClr val="tx1"/>
                </a:solidFill>
                <a:latin typeface="Times New Roman" pitchFamily="18" charset="0"/>
                <a:ea typeface="+mn-ea"/>
                <a:cs typeface="Times New Roman" pitchFamily="18" charset="0"/>
              </a:rPr>
              <a:t> de </a:t>
            </a:r>
            <a:r>
              <a:rPr lang="pt-BR" sz="2400" b="1" dirty="0" err="1">
                <a:solidFill>
                  <a:schemeClr val="tx1"/>
                </a:solidFill>
                <a:latin typeface="Times New Roman" pitchFamily="18" charset="0"/>
                <a:ea typeface="+mn-ea"/>
                <a:cs typeface="Times New Roman" pitchFamily="18" charset="0"/>
              </a:rPr>
              <a:t>Mareas</a:t>
            </a:r>
            <a:r>
              <a:rPr lang="pt-BR" sz="2400" b="1" dirty="0">
                <a:solidFill>
                  <a:schemeClr val="tx1"/>
                </a:solidFill>
                <a:latin typeface="Times New Roman" pitchFamily="18" charset="0"/>
                <a:ea typeface="+mn-ea"/>
                <a:cs typeface="Times New Roman" pitchFamily="18" charset="0"/>
              </a:rPr>
              <a:t> (5 dias) - Brasil </a:t>
            </a:r>
            <a:br>
              <a:rPr lang="pt-BR" sz="2400" b="1" dirty="0">
                <a:solidFill>
                  <a:schemeClr val="tx1"/>
                </a:solidFill>
                <a:latin typeface="Times New Roman" pitchFamily="18" charset="0"/>
                <a:ea typeface="+mn-ea"/>
                <a:cs typeface="Times New Roman" pitchFamily="18" charset="0"/>
              </a:rPr>
            </a:br>
            <a:r>
              <a:rPr lang="pt-BR" sz="2400" b="1" dirty="0">
                <a:solidFill>
                  <a:schemeClr val="tx1"/>
                </a:solidFill>
                <a:latin typeface="Times New Roman" pitchFamily="18" charset="0"/>
                <a:ea typeface="+mn-ea"/>
                <a:cs typeface="Times New Roman" pitchFamily="18" charset="0"/>
              </a:rPr>
              <a:t>3 - Calculo de </a:t>
            </a:r>
            <a:r>
              <a:rPr lang="pt-BR" sz="2400" b="1" dirty="0" err="1">
                <a:solidFill>
                  <a:schemeClr val="tx1"/>
                </a:solidFill>
                <a:latin typeface="Times New Roman" pitchFamily="18" charset="0"/>
                <a:ea typeface="+mn-ea"/>
                <a:cs typeface="Times New Roman" pitchFamily="18" charset="0"/>
              </a:rPr>
              <a:t>Incertidumbre</a:t>
            </a:r>
            <a:r>
              <a:rPr lang="pt-BR" sz="2400" b="1" dirty="0">
                <a:solidFill>
                  <a:schemeClr val="tx1"/>
                </a:solidFill>
                <a:latin typeface="Times New Roman" pitchFamily="18" charset="0"/>
                <a:ea typeface="+mn-ea"/>
                <a:cs typeface="Times New Roman" pitchFamily="18" charset="0"/>
              </a:rPr>
              <a:t> </a:t>
            </a:r>
            <a:r>
              <a:rPr lang="pt-BR" sz="2400" b="1" dirty="0" err="1">
                <a:solidFill>
                  <a:schemeClr val="tx1"/>
                </a:solidFill>
                <a:latin typeface="Times New Roman" pitchFamily="18" charset="0"/>
                <a:ea typeface="+mn-ea"/>
                <a:cs typeface="Times New Roman" pitchFamily="18" charset="0"/>
              </a:rPr>
              <a:t>en</a:t>
            </a:r>
            <a:r>
              <a:rPr lang="pt-BR" sz="2400" b="1" dirty="0">
                <a:solidFill>
                  <a:schemeClr val="tx1"/>
                </a:solidFill>
                <a:latin typeface="Times New Roman" pitchFamily="18" charset="0"/>
                <a:ea typeface="+mn-ea"/>
                <a:cs typeface="Times New Roman" pitchFamily="18" charset="0"/>
              </a:rPr>
              <a:t> </a:t>
            </a:r>
            <a:r>
              <a:rPr lang="pt-BR" sz="2400" b="1" dirty="0" err="1">
                <a:solidFill>
                  <a:schemeClr val="tx1"/>
                </a:solidFill>
                <a:latin typeface="Times New Roman" pitchFamily="18" charset="0"/>
                <a:ea typeface="+mn-ea"/>
                <a:cs typeface="Times New Roman" pitchFamily="18" charset="0"/>
              </a:rPr>
              <a:t>los</a:t>
            </a:r>
            <a:r>
              <a:rPr lang="pt-BR" sz="2400" b="1" dirty="0">
                <a:solidFill>
                  <a:schemeClr val="tx1"/>
                </a:solidFill>
                <a:latin typeface="Times New Roman" pitchFamily="18" charset="0"/>
                <a:ea typeface="+mn-ea"/>
                <a:cs typeface="Times New Roman" pitchFamily="18" charset="0"/>
              </a:rPr>
              <a:t> Sistemas </a:t>
            </a:r>
            <a:r>
              <a:rPr lang="pt-BR" sz="2400" b="1" dirty="0" err="1">
                <a:solidFill>
                  <a:schemeClr val="tx1"/>
                </a:solidFill>
                <a:latin typeface="Times New Roman" pitchFamily="18" charset="0"/>
                <a:ea typeface="+mn-ea"/>
                <a:cs typeface="Times New Roman" pitchFamily="18" charset="0"/>
              </a:rPr>
              <a:t>Multihaz</a:t>
            </a:r>
            <a:r>
              <a:rPr lang="pt-BR" sz="2400" b="1" dirty="0">
                <a:solidFill>
                  <a:schemeClr val="tx1"/>
                </a:solidFill>
                <a:latin typeface="Times New Roman" pitchFamily="18" charset="0"/>
                <a:ea typeface="+mn-ea"/>
                <a:cs typeface="Times New Roman" pitchFamily="18" charset="0"/>
              </a:rPr>
              <a:t> – </a:t>
            </a:r>
            <a:r>
              <a:rPr lang="pt-BR" sz="2400" b="1" dirty="0" err="1">
                <a:solidFill>
                  <a:schemeClr val="tx1"/>
                </a:solidFill>
                <a:latin typeface="Times New Roman" pitchFamily="18" charset="0"/>
                <a:ea typeface="+mn-ea"/>
                <a:cs typeface="Times New Roman" pitchFamily="18" charset="0"/>
              </a:rPr>
              <a:t>Uruguay</a:t>
            </a:r>
            <a:r>
              <a:rPr lang="pt-BR" sz="2400" b="1" dirty="0">
                <a:solidFill>
                  <a:schemeClr val="tx1"/>
                </a:solidFill>
                <a:latin typeface="Times New Roman" pitchFamily="18" charset="0"/>
                <a:ea typeface="+mn-ea"/>
                <a:cs typeface="Times New Roman" pitchFamily="18" charset="0"/>
              </a:rPr>
              <a:t> </a:t>
            </a:r>
          </a:p>
          <a:p>
            <a:pPr eaLnBrk="1" fontAlgn="auto" hangingPunct="1">
              <a:spcBef>
                <a:spcPts val="0"/>
              </a:spcBef>
              <a:spcAft>
                <a:spcPts val="0"/>
              </a:spcAft>
              <a:buClr>
                <a:srgbClr val="000000"/>
              </a:buClr>
              <a:buSzPct val="100000"/>
              <a:buFont typeface="Times New Roman" panose="02020603050405020304" pitchFamily="18" charset="0"/>
              <a:buNone/>
              <a:defRPr/>
            </a:pPr>
            <a:endParaRPr lang="pt-BR" sz="1700" b="1" dirty="0">
              <a:solidFill>
                <a:schemeClr val="tx1"/>
              </a:solidFill>
              <a:latin typeface="Times New Roman" pitchFamily="18" charset="0"/>
              <a:ea typeface="+mn-ea"/>
              <a:cs typeface="Times New Roman" pitchFamily="18" charset="0"/>
            </a:endParaRPr>
          </a:p>
          <a:p>
            <a:pPr marL="342900" indent="-342900" eaLnBrk="1" fontAlgn="auto" hangingPunct="1">
              <a:spcBef>
                <a:spcPct val="20000"/>
              </a:spcBef>
              <a:spcAft>
                <a:spcPts val="0"/>
              </a:spcAft>
              <a:buClr>
                <a:srgbClr val="000000"/>
              </a:buClr>
              <a:buSzPct val="100000"/>
              <a:buFont typeface="Times New Roman" panose="02020603050405020304" pitchFamily="18" charset="0"/>
              <a:buNone/>
              <a:defRPr/>
            </a:pPr>
            <a:endParaRPr lang="pt-BR" sz="1700" b="1" dirty="0">
              <a:solidFill>
                <a:schemeClr val="tx1"/>
              </a:solidFill>
              <a:latin typeface="Times New Roman" pitchFamily="18" charset="0"/>
              <a:ea typeface="+mn-ea"/>
              <a:cs typeface="Times New Roman" pitchFamily="18" charset="0"/>
            </a:endParaRPr>
          </a:p>
          <a:p>
            <a:pPr marL="342900" indent="-342900" eaLnBrk="1" fontAlgn="auto" hangingPunct="1">
              <a:spcBef>
                <a:spcPct val="20000"/>
              </a:spcBef>
              <a:spcAft>
                <a:spcPts val="0"/>
              </a:spcAft>
              <a:buClr>
                <a:srgbClr val="000000"/>
              </a:buClr>
              <a:buSzPct val="100000"/>
              <a:buFont typeface="Arial" pitchFamily="34" charset="0"/>
              <a:buChar char="•"/>
              <a:defRPr/>
            </a:pPr>
            <a:endParaRPr lang="pt-BR" sz="1600" b="1" dirty="0">
              <a:solidFill>
                <a:schemeClr val="tx1"/>
              </a:solidFill>
              <a:latin typeface="Times New Roman" pitchFamily="18" charset="0"/>
              <a:ea typeface="+mn-ea"/>
              <a:cs typeface="Times New Roman" pitchFamily="18" charset="0"/>
            </a:endParaRPr>
          </a:p>
          <a:p>
            <a:pPr marL="342900" indent="-342900" eaLnBrk="1" fontAlgn="auto" hangingPunct="1">
              <a:spcBef>
                <a:spcPct val="20000"/>
              </a:spcBef>
              <a:spcAft>
                <a:spcPts val="0"/>
              </a:spcAft>
              <a:buClr>
                <a:srgbClr val="000000"/>
              </a:buClr>
              <a:buSzPct val="100000"/>
              <a:buFont typeface="Arial" pitchFamily="34" charset="0"/>
              <a:buChar char="•"/>
              <a:defRPr/>
            </a:pPr>
            <a:endParaRPr lang="pt-BR" b="1" dirty="0">
              <a:latin typeface="Times New Roman" pitchFamily="18" charset="0"/>
              <a:ea typeface="+mn-ea"/>
              <a:cs typeface="Times New Roman" pitchFamily="18" charset="0"/>
            </a:endParaRPr>
          </a:p>
        </p:txBody>
      </p:sp>
      <p:sp>
        <p:nvSpPr>
          <p:cNvPr id="21507" name="Text Box 1"/>
          <p:cNvSpPr txBox="1">
            <a:spLocks noChangeArrowheads="1"/>
          </p:cNvSpPr>
          <p:nvPr/>
        </p:nvSpPr>
        <p:spPr bwMode="auto">
          <a:xfrm>
            <a:off x="1027113" y="246063"/>
            <a:ext cx="74882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r>
              <a:rPr lang="pt-BR" altLang="pt-BR" b="1">
                <a:solidFill>
                  <a:srgbClr val="000000"/>
                </a:solidFill>
                <a:latin typeface="Times New Roman" panose="02020603050405020304" pitchFamily="18" charset="0"/>
                <a:cs typeface="Times New Roman" panose="02020603050405020304" pitchFamily="18" charset="0"/>
              </a:rPr>
              <a:t>COMISIÓN HIDROGRÁFICA DEL ATLÁNTICO SUDOCCIDENTAL </a:t>
            </a:r>
            <a:br>
              <a:rPr lang="pt-BR" altLang="pt-BR" b="1">
                <a:solidFill>
                  <a:srgbClr val="000000"/>
                </a:solidFill>
                <a:latin typeface="Times New Roman" panose="02020603050405020304" pitchFamily="18" charset="0"/>
                <a:cs typeface="Times New Roman" panose="02020603050405020304" pitchFamily="18" charset="0"/>
              </a:rPr>
            </a:br>
            <a:r>
              <a:rPr lang="pt-BR" altLang="pt-BR" b="1">
                <a:solidFill>
                  <a:srgbClr val="000000"/>
                </a:solidFill>
                <a:latin typeface="Times New Roman" panose="02020603050405020304" pitchFamily="18" charset="0"/>
                <a:cs typeface="Times New Roman" panose="02020603050405020304" pitchFamily="18" charset="0"/>
              </a:rPr>
              <a:t>(CHAtSO)</a:t>
            </a:r>
            <a:r>
              <a:rPr lang="pt-BR" altLang="pt-BR">
                <a:solidFill>
                  <a:srgbClr val="000000"/>
                </a:solidFill>
                <a:latin typeface="Times New Roman" panose="02020603050405020304" pitchFamily="18" charset="0"/>
                <a:cs typeface="Times New Roman" panose="02020603050405020304" pitchFamily="18" charset="0"/>
              </a:rPr>
              <a:t> </a:t>
            </a:r>
            <a:br>
              <a:rPr lang="pt-BR" altLang="pt-BR">
                <a:solidFill>
                  <a:srgbClr val="000000"/>
                </a:solidFill>
                <a:latin typeface="Times New Roman" panose="02020603050405020304" pitchFamily="18" charset="0"/>
                <a:cs typeface="Times New Roman" panose="02020603050405020304" pitchFamily="18" charset="0"/>
              </a:rPr>
            </a:br>
            <a:r>
              <a:rPr lang="pt-BR" altLang="pt-BR">
                <a:solidFill>
                  <a:srgbClr val="000000"/>
                </a:solidFill>
                <a:latin typeface="Times New Roman" panose="02020603050405020304" pitchFamily="18" charset="0"/>
                <a:cs typeface="Times New Roman" panose="02020603050405020304" pitchFamily="18" charset="0"/>
              </a:rPr>
              <a:t> </a:t>
            </a:r>
            <a:r>
              <a:rPr lang="pt-BR" altLang="pt-BR" b="1">
                <a:solidFill>
                  <a:srgbClr val="000000"/>
                </a:solidFill>
                <a:latin typeface="Times New Roman" panose="02020603050405020304" pitchFamily="18" charset="0"/>
                <a:cs typeface="Times New Roman" panose="02020603050405020304" pitchFamily="18" charset="0"/>
              </a:rPr>
              <a:t>12ª Reunión, Montevideo, Uruguay (5 - 6 de Abril de 2018)</a:t>
            </a:r>
            <a:endParaRPr lang="pt-BR" altLang="pt-BR" b="1">
              <a:solidFill>
                <a:srgbClr val="000000"/>
              </a:solidFill>
              <a:latin typeface="Arial Black" panose="020B0A04020102020204" pitchFamily="34" charset="0"/>
              <a:cs typeface="Times New Roman" panose="02020603050405020304" pitchFamily="18" charset="0"/>
            </a:endParaRPr>
          </a:p>
        </p:txBody>
      </p:sp>
      <p:pic>
        <p:nvPicPr>
          <p:cNvPr id="2150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620713"/>
            <a:ext cx="1254125" cy="78581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9"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075" y="655638"/>
            <a:ext cx="850900" cy="100012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Subtítulo 2">
            <a:extLst>
              <a:ext uri="{FF2B5EF4-FFF2-40B4-BE49-F238E27FC236}">
                <a16:creationId xmlns:a16="http://schemas.microsoft.com/office/drawing/2014/main" xmlns="" id="{6F211381-A2C4-487C-8046-E1740A1ABE52}"/>
              </a:ext>
            </a:extLst>
          </p:cNvPr>
          <p:cNvSpPr txBox="1">
            <a:spLocks/>
          </p:cNvSpPr>
          <p:nvPr/>
        </p:nvSpPr>
        <p:spPr bwMode="auto">
          <a:xfrm>
            <a:off x="107950" y="1376363"/>
            <a:ext cx="85725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defRPr/>
            </a:pPr>
            <a:r>
              <a:rPr lang="pt-BR" altLang="pt-BR" b="1" dirty="0">
                <a:solidFill>
                  <a:srgbClr val="0000FF"/>
                </a:solidFill>
                <a:latin typeface="Times New Roman" panose="02020603050405020304" pitchFamily="18" charset="0"/>
                <a:ea typeface="+mn-ea"/>
                <a:cs typeface="Times New Roman" panose="02020603050405020304" pitchFamily="18" charset="0"/>
              </a:rPr>
              <a:t>O</a:t>
            </a:r>
            <a:r>
              <a:rPr lang="es-ES" altLang="pt-BR" b="1" dirty="0" err="1">
                <a:solidFill>
                  <a:srgbClr val="0000FF"/>
                </a:solidFill>
                <a:latin typeface="Times New Roman" panose="02020603050405020304" pitchFamily="18" charset="0"/>
                <a:ea typeface="+mn-ea"/>
                <a:cs typeface="Times New Roman" panose="02020603050405020304" pitchFamily="18" charset="0"/>
              </a:rPr>
              <a:t>bservaciónes</a:t>
            </a:r>
            <a:endParaRPr lang="es-ES" altLang="pt-BR" b="1" dirty="0">
              <a:solidFill>
                <a:srgbClr val="0000FF"/>
              </a:solidFill>
              <a:latin typeface="Times New Roman" panose="02020603050405020304" pitchFamily="18" charset="0"/>
              <a:ea typeface="+mn-ea"/>
              <a:cs typeface="Times New Roman" panose="02020603050405020304" pitchFamily="18" charset="0"/>
            </a:endParaRPr>
          </a:p>
          <a:p>
            <a:pPr algn="ctr" eaLnBrk="1" hangingPunct="1">
              <a:buClr>
                <a:srgbClr val="000000"/>
              </a:buClr>
              <a:buSzPct val="100000"/>
              <a:buFont typeface="Times New Roman" panose="02020603050405020304" pitchFamily="18" charset="0"/>
              <a:buNone/>
              <a:defRPr/>
            </a:pPr>
            <a:endParaRPr lang="pt-BR" altLang="pt-BR" dirty="0">
              <a:solidFill>
                <a:srgbClr val="0000FF"/>
              </a:solidFill>
              <a:latin typeface="Times New Roman" panose="02020603050405020304" pitchFamily="18" charset="0"/>
              <a:ea typeface="+mn-ea"/>
              <a:cs typeface="Times New Roman" panose="02020603050405020304" pitchFamily="18" charset="0"/>
            </a:endParaRPr>
          </a:p>
          <a:p>
            <a:pPr marL="285750" indent="-285750" algn="just" eaLnBrk="1" hangingPunct="1">
              <a:buClr>
                <a:srgbClr val="000000"/>
              </a:buClr>
              <a:buSzPct val="100000"/>
              <a:buFont typeface="Arial" panose="020B0604020202020204" pitchFamily="34" charset="0"/>
              <a:buChar char="•"/>
              <a:defRPr/>
            </a:pPr>
            <a:r>
              <a:rPr lang="pt-BR" altLang="pt-BR" sz="1600" b="1" dirty="0" err="1">
                <a:latin typeface="Times New Roman" panose="02020603050405020304" pitchFamily="18" charset="0"/>
                <a:ea typeface="+mn-ea"/>
                <a:cs typeface="Times New Roman" panose="02020603050405020304" pitchFamily="18" charset="0"/>
              </a:rPr>
              <a:t>En</a:t>
            </a:r>
            <a:r>
              <a:rPr lang="pt-BR" altLang="pt-BR" sz="1600" b="1" dirty="0">
                <a:latin typeface="Times New Roman" panose="02020603050405020304" pitchFamily="18" charset="0"/>
                <a:ea typeface="+mn-ea"/>
                <a:cs typeface="Times New Roman" panose="02020603050405020304" pitchFamily="18" charset="0"/>
              </a:rPr>
              <a:t> 2018, </a:t>
            </a:r>
            <a:r>
              <a:rPr lang="pt-BR" altLang="pt-BR" sz="1600" b="1" dirty="0" err="1">
                <a:latin typeface="Times New Roman" panose="02020603050405020304" pitchFamily="18" charset="0"/>
                <a:ea typeface="+mn-ea"/>
                <a:cs typeface="Times New Roman" panose="02020603050405020304" pitchFamily="18" charset="0"/>
              </a:rPr>
              <a:t>un</a:t>
            </a:r>
            <a:r>
              <a:rPr lang="pt-BR" altLang="pt-BR" sz="1600" b="1" dirty="0">
                <a:latin typeface="Times New Roman" panose="02020603050405020304" pitchFamily="18" charset="0"/>
                <a:ea typeface="+mn-ea"/>
                <a:cs typeface="Times New Roman" panose="02020603050405020304" pitchFamily="18" charset="0"/>
              </a:rPr>
              <a:t> </a:t>
            </a:r>
            <a:r>
              <a:rPr lang="es-ES" altLang="pt-BR" sz="1600" b="1" dirty="0">
                <a:latin typeface="Times New Roman" panose="02020603050405020304" pitchFamily="18" charset="0"/>
                <a:ea typeface="+mn-ea"/>
                <a:cs typeface="Times New Roman" panose="02020603050405020304" pitchFamily="18" charset="0"/>
              </a:rPr>
              <a:t>oficial de la Armada Boliviana está realizando el Curso de </a:t>
            </a:r>
            <a:r>
              <a:rPr lang="pt-BR" altLang="pt-BR" sz="1600" b="1" dirty="0">
                <a:latin typeface="Times New Roman" panose="02020603050405020304" pitchFamily="18" charset="0"/>
                <a:ea typeface="+mn-ea"/>
                <a:cs typeface="Times New Roman" panose="02020603050405020304" pitchFamily="18" charset="0"/>
              </a:rPr>
              <a:t>Aperfeiçoamento em</a:t>
            </a:r>
            <a:r>
              <a:rPr lang="es-ES" altLang="pt-BR" sz="1600" b="1" dirty="0">
                <a:latin typeface="Times New Roman" panose="02020603050405020304" pitchFamily="18" charset="0"/>
                <a:ea typeface="+mn-ea"/>
                <a:cs typeface="Times New Roman" panose="02020603050405020304" pitchFamily="18" charset="0"/>
              </a:rPr>
              <a:t> Hidrografía para Oficiales </a:t>
            </a:r>
            <a:r>
              <a:rPr lang="pt-BR" altLang="pt-BR" sz="1600" b="1" dirty="0">
                <a:latin typeface="Times New Roman" panose="02020603050405020304" pitchFamily="18" charset="0"/>
                <a:ea typeface="+mn-ea"/>
                <a:cs typeface="Times New Roman" panose="02020603050405020304" pitchFamily="18" charset="0"/>
              </a:rPr>
              <a:t>(CAHO) </a:t>
            </a:r>
            <a:r>
              <a:rPr lang="pt-BR" altLang="pt-BR" sz="1600" b="1" dirty="0" err="1">
                <a:latin typeface="Times New Roman" panose="02020603050405020304" pitchFamily="18" charset="0"/>
                <a:ea typeface="+mn-ea"/>
                <a:cs typeface="Times New Roman" panose="02020603050405020304" pitchFamily="18" charset="0"/>
              </a:rPr>
              <a:t>en</a:t>
            </a:r>
            <a:r>
              <a:rPr lang="pt-BR" altLang="pt-BR" sz="1600" b="1" dirty="0">
                <a:latin typeface="Times New Roman" panose="02020603050405020304" pitchFamily="18" charset="0"/>
                <a:ea typeface="+mn-ea"/>
                <a:cs typeface="Times New Roman" panose="02020603050405020304" pitchFamily="18" charset="0"/>
              </a:rPr>
              <a:t> </a:t>
            </a:r>
            <a:r>
              <a:rPr lang="pt-BR" altLang="pt-BR" sz="1600" b="1" dirty="0" err="1">
                <a:latin typeface="Times New Roman" panose="02020603050405020304" pitchFamily="18" charset="0"/>
                <a:ea typeface="+mn-ea"/>
                <a:cs typeface="Times New Roman" panose="02020603050405020304" pitchFamily="18" charset="0"/>
              </a:rPr>
              <a:t>la</a:t>
            </a:r>
            <a:r>
              <a:rPr lang="pt-BR" altLang="pt-BR" sz="1600" b="1" dirty="0">
                <a:latin typeface="Times New Roman" panose="02020603050405020304" pitchFamily="18" charset="0"/>
                <a:ea typeface="+mn-ea"/>
                <a:cs typeface="Times New Roman" panose="02020603050405020304" pitchFamily="18" charset="0"/>
              </a:rPr>
              <a:t> DHN, </a:t>
            </a:r>
            <a:r>
              <a:rPr lang="pt-BR" altLang="pt-BR" sz="1600" b="1" dirty="0" err="1">
                <a:latin typeface="Times New Roman" panose="02020603050405020304" pitchFamily="18" charset="0"/>
                <a:ea typeface="+mn-ea"/>
                <a:cs typeface="Times New Roman" panose="02020603050405020304" pitchFamily="18" charset="0"/>
              </a:rPr>
              <a:t>reconocido</a:t>
            </a:r>
            <a:r>
              <a:rPr lang="pt-BR" altLang="pt-BR" sz="1600" b="1" dirty="0">
                <a:latin typeface="Times New Roman" panose="02020603050405020304" pitchFamily="18" charset="0"/>
                <a:ea typeface="+mn-ea"/>
                <a:cs typeface="Times New Roman" panose="02020603050405020304" pitchFamily="18" charset="0"/>
              </a:rPr>
              <a:t> por </a:t>
            </a:r>
            <a:r>
              <a:rPr lang="pt-BR" altLang="pt-BR" sz="1600" b="1" dirty="0" err="1">
                <a:latin typeface="Times New Roman" panose="02020603050405020304" pitchFamily="18" charset="0"/>
                <a:ea typeface="+mn-ea"/>
                <a:cs typeface="Times New Roman" panose="02020603050405020304" pitchFamily="18" charset="0"/>
              </a:rPr>
              <a:t>la</a:t>
            </a:r>
            <a:r>
              <a:rPr lang="pt-BR" altLang="pt-BR" sz="1600" b="1" dirty="0">
                <a:latin typeface="Times New Roman" panose="02020603050405020304" pitchFamily="18" charset="0"/>
                <a:ea typeface="+mn-ea"/>
                <a:cs typeface="Times New Roman" panose="02020603050405020304" pitchFamily="18" charset="0"/>
              </a:rPr>
              <a:t> OHI como </a:t>
            </a:r>
            <a:r>
              <a:rPr lang="pt-BR" altLang="pt-BR" sz="1600" b="1" dirty="0" err="1">
                <a:latin typeface="Times New Roman" panose="02020603050405020304" pitchFamily="18" charset="0"/>
                <a:ea typeface="+mn-ea"/>
                <a:cs typeface="Times New Roman" panose="02020603050405020304" pitchFamily="18" charset="0"/>
              </a:rPr>
              <a:t>categoría</a:t>
            </a:r>
            <a:r>
              <a:rPr lang="pt-BR" altLang="pt-BR" sz="1600" b="1" dirty="0">
                <a:latin typeface="Times New Roman" panose="02020603050405020304" pitchFamily="18" charset="0"/>
                <a:ea typeface="+mn-ea"/>
                <a:cs typeface="Times New Roman" panose="02020603050405020304" pitchFamily="18" charset="0"/>
              </a:rPr>
              <a:t> “A”.</a:t>
            </a:r>
          </a:p>
          <a:p>
            <a:pPr marL="285750" indent="-285750" algn="just" eaLnBrk="1" hangingPunct="1">
              <a:buClr>
                <a:srgbClr val="000000"/>
              </a:buClr>
              <a:buSzPct val="100000"/>
              <a:buFont typeface="Arial" panose="020B0604020202020204" pitchFamily="34" charset="0"/>
              <a:buChar char="•"/>
              <a:defRPr/>
            </a:pPr>
            <a:r>
              <a:rPr lang="pt-BR" altLang="pt-BR" sz="1600" b="1" dirty="0">
                <a:latin typeface="Times New Roman" panose="02020603050405020304" pitchFamily="18" charset="0"/>
                <a:ea typeface="+mn-ea"/>
                <a:cs typeface="Times New Roman" panose="02020603050405020304" pitchFamily="18" charset="0"/>
              </a:rPr>
              <a:t>Argentina, </a:t>
            </a:r>
            <a:r>
              <a:rPr lang="pt-BR" altLang="pt-BR" sz="1600" b="1" dirty="0" err="1">
                <a:latin typeface="Times New Roman" panose="02020603050405020304" pitchFamily="18" charset="0"/>
                <a:ea typeface="+mn-ea"/>
                <a:cs typeface="Times New Roman" panose="02020603050405020304" pitchFamily="18" charset="0"/>
              </a:rPr>
              <a:t>Uruguay</a:t>
            </a:r>
            <a:r>
              <a:rPr lang="pt-BR" altLang="pt-BR" sz="1600" b="1" dirty="0">
                <a:latin typeface="Times New Roman" panose="02020603050405020304" pitchFamily="18" charset="0"/>
                <a:ea typeface="+mn-ea"/>
                <a:cs typeface="Times New Roman" panose="02020603050405020304" pitchFamily="18" charset="0"/>
              </a:rPr>
              <a:t>, </a:t>
            </a:r>
            <a:r>
              <a:rPr lang="pt-BR" altLang="pt-BR" sz="1600" b="1" dirty="0" err="1">
                <a:latin typeface="Times New Roman" panose="02020603050405020304" pitchFamily="18" charset="0"/>
                <a:ea typeface="+mn-ea"/>
                <a:cs typeface="Times New Roman" panose="02020603050405020304" pitchFamily="18" charset="0"/>
              </a:rPr>
              <a:t>Paraguay</a:t>
            </a:r>
            <a:r>
              <a:rPr lang="pt-BR" altLang="pt-BR" sz="1600" b="1" dirty="0">
                <a:latin typeface="Times New Roman" panose="02020603050405020304" pitchFamily="18" charset="0"/>
                <a:ea typeface="+mn-ea"/>
                <a:cs typeface="Times New Roman" panose="02020603050405020304" pitchFamily="18" charset="0"/>
              </a:rPr>
              <a:t> y </a:t>
            </a:r>
            <a:r>
              <a:rPr lang="pt-BR" altLang="pt-BR" sz="1600" b="1" dirty="0" err="1">
                <a:latin typeface="Times New Roman" panose="02020603050405020304" pitchFamily="18" charset="0"/>
                <a:ea typeface="+mn-ea"/>
                <a:cs typeface="Times New Roman" panose="02020603050405020304" pitchFamily="18" charset="0"/>
              </a:rPr>
              <a:t>Bolivia</a:t>
            </a:r>
            <a:r>
              <a:rPr lang="pt-BR" altLang="pt-BR" sz="1600" b="1" dirty="0">
                <a:latin typeface="Times New Roman" panose="02020603050405020304" pitchFamily="18" charset="0"/>
                <a:ea typeface="+mn-ea"/>
                <a:cs typeface="Times New Roman" panose="02020603050405020304" pitchFamily="18" charset="0"/>
              </a:rPr>
              <a:t> </a:t>
            </a:r>
            <a:r>
              <a:rPr lang="es-ES" altLang="pt-BR" sz="1600" b="1" dirty="0">
                <a:latin typeface="Times New Roman" panose="02020603050405020304" pitchFamily="18" charset="0"/>
                <a:ea typeface="+mn-ea"/>
                <a:cs typeface="Times New Roman" panose="02020603050405020304" pitchFamily="18" charset="0"/>
              </a:rPr>
              <a:t>serán invitados a enviar participantes al curso de MSI (</a:t>
            </a:r>
            <a:r>
              <a:rPr lang="es-ES" altLang="pt-BR" sz="1600" b="1" i="1" dirty="0" err="1">
                <a:latin typeface="Times New Roman" panose="02020603050405020304" pitchFamily="18" charset="0"/>
                <a:ea typeface="+mn-ea"/>
                <a:cs typeface="Times New Roman" panose="02020603050405020304" pitchFamily="18" charset="0"/>
              </a:rPr>
              <a:t>Maritime</a:t>
            </a:r>
            <a:r>
              <a:rPr lang="es-ES" altLang="pt-BR" sz="1600" b="1" i="1" dirty="0">
                <a:latin typeface="Times New Roman" panose="02020603050405020304" pitchFamily="18" charset="0"/>
                <a:ea typeface="+mn-ea"/>
                <a:cs typeface="Times New Roman" panose="02020603050405020304" pitchFamily="18" charset="0"/>
              </a:rPr>
              <a:t> Safety </a:t>
            </a:r>
            <a:r>
              <a:rPr lang="es-ES" altLang="pt-BR" sz="1600" b="1" i="1" dirty="0" err="1">
                <a:latin typeface="Times New Roman" panose="02020603050405020304" pitchFamily="18" charset="0"/>
                <a:ea typeface="+mn-ea"/>
                <a:cs typeface="Times New Roman" panose="02020603050405020304" pitchFamily="18" charset="0"/>
              </a:rPr>
              <a:t>Information</a:t>
            </a:r>
            <a:r>
              <a:rPr lang="es-ES" altLang="pt-BR" sz="1600" b="1" dirty="0">
                <a:latin typeface="Times New Roman" panose="02020603050405020304" pitchFamily="18" charset="0"/>
                <a:ea typeface="+mn-ea"/>
                <a:cs typeface="Times New Roman" panose="02020603050405020304" pitchFamily="18" charset="0"/>
              </a:rPr>
              <a:t>) que se llevará a cabo en DHN (Brasil) en Octubre de 2018.</a:t>
            </a:r>
            <a:endParaRPr lang="pt-BR" altLang="pt-BR" sz="1600" b="1" dirty="0">
              <a:latin typeface="Times New Roman" panose="02020603050405020304" pitchFamily="18" charset="0"/>
              <a:ea typeface="+mn-ea"/>
              <a:cs typeface="Times New Roman" panose="02020603050405020304" pitchFamily="18" charset="0"/>
            </a:endParaRPr>
          </a:p>
          <a:p>
            <a:pPr marL="285750" indent="-285750" algn="just" eaLnBrk="1" hangingPunct="1">
              <a:buClr>
                <a:srgbClr val="000000"/>
              </a:buClr>
              <a:buSzPct val="100000"/>
              <a:buFont typeface="Arial" panose="020B0604020202020204" pitchFamily="34" charset="0"/>
              <a:buChar char="•"/>
              <a:defRPr/>
            </a:pPr>
            <a:r>
              <a:rPr lang="pt-BR" altLang="pt-BR" sz="1600" b="1" dirty="0" err="1">
                <a:latin typeface="Times New Roman" panose="02020603050405020304" pitchFamily="18" charset="0"/>
                <a:ea typeface="+mn-ea"/>
                <a:cs typeface="Times New Roman" panose="02020603050405020304" pitchFamily="18" charset="0"/>
              </a:rPr>
              <a:t>En</a:t>
            </a:r>
            <a:r>
              <a:rPr lang="pt-BR" altLang="pt-BR" sz="1600" b="1" dirty="0">
                <a:latin typeface="Times New Roman" panose="02020603050405020304" pitchFamily="18" charset="0"/>
                <a:ea typeface="+mn-ea"/>
                <a:cs typeface="Times New Roman" panose="02020603050405020304" pitchFamily="18" charset="0"/>
              </a:rPr>
              <a:t> 2017, se </a:t>
            </a:r>
            <a:r>
              <a:rPr lang="pt-BR" altLang="pt-BR" sz="1600" b="1" dirty="0" err="1">
                <a:latin typeface="Times New Roman" panose="02020603050405020304" pitchFamily="18" charset="0"/>
                <a:ea typeface="+mn-ea"/>
                <a:cs typeface="Times New Roman" panose="02020603050405020304" pitchFamily="18" charset="0"/>
              </a:rPr>
              <a:t>aprobó</a:t>
            </a:r>
            <a:r>
              <a:rPr lang="pt-BR" altLang="pt-BR" sz="1600" b="1" dirty="0">
                <a:latin typeface="Times New Roman" panose="02020603050405020304" pitchFamily="18" charset="0"/>
                <a:ea typeface="+mn-ea"/>
                <a:cs typeface="Times New Roman" panose="02020603050405020304" pitchFamily="18" charset="0"/>
              </a:rPr>
              <a:t> </a:t>
            </a:r>
            <a:r>
              <a:rPr lang="pt-BR" altLang="pt-BR" sz="1600" b="1" dirty="0" err="1">
                <a:latin typeface="Times New Roman" panose="02020603050405020304" pitchFamily="18" charset="0"/>
                <a:ea typeface="+mn-ea"/>
                <a:cs typeface="Times New Roman" panose="02020603050405020304" pitchFamily="18" charset="0"/>
              </a:rPr>
              <a:t>la</a:t>
            </a:r>
            <a:r>
              <a:rPr lang="pt-BR" altLang="pt-BR" sz="1600" b="1" dirty="0">
                <a:latin typeface="Times New Roman" panose="02020603050405020304" pitchFamily="18" charset="0"/>
                <a:ea typeface="+mn-ea"/>
                <a:cs typeface="Times New Roman" panose="02020603050405020304" pitchFamily="18" charset="0"/>
              </a:rPr>
              <a:t> </a:t>
            </a:r>
            <a:r>
              <a:rPr lang="pt-BR" altLang="pt-BR" sz="1600" b="1" dirty="0" err="1">
                <a:latin typeface="Times New Roman" panose="02020603050405020304" pitchFamily="18" charset="0"/>
                <a:ea typeface="+mn-ea"/>
                <a:cs typeface="Times New Roman" panose="02020603050405020304" pitchFamily="18" charset="0"/>
              </a:rPr>
              <a:t>participación</a:t>
            </a:r>
            <a:r>
              <a:rPr lang="pt-BR" altLang="pt-BR" sz="1600" b="1" dirty="0">
                <a:latin typeface="Times New Roman" panose="02020603050405020304" pitchFamily="18" charset="0"/>
                <a:ea typeface="+mn-ea"/>
                <a:cs typeface="Times New Roman" panose="02020603050405020304" pitchFamily="18" charset="0"/>
              </a:rPr>
              <a:t> de </a:t>
            </a:r>
            <a:r>
              <a:rPr lang="pt-BR" altLang="pt-BR" sz="1600" b="1" dirty="0" err="1">
                <a:latin typeface="Times New Roman" panose="02020603050405020304" pitchFamily="18" charset="0"/>
                <a:ea typeface="+mn-ea"/>
                <a:cs typeface="Times New Roman" panose="02020603050405020304" pitchFamily="18" charset="0"/>
              </a:rPr>
              <a:t>un</a:t>
            </a:r>
            <a:r>
              <a:rPr lang="pt-BR" altLang="pt-BR" sz="1600" b="1" dirty="0">
                <a:latin typeface="Times New Roman" panose="02020603050405020304" pitchFamily="18" charset="0"/>
                <a:ea typeface="+mn-ea"/>
                <a:cs typeface="Times New Roman" panose="02020603050405020304" pitchFamily="18" charset="0"/>
              </a:rPr>
              <a:t> representante </a:t>
            </a:r>
            <a:r>
              <a:rPr lang="pt-BR" altLang="pt-BR" sz="1600" b="1" dirty="0" err="1">
                <a:latin typeface="Times New Roman" panose="02020603050405020304" pitchFamily="18" charset="0"/>
                <a:ea typeface="+mn-ea"/>
                <a:cs typeface="Times New Roman" panose="02020603050405020304" pitchFamily="18" charset="0"/>
              </a:rPr>
              <a:t>del</a:t>
            </a:r>
            <a:r>
              <a:rPr lang="pt-BR" altLang="pt-BR" sz="1600" b="1" dirty="0">
                <a:latin typeface="Times New Roman" panose="02020603050405020304" pitchFamily="18" charset="0"/>
                <a:ea typeface="+mn-ea"/>
                <a:cs typeface="Times New Roman" panose="02020603050405020304" pitchFamily="18" charset="0"/>
              </a:rPr>
              <a:t> SHN (Argentina) </a:t>
            </a:r>
            <a:r>
              <a:rPr lang="en-US" altLang="pt-BR" sz="1600" b="1" dirty="0" err="1">
                <a:latin typeface="Times New Roman" panose="02020603050405020304" pitchFamily="18" charset="0"/>
                <a:ea typeface="+mn-ea"/>
                <a:cs typeface="Times New Roman" panose="02020603050405020304" pitchFamily="18" charset="0"/>
              </a:rPr>
              <a:t>en</a:t>
            </a:r>
            <a:r>
              <a:rPr lang="en-US" altLang="pt-BR" sz="1600" b="1" dirty="0">
                <a:latin typeface="Times New Roman" panose="02020603050405020304" pitchFamily="18" charset="0"/>
                <a:ea typeface="+mn-ea"/>
                <a:cs typeface="Times New Roman" panose="02020603050405020304" pitchFamily="18" charset="0"/>
              </a:rPr>
              <a:t> el Taller de </a:t>
            </a:r>
            <a:r>
              <a:rPr lang="pt-BR" altLang="pt-BR" sz="1600" b="1" dirty="0">
                <a:latin typeface="Times New Roman" panose="02020603050405020304" pitchFamily="18" charset="0"/>
                <a:ea typeface="+mn-ea"/>
                <a:cs typeface="Times New Roman" panose="02020603050405020304" pitchFamily="18" charset="0"/>
              </a:rPr>
              <a:t>“</a:t>
            </a:r>
            <a:r>
              <a:rPr lang="pt-BR" altLang="pt-BR" sz="1600" b="1" dirty="0" err="1">
                <a:latin typeface="Times New Roman" panose="02020603050405020304" pitchFamily="18" charset="0"/>
                <a:ea typeface="+mn-ea"/>
                <a:cs typeface="Times New Roman" panose="02020603050405020304" pitchFamily="18" charset="0"/>
              </a:rPr>
              <a:t>Análisis</a:t>
            </a:r>
            <a:r>
              <a:rPr lang="pt-BR" altLang="pt-BR" sz="1600" b="1" dirty="0">
                <a:latin typeface="Times New Roman" panose="02020603050405020304" pitchFamily="18" charset="0"/>
                <a:ea typeface="+mn-ea"/>
                <a:cs typeface="Times New Roman" panose="02020603050405020304" pitchFamily="18" charset="0"/>
              </a:rPr>
              <a:t> e </a:t>
            </a:r>
            <a:r>
              <a:rPr lang="pt-BR" altLang="pt-BR" sz="1600" b="1" dirty="0" err="1">
                <a:latin typeface="Times New Roman" panose="02020603050405020304" pitchFamily="18" charset="0"/>
                <a:ea typeface="+mn-ea"/>
                <a:cs typeface="Times New Roman" panose="02020603050405020304" pitchFamily="18" charset="0"/>
              </a:rPr>
              <a:t>Identificación</a:t>
            </a:r>
            <a:r>
              <a:rPr lang="pt-BR" altLang="pt-BR" sz="1600" b="1" dirty="0">
                <a:latin typeface="Times New Roman" panose="02020603050405020304" pitchFamily="18" charset="0"/>
                <a:ea typeface="+mn-ea"/>
                <a:cs typeface="Times New Roman" panose="02020603050405020304" pitchFamily="18" charset="0"/>
              </a:rPr>
              <a:t> de </a:t>
            </a:r>
            <a:r>
              <a:rPr lang="pt-BR" altLang="pt-BR" sz="1600" b="1" dirty="0" err="1">
                <a:latin typeface="Times New Roman" panose="02020603050405020304" pitchFamily="18" charset="0"/>
                <a:ea typeface="+mn-ea"/>
                <a:cs typeface="Times New Roman" panose="02020603050405020304" pitchFamily="18" charset="0"/>
              </a:rPr>
              <a:t>Geoformas</a:t>
            </a:r>
            <a:r>
              <a:rPr lang="pt-BR" altLang="pt-BR" sz="1600" b="1" dirty="0">
                <a:latin typeface="Times New Roman" panose="02020603050405020304" pitchFamily="18" charset="0"/>
                <a:ea typeface="+mn-ea"/>
                <a:cs typeface="Times New Roman" panose="02020603050405020304" pitchFamily="18" charset="0"/>
              </a:rPr>
              <a:t> Submarinas”, </a:t>
            </a:r>
            <a:r>
              <a:rPr lang="pt-BR" altLang="pt-BR" sz="1600" b="1" dirty="0" err="1">
                <a:latin typeface="Times New Roman" panose="02020603050405020304" pitchFamily="18" charset="0"/>
                <a:ea typeface="+mn-ea"/>
                <a:cs typeface="Times New Roman" panose="02020603050405020304" pitchFamily="18" charset="0"/>
              </a:rPr>
              <a:t>en</a:t>
            </a:r>
            <a:r>
              <a:rPr lang="pt-BR" altLang="pt-BR" sz="1600" b="1" dirty="0">
                <a:latin typeface="Times New Roman" panose="02020603050405020304" pitchFamily="18" charset="0"/>
                <a:ea typeface="+mn-ea"/>
                <a:cs typeface="Times New Roman" panose="02020603050405020304" pitchFamily="18" charset="0"/>
              </a:rPr>
              <a:t> </a:t>
            </a:r>
            <a:r>
              <a:rPr lang="pt-BR" altLang="pt-BR" sz="1600" b="1" dirty="0" err="1">
                <a:latin typeface="Times New Roman" panose="02020603050405020304" pitchFamily="18" charset="0"/>
                <a:ea typeface="+mn-ea"/>
                <a:cs typeface="Times New Roman" panose="02020603050405020304" pitchFamily="18" charset="0"/>
              </a:rPr>
              <a:t>la</a:t>
            </a:r>
            <a:r>
              <a:rPr lang="pt-BR" altLang="pt-BR" sz="1600" b="1" dirty="0">
                <a:latin typeface="Times New Roman" panose="02020603050405020304" pitchFamily="18" charset="0"/>
                <a:ea typeface="+mn-ea"/>
                <a:cs typeface="Times New Roman" panose="02020603050405020304" pitchFamily="18" charset="0"/>
              </a:rPr>
              <a:t> </a:t>
            </a:r>
            <a:r>
              <a:rPr lang="pt-BR" altLang="pt-BR" sz="1600" b="1" dirty="0" err="1">
                <a:latin typeface="Times New Roman" panose="02020603050405020304" pitchFamily="18" charset="0"/>
                <a:ea typeface="+mn-ea"/>
                <a:cs typeface="Times New Roman" panose="02020603050405020304" pitchFamily="18" charset="0"/>
              </a:rPr>
              <a:t>ciudad</a:t>
            </a:r>
            <a:r>
              <a:rPr lang="pt-BR" altLang="pt-BR" sz="1600" b="1" dirty="0">
                <a:latin typeface="Times New Roman" panose="02020603050405020304" pitchFamily="18" charset="0"/>
                <a:ea typeface="+mn-ea"/>
                <a:cs typeface="Times New Roman" panose="02020603050405020304" pitchFamily="18" charset="0"/>
              </a:rPr>
              <a:t> de Cartagena de </a:t>
            </a:r>
            <a:r>
              <a:rPr lang="pt-BR" altLang="pt-BR" sz="1600" b="1" dirty="0" err="1">
                <a:latin typeface="Times New Roman" panose="02020603050405020304" pitchFamily="18" charset="0"/>
                <a:ea typeface="+mn-ea"/>
                <a:cs typeface="Times New Roman" panose="02020603050405020304" pitchFamily="18" charset="0"/>
              </a:rPr>
              <a:t>Indias</a:t>
            </a:r>
            <a:r>
              <a:rPr lang="pt-BR" altLang="pt-BR" sz="1600" b="1" dirty="0">
                <a:latin typeface="Times New Roman" panose="02020603050405020304" pitchFamily="18" charset="0"/>
                <a:ea typeface="+mn-ea"/>
                <a:cs typeface="Times New Roman" panose="02020603050405020304" pitchFamily="18" charset="0"/>
              </a:rPr>
              <a:t>, </a:t>
            </a:r>
            <a:r>
              <a:rPr lang="pt-BR" altLang="pt-BR" sz="1600" b="1" dirty="0" err="1">
                <a:latin typeface="Times New Roman" panose="02020603050405020304" pitchFamily="18" charset="0"/>
                <a:ea typeface="+mn-ea"/>
                <a:cs typeface="Times New Roman" panose="02020603050405020304" pitchFamily="18" charset="0"/>
              </a:rPr>
              <a:t>Colombia</a:t>
            </a:r>
            <a:r>
              <a:rPr lang="pt-BR" altLang="pt-BR" sz="1600" b="1" dirty="0">
                <a:latin typeface="Times New Roman" panose="02020603050405020304" pitchFamily="18" charset="0"/>
                <a:ea typeface="+mn-ea"/>
                <a:cs typeface="Times New Roman" panose="02020603050405020304" pitchFamily="18" charset="0"/>
              </a:rPr>
              <a:t>. </a:t>
            </a:r>
          </a:p>
          <a:p>
            <a:pPr marL="285750" indent="-285750" algn="just" eaLnBrk="1" hangingPunct="1">
              <a:buClr>
                <a:srgbClr val="000000"/>
              </a:buClr>
              <a:buSzPct val="100000"/>
              <a:buFont typeface="Arial" panose="020B0604020202020204" pitchFamily="34" charset="0"/>
              <a:buChar char="•"/>
              <a:defRPr/>
            </a:pPr>
            <a:r>
              <a:rPr lang="es-ES" altLang="pt-BR" sz="1600" b="1" dirty="0">
                <a:latin typeface="Times New Roman" panose="02020603050405020304" pitchFamily="18" charset="0"/>
                <a:ea typeface="+mn-ea"/>
                <a:cs typeface="Times New Roman" panose="02020603050405020304" pitchFamily="18" charset="0"/>
              </a:rPr>
              <a:t>Para establecer un criterio para la definición del representante de La </a:t>
            </a:r>
            <a:r>
              <a:rPr lang="es-ES" altLang="pt-BR" sz="1600" b="1" dirty="0" err="1">
                <a:latin typeface="Times New Roman" panose="02020603050405020304" pitchFamily="18" charset="0"/>
                <a:ea typeface="+mn-ea"/>
                <a:cs typeface="Times New Roman" panose="02020603050405020304" pitchFamily="18" charset="0"/>
              </a:rPr>
              <a:t>CHAtSO</a:t>
            </a:r>
            <a:r>
              <a:rPr lang="es-ES" altLang="pt-BR" sz="1600" b="1" dirty="0">
                <a:latin typeface="Times New Roman" panose="02020603050405020304" pitchFamily="18" charset="0"/>
                <a:ea typeface="+mn-ea"/>
                <a:cs typeface="Times New Roman" panose="02020603050405020304" pitchFamily="18" charset="0"/>
              </a:rPr>
              <a:t> en los cursos del Programa de Capacitación del Personal de la OHI</a:t>
            </a:r>
            <a:r>
              <a:rPr lang="pt-BR" altLang="pt-BR" sz="1600" b="1" dirty="0">
                <a:latin typeface="Times New Roman" panose="02020603050405020304" pitchFamily="18" charset="0"/>
                <a:ea typeface="+mn-ea"/>
                <a:cs typeface="Times New Roman" panose="02020603050405020304" pitchFamily="18" charset="0"/>
              </a:rPr>
              <a:t>, </a:t>
            </a:r>
            <a:r>
              <a:rPr lang="es-ES" altLang="pt-BR" sz="1600" b="1" dirty="0">
                <a:latin typeface="Times New Roman" panose="02020603050405020304" pitchFamily="18" charset="0"/>
                <a:ea typeface="+mn-ea"/>
                <a:cs typeface="Times New Roman" panose="02020603050405020304" pitchFamily="18" charset="0"/>
              </a:rPr>
              <a:t>cuando hay una invitación de otra Comisión Hidrográfica de América Latina (MACHC o SEPRHC)</a:t>
            </a:r>
            <a:r>
              <a:rPr lang="pt-BR" altLang="pt-BR" sz="1600" b="1" dirty="0">
                <a:latin typeface="Times New Roman" panose="02020603050405020304" pitchFamily="18" charset="0"/>
                <a:ea typeface="+mn-ea"/>
                <a:cs typeface="Times New Roman" panose="02020603050405020304" pitchFamily="18" charset="0"/>
              </a:rPr>
              <a:t>, </a:t>
            </a:r>
            <a:r>
              <a:rPr lang="es-ES" altLang="pt-BR" sz="1600" b="1" dirty="0">
                <a:latin typeface="Times New Roman" panose="02020603050405020304" pitchFamily="18" charset="0"/>
                <a:ea typeface="+mn-ea"/>
                <a:cs typeface="Times New Roman" panose="02020603050405020304" pitchFamily="18" charset="0"/>
              </a:rPr>
              <a:t>se acordó que la indicación del representante </a:t>
            </a:r>
            <a:r>
              <a:rPr lang="pt-BR" altLang="pt-BR" sz="1600" b="1" dirty="0">
                <a:latin typeface="Times New Roman" panose="02020603050405020304" pitchFamily="18" charset="0"/>
                <a:ea typeface="+mn-ea"/>
                <a:cs typeface="Times New Roman" panose="02020603050405020304" pitchFamily="18" charset="0"/>
              </a:rPr>
              <a:t>de </a:t>
            </a:r>
            <a:r>
              <a:rPr lang="pt-BR" altLang="pt-BR" sz="1600" b="1" dirty="0" err="1">
                <a:latin typeface="Times New Roman" panose="02020603050405020304" pitchFamily="18" charset="0"/>
                <a:ea typeface="+mn-ea"/>
                <a:cs typeface="Times New Roman" panose="02020603050405020304" pitchFamily="18" charset="0"/>
              </a:rPr>
              <a:t>la</a:t>
            </a:r>
            <a:r>
              <a:rPr lang="pt-BR" altLang="pt-BR" sz="1600" b="1" dirty="0">
                <a:latin typeface="Times New Roman" panose="02020603050405020304" pitchFamily="18" charset="0"/>
                <a:ea typeface="+mn-ea"/>
                <a:cs typeface="Times New Roman" panose="02020603050405020304" pitchFamily="18" charset="0"/>
              </a:rPr>
              <a:t> </a:t>
            </a:r>
            <a:r>
              <a:rPr lang="pt-BR" altLang="pt-BR" sz="1600" b="1" dirty="0" err="1">
                <a:latin typeface="Times New Roman" panose="02020603050405020304" pitchFamily="18" charset="0"/>
                <a:ea typeface="+mn-ea"/>
                <a:cs typeface="Times New Roman" panose="02020603050405020304" pitchFamily="18" charset="0"/>
              </a:rPr>
              <a:t>CHAtSO</a:t>
            </a:r>
            <a:r>
              <a:rPr lang="pt-BR" altLang="pt-BR" sz="1600" b="1" dirty="0">
                <a:latin typeface="Times New Roman" panose="02020603050405020304" pitchFamily="18" charset="0"/>
                <a:ea typeface="+mn-ea"/>
                <a:cs typeface="Times New Roman" panose="02020603050405020304" pitchFamily="18" charset="0"/>
              </a:rPr>
              <a:t> </a:t>
            </a:r>
            <a:r>
              <a:rPr lang="es-ES" altLang="pt-BR" sz="1600" b="1" dirty="0">
                <a:latin typeface="Times New Roman" panose="02020603050405020304" pitchFamily="18" charset="0"/>
                <a:ea typeface="+mn-ea"/>
                <a:cs typeface="Times New Roman" panose="02020603050405020304" pitchFamily="18" charset="0"/>
              </a:rPr>
              <a:t>seguirá el orden alfabético de los Estados Miembros, es decir: Argentina, Brasil y Uruguay. </a:t>
            </a:r>
            <a:endParaRPr lang="pt-BR" altLang="pt-BR" b="1" dirty="0">
              <a:latin typeface="Times New Roman" panose="02020603050405020304" pitchFamily="18" charset="0"/>
              <a:ea typeface="+mn-ea"/>
              <a:cs typeface="Times New Roman" panose="02020603050405020304" pitchFamily="18" charset="0"/>
            </a:endParaRPr>
          </a:p>
          <a:p>
            <a:pPr marL="285750" indent="-285750" algn="just" eaLnBrk="1" hangingPunct="1">
              <a:buClr>
                <a:srgbClr val="000000"/>
              </a:buClr>
              <a:buSzPct val="100000"/>
              <a:buFont typeface="Arial" panose="020B0604020202020204" pitchFamily="34" charset="0"/>
              <a:buChar char="•"/>
              <a:defRPr/>
            </a:pPr>
            <a:r>
              <a:rPr lang="es-ES" altLang="pt-BR" sz="1600" b="1" dirty="0">
                <a:latin typeface="Times New Roman" panose="02020603050405020304" pitchFamily="18" charset="0"/>
                <a:ea typeface="+mn-ea"/>
                <a:cs typeface="Times New Roman" panose="02020603050405020304" pitchFamily="18" charset="0"/>
              </a:rPr>
              <a:t>El CN (RM1) </a:t>
            </a:r>
            <a:r>
              <a:rPr lang="es-ES" altLang="pt-BR" sz="1600" b="1" dirty="0" err="1">
                <a:latin typeface="Times New Roman" panose="02020603050405020304" pitchFamily="18" charset="0"/>
                <a:ea typeface="+mn-ea"/>
                <a:cs typeface="Times New Roman" panose="02020603050405020304" pitchFamily="18" charset="0"/>
              </a:rPr>
              <a:t>Helber</a:t>
            </a:r>
            <a:r>
              <a:rPr lang="es-ES" altLang="pt-BR" sz="1600" b="1" dirty="0">
                <a:latin typeface="Times New Roman" panose="02020603050405020304" pitchFamily="18" charset="0"/>
                <a:ea typeface="+mn-ea"/>
                <a:cs typeface="Times New Roman" panose="02020603050405020304" pitchFamily="18" charset="0"/>
              </a:rPr>
              <a:t> Carvalho Macedo, de DHN, solicitó dispensa de la función de Coordinador de Capacitación de Personal de la </a:t>
            </a:r>
            <a:r>
              <a:rPr lang="es-ES" altLang="pt-BR" sz="1600" b="1" dirty="0" err="1">
                <a:latin typeface="Times New Roman" panose="02020603050405020304" pitchFamily="18" charset="0"/>
                <a:ea typeface="+mn-ea"/>
                <a:cs typeface="Times New Roman" panose="02020603050405020304" pitchFamily="18" charset="0"/>
              </a:rPr>
              <a:t>CHAtSO</a:t>
            </a:r>
            <a:r>
              <a:rPr lang="es-ES" altLang="pt-BR" sz="1600" b="1" dirty="0">
                <a:latin typeface="Times New Roman" panose="02020603050405020304" pitchFamily="18" charset="0"/>
                <a:ea typeface="+mn-ea"/>
                <a:cs typeface="Times New Roman" panose="02020603050405020304" pitchFamily="18" charset="0"/>
              </a:rPr>
              <a:t> </a:t>
            </a:r>
            <a:r>
              <a:rPr lang="pt-BR" altLang="pt-BR" sz="1600" b="1" dirty="0">
                <a:latin typeface="Times New Roman" panose="02020603050405020304" pitchFamily="18" charset="0"/>
                <a:ea typeface="+mn-ea"/>
                <a:cs typeface="Times New Roman" panose="02020603050405020304" pitchFamily="18" charset="0"/>
              </a:rPr>
              <a:t>(</a:t>
            </a:r>
            <a:r>
              <a:rPr lang="pt-BR" altLang="pt-BR" sz="1600" b="1" i="1" dirty="0" err="1">
                <a:latin typeface="Times New Roman" panose="02020603050405020304" pitchFamily="18" charset="0"/>
                <a:ea typeface="+mn-ea"/>
                <a:cs typeface="Times New Roman" panose="02020603050405020304" pitchFamily="18" charset="0"/>
              </a:rPr>
              <a:t>Capacity</a:t>
            </a:r>
            <a:r>
              <a:rPr lang="pt-BR" altLang="pt-BR" sz="1600" b="1" i="1" dirty="0">
                <a:latin typeface="Times New Roman" panose="02020603050405020304" pitchFamily="18" charset="0"/>
                <a:ea typeface="+mn-ea"/>
                <a:cs typeface="Times New Roman" panose="02020603050405020304" pitchFamily="18" charset="0"/>
              </a:rPr>
              <a:t> </a:t>
            </a:r>
            <a:r>
              <a:rPr lang="pt-BR" altLang="pt-BR" sz="1600" b="1" i="1" dirty="0" err="1">
                <a:latin typeface="Times New Roman" panose="02020603050405020304" pitchFamily="18" charset="0"/>
                <a:ea typeface="+mn-ea"/>
                <a:cs typeface="Times New Roman" panose="02020603050405020304" pitchFamily="18" charset="0"/>
              </a:rPr>
              <a:t>Building</a:t>
            </a:r>
            <a:r>
              <a:rPr lang="pt-BR" altLang="pt-BR" sz="1600" b="1" i="1" dirty="0">
                <a:latin typeface="Times New Roman" panose="02020603050405020304" pitchFamily="18" charset="0"/>
                <a:ea typeface="+mn-ea"/>
                <a:cs typeface="Times New Roman" panose="02020603050405020304" pitchFamily="18" charset="0"/>
              </a:rPr>
              <a:t> </a:t>
            </a:r>
            <a:r>
              <a:rPr lang="pt-BR" altLang="pt-BR" sz="1600" b="1" i="1" dirty="0" err="1">
                <a:latin typeface="Times New Roman" panose="02020603050405020304" pitchFamily="18" charset="0"/>
                <a:ea typeface="+mn-ea"/>
                <a:cs typeface="Times New Roman" panose="02020603050405020304" pitchFamily="18" charset="0"/>
              </a:rPr>
              <a:t>Coordinator</a:t>
            </a:r>
            <a:r>
              <a:rPr lang="pt-BR" altLang="pt-BR" sz="1600" b="1" dirty="0">
                <a:latin typeface="Times New Roman" panose="02020603050405020304" pitchFamily="18" charset="0"/>
                <a:ea typeface="+mn-ea"/>
                <a:cs typeface="Times New Roman" panose="02020603050405020304" pitchFamily="18" charset="0"/>
              </a:rPr>
              <a:t>). </a:t>
            </a:r>
            <a:r>
              <a:rPr lang="es-ES" altLang="pt-BR" sz="1600" b="1" dirty="0">
                <a:latin typeface="Times New Roman" panose="02020603050405020304" pitchFamily="18" charset="0"/>
                <a:ea typeface="+mn-ea"/>
                <a:cs typeface="Times New Roman" panose="02020603050405020304" pitchFamily="18" charset="0"/>
              </a:rPr>
              <a:t>Después de 3 años en el cargo, el CN (RM1) </a:t>
            </a:r>
            <a:r>
              <a:rPr lang="es-ES" altLang="pt-BR" sz="1600" b="1" dirty="0" err="1">
                <a:latin typeface="Times New Roman" panose="02020603050405020304" pitchFamily="18" charset="0"/>
                <a:ea typeface="+mn-ea"/>
                <a:cs typeface="Times New Roman" panose="02020603050405020304" pitchFamily="18" charset="0"/>
              </a:rPr>
              <a:t>Helber</a:t>
            </a:r>
            <a:r>
              <a:rPr lang="es-ES" altLang="pt-BR" sz="1600" b="1" dirty="0">
                <a:latin typeface="Times New Roman" panose="02020603050405020304" pitchFamily="18" charset="0"/>
                <a:ea typeface="+mn-ea"/>
                <a:cs typeface="Times New Roman" panose="02020603050405020304" pitchFamily="18" charset="0"/>
              </a:rPr>
              <a:t> Carvalho expresó el honor y la gran satisfacción de trabajar con los Amigos de Argentina, Uruguay, Paraguay y Bolivia, y agradeció a todos por su cooperación. Para reemplazar al </a:t>
            </a:r>
            <a:r>
              <a:rPr lang="pt-BR" altLang="pt-BR" sz="1600" b="1" dirty="0">
                <a:latin typeface="Times New Roman" panose="02020603050405020304" pitchFamily="18" charset="0"/>
                <a:ea typeface="+mn-ea"/>
                <a:cs typeface="Times New Roman" panose="02020603050405020304" pitchFamily="18" charset="0"/>
              </a:rPr>
              <a:t>CN (RM1) </a:t>
            </a:r>
            <a:r>
              <a:rPr lang="pt-BR" altLang="pt-BR" sz="1600" b="1" dirty="0" err="1">
                <a:latin typeface="Times New Roman" panose="02020603050405020304" pitchFamily="18" charset="0"/>
                <a:ea typeface="+mn-ea"/>
                <a:cs typeface="Times New Roman" panose="02020603050405020304" pitchFamily="18" charset="0"/>
              </a:rPr>
              <a:t>Helber</a:t>
            </a:r>
            <a:r>
              <a:rPr lang="pt-BR" altLang="pt-BR" sz="1600" b="1" dirty="0">
                <a:latin typeface="Times New Roman" panose="02020603050405020304" pitchFamily="18" charset="0"/>
                <a:ea typeface="+mn-ea"/>
                <a:cs typeface="Times New Roman" panose="02020603050405020304" pitchFamily="18" charset="0"/>
              </a:rPr>
              <a:t> Carvalho</a:t>
            </a:r>
            <a:r>
              <a:rPr lang="es-ES" altLang="pt-BR" sz="1600" b="1" dirty="0">
                <a:latin typeface="Times New Roman" panose="02020603050405020304" pitchFamily="18" charset="0"/>
                <a:ea typeface="+mn-ea"/>
                <a:cs typeface="Times New Roman" panose="02020603050405020304" pitchFamily="18" charset="0"/>
              </a:rPr>
              <a:t>, la </a:t>
            </a:r>
            <a:r>
              <a:rPr lang="pt-BR" altLang="pt-BR" sz="1600" b="1" dirty="0">
                <a:latin typeface="Times New Roman" panose="02020603050405020304" pitchFamily="18" charset="0"/>
                <a:ea typeface="+mn-ea"/>
                <a:cs typeface="Times New Roman" panose="02020603050405020304" pitchFamily="18" charset="0"/>
              </a:rPr>
              <a:t>DHN</a:t>
            </a:r>
            <a:r>
              <a:rPr lang="es-ES" altLang="pt-BR" sz="1600" b="1" dirty="0">
                <a:latin typeface="Times New Roman" panose="02020603050405020304" pitchFamily="18" charset="0"/>
                <a:ea typeface="+mn-ea"/>
                <a:cs typeface="Times New Roman" panose="02020603050405020304" pitchFamily="18" charset="0"/>
              </a:rPr>
              <a:t> indica el CN </a:t>
            </a:r>
            <a:r>
              <a:rPr lang="es-ES" altLang="pt-BR" sz="1600" b="1" dirty="0" err="1">
                <a:latin typeface="Times New Roman" panose="02020603050405020304" pitchFamily="18" charset="0"/>
                <a:ea typeface="+mn-ea"/>
                <a:cs typeface="Times New Roman" panose="02020603050405020304" pitchFamily="18" charset="0"/>
              </a:rPr>
              <a:t>Luiz</a:t>
            </a:r>
            <a:r>
              <a:rPr lang="es-ES" altLang="pt-BR" sz="1600" b="1" dirty="0">
                <a:latin typeface="Times New Roman" panose="02020603050405020304" pitchFamily="18" charset="0"/>
                <a:ea typeface="+mn-ea"/>
                <a:cs typeface="Times New Roman" panose="02020603050405020304" pitchFamily="18" charset="0"/>
              </a:rPr>
              <a:t> Claudio Fonseca y solicita la aprobación de la Comisión.</a:t>
            </a:r>
            <a:endParaRPr lang="pt-BR" altLang="pt-BR" sz="1600" b="1" dirty="0">
              <a:latin typeface="Times New Roman" panose="02020603050405020304" pitchFamily="18" charset="0"/>
              <a:ea typeface="+mn-ea"/>
              <a:cs typeface="Times New Roman" panose="02020603050405020304" pitchFamily="18" charset="0"/>
            </a:endParaRPr>
          </a:p>
          <a:p>
            <a:pPr eaLnBrk="1" hangingPunct="1">
              <a:buClr>
                <a:srgbClr val="000000"/>
              </a:buClr>
              <a:buSzPct val="100000"/>
              <a:buFont typeface="Times New Roman" panose="02020603050405020304" pitchFamily="18" charset="0"/>
              <a:buNone/>
              <a:defRPr/>
            </a:pPr>
            <a:endParaRPr lang="pt-BR" altLang="pt-BR" b="1" dirty="0">
              <a:latin typeface="Times New Roman" panose="02020603050405020304" pitchFamily="18" charset="0"/>
              <a:ea typeface="+mn-ea"/>
              <a:cs typeface="Times New Roman" panose="02020603050405020304" pitchFamily="18" charset="0"/>
            </a:endParaRPr>
          </a:p>
        </p:txBody>
      </p:sp>
      <p:sp>
        <p:nvSpPr>
          <p:cNvPr id="22531" name="Text Box 1"/>
          <p:cNvSpPr txBox="1">
            <a:spLocks noChangeArrowheads="1"/>
          </p:cNvSpPr>
          <p:nvPr/>
        </p:nvSpPr>
        <p:spPr bwMode="auto">
          <a:xfrm>
            <a:off x="1027113" y="246063"/>
            <a:ext cx="74882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r>
              <a:rPr lang="pt-BR" altLang="pt-BR" b="1">
                <a:solidFill>
                  <a:srgbClr val="000000"/>
                </a:solidFill>
                <a:latin typeface="Times New Roman" panose="02020603050405020304" pitchFamily="18" charset="0"/>
                <a:cs typeface="Times New Roman" panose="02020603050405020304" pitchFamily="18" charset="0"/>
              </a:rPr>
              <a:t>COMISIÓN HIDROGRÁFICA DEL ATLÁNTICO SUDOCCIDENTAL </a:t>
            </a:r>
            <a:br>
              <a:rPr lang="pt-BR" altLang="pt-BR" b="1">
                <a:solidFill>
                  <a:srgbClr val="000000"/>
                </a:solidFill>
                <a:latin typeface="Times New Roman" panose="02020603050405020304" pitchFamily="18" charset="0"/>
                <a:cs typeface="Times New Roman" panose="02020603050405020304" pitchFamily="18" charset="0"/>
              </a:rPr>
            </a:br>
            <a:r>
              <a:rPr lang="pt-BR" altLang="pt-BR" b="1">
                <a:solidFill>
                  <a:srgbClr val="000000"/>
                </a:solidFill>
                <a:latin typeface="Times New Roman" panose="02020603050405020304" pitchFamily="18" charset="0"/>
                <a:cs typeface="Times New Roman" panose="02020603050405020304" pitchFamily="18" charset="0"/>
              </a:rPr>
              <a:t>(CHAtSO)</a:t>
            </a:r>
            <a:r>
              <a:rPr lang="pt-BR" altLang="pt-BR">
                <a:solidFill>
                  <a:srgbClr val="000000"/>
                </a:solidFill>
                <a:latin typeface="Times New Roman" panose="02020603050405020304" pitchFamily="18" charset="0"/>
                <a:cs typeface="Times New Roman" panose="02020603050405020304" pitchFamily="18" charset="0"/>
              </a:rPr>
              <a:t> </a:t>
            </a:r>
            <a:br>
              <a:rPr lang="pt-BR" altLang="pt-BR">
                <a:solidFill>
                  <a:srgbClr val="000000"/>
                </a:solidFill>
                <a:latin typeface="Times New Roman" panose="02020603050405020304" pitchFamily="18" charset="0"/>
                <a:cs typeface="Times New Roman" panose="02020603050405020304" pitchFamily="18" charset="0"/>
              </a:rPr>
            </a:br>
            <a:r>
              <a:rPr lang="pt-BR" altLang="pt-BR">
                <a:solidFill>
                  <a:srgbClr val="000000"/>
                </a:solidFill>
                <a:latin typeface="Times New Roman" panose="02020603050405020304" pitchFamily="18" charset="0"/>
                <a:cs typeface="Times New Roman" panose="02020603050405020304" pitchFamily="18" charset="0"/>
              </a:rPr>
              <a:t> </a:t>
            </a:r>
            <a:r>
              <a:rPr lang="pt-BR" altLang="pt-BR" b="1">
                <a:solidFill>
                  <a:srgbClr val="000000"/>
                </a:solidFill>
                <a:latin typeface="Times New Roman" panose="02020603050405020304" pitchFamily="18" charset="0"/>
                <a:cs typeface="Times New Roman" panose="02020603050405020304" pitchFamily="18" charset="0"/>
              </a:rPr>
              <a:t>12ª Reunión, Montevideo, Uruguay (5 - 6 de Abril de 2018)</a:t>
            </a:r>
            <a:endParaRPr lang="pt-BR" altLang="pt-BR" b="1">
              <a:solidFill>
                <a:srgbClr val="000000"/>
              </a:solidFill>
              <a:latin typeface="Arial Black" panose="020B0A04020102020204" pitchFamily="34" charset="0"/>
              <a:cs typeface="Times New Roman" panose="02020603050405020304" pitchFamily="18" charset="0"/>
            </a:endParaRPr>
          </a:p>
        </p:txBody>
      </p:sp>
      <p:pic>
        <p:nvPicPr>
          <p:cNvPr id="22532"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620713"/>
            <a:ext cx="1254125" cy="78581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075" y="655638"/>
            <a:ext cx="850900" cy="100012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a:extLst>
              <a:ext uri="{FF2B5EF4-FFF2-40B4-BE49-F238E27FC236}">
                <a16:creationId xmlns:a16="http://schemas.microsoft.com/office/drawing/2014/main" xmlns="" id="{5765A24E-5BA8-452D-98E3-78A720B1F327}"/>
              </a:ext>
            </a:extLst>
          </p:cNvPr>
          <p:cNvSpPr txBox="1">
            <a:spLocks/>
          </p:cNvSpPr>
          <p:nvPr/>
        </p:nvSpPr>
        <p:spPr>
          <a:xfrm>
            <a:off x="285750" y="2060575"/>
            <a:ext cx="8572500" cy="2000250"/>
          </a:xfrm>
          <a:prstGeom prst="rect">
            <a:avLst/>
          </a:prstGeom>
        </p:spPr>
        <p:txBody>
          <a:bodyPr>
            <a:normAutofit fontScale="40000" lnSpcReduction="20000"/>
          </a:bodyPr>
          <a:lstStyle/>
          <a:p>
            <a:pPr algn="ctr" eaLnBrk="1" fontAlgn="auto" hangingPunct="1">
              <a:spcBef>
                <a:spcPts val="0"/>
              </a:spcBef>
              <a:spcAft>
                <a:spcPts val="0"/>
              </a:spcAft>
              <a:buClr>
                <a:srgbClr val="000000"/>
              </a:buClr>
              <a:buSzPct val="100000"/>
              <a:buFont typeface="Times New Roman" panose="02020603050405020304" pitchFamily="18" charset="0"/>
              <a:buNone/>
              <a:defRPr/>
            </a:pPr>
            <a:r>
              <a:rPr lang="pt-BR" sz="6000" b="1" dirty="0" err="1">
                <a:solidFill>
                  <a:schemeClr val="tx1"/>
                </a:solidFill>
                <a:latin typeface="Times New Roman" pitchFamily="18" charset="0"/>
                <a:ea typeface="+mn-ea"/>
                <a:cs typeface="Times New Roman" pitchFamily="18" charset="0"/>
              </a:rPr>
              <a:t>Acción</a:t>
            </a:r>
            <a:r>
              <a:rPr lang="pt-BR" sz="6000" b="1" dirty="0">
                <a:solidFill>
                  <a:schemeClr val="tx1"/>
                </a:solidFill>
                <a:latin typeface="Times New Roman" pitchFamily="18" charset="0"/>
                <a:ea typeface="+mn-ea"/>
                <a:cs typeface="Times New Roman" pitchFamily="18" charset="0"/>
              </a:rPr>
              <a:t> requerida de </a:t>
            </a:r>
            <a:r>
              <a:rPr lang="pt-BR" sz="6000" b="1" dirty="0" err="1">
                <a:solidFill>
                  <a:schemeClr val="tx1"/>
                </a:solidFill>
                <a:latin typeface="Times New Roman" pitchFamily="18" charset="0"/>
                <a:ea typeface="+mn-ea"/>
                <a:cs typeface="Times New Roman" pitchFamily="18" charset="0"/>
              </a:rPr>
              <a:t>la</a:t>
            </a:r>
            <a:r>
              <a:rPr lang="pt-BR" sz="6000" b="1" dirty="0">
                <a:solidFill>
                  <a:schemeClr val="tx1"/>
                </a:solidFill>
                <a:latin typeface="Times New Roman" pitchFamily="18" charset="0"/>
                <a:ea typeface="+mn-ea"/>
                <a:cs typeface="Times New Roman" pitchFamily="18" charset="0"/>
              </a:rPr>
              <a:t> </a:t>
            </a:r>
            <a:r>
              <a:rPr lang="pt-BR" sz="6000" b="1" dirty="0" err="1">
                <a:solidFill>
                  <a:schemeClr val="tx1"/>
                </a:solidFill>
                <a:latin typeface="Times New Roman" pitchFamily="18" charset="0"/>
                <a:ea typeface="+mn-ea"/>
                <a:cs typeface="Times New Roman" pitchFamily="18" charset="0"/>
              </a:rPr>
              <a:t>CHAtSO</a:t>
            </a:r>
            <a:endParaRPr lang="pt-BR" sz="6000" b="1" dirty="0">
              <a:solidFill>
                <a:schemeClr val="tx1"/>
              </a:solidFill>
              <a:latin typeface="Times New Roman" pitchFamily="18" charset="0"/>
              <a:ea typeface="+mn-ea"/>
              <a:cs typeface="Times New Roman" pitchFamily="18" charset="0"/>
            </a:endParaRPr>
          </a:p>
          <a:p>
            <a:pPr marL="342900" indent="-342900" eaLnBrk="1" fontAlgn="auto" hangingPunct="1">
              <a:spcBef>
                <a:spcPct val="20000"/>
              </a:spcBef>
              <a:spcAft>
                <a:spcPts val="0"/>
              </a:spcAft>
              <a:buClr>
                <a:srgbClr val="000000"/>
              </a:buClr>
              <a:buSzPct val="100000"/>
              <a:buFont typeface="Times New Roman" panose="02020603050405020304" pitchFamily="18" charset="0"/>
              <a:buNone/>
              <a:defRPr/>
            </a:pPr>
            <a:endParaRPr lang="pt-BR" sz="5000" dirty="0">
              <a:solidFill>
                <a:schemeClr val="tx1"/>
              </a:solidFill>
              <a:latin typeface="Times New Roman" pitchFamily="18" charset="0"/>
              <a:ea typeface="+mn-ea"/>
              <a:cs typeface="Times New Roman" pitchFamily="18" charset="0"/>
            </a:endParaRPr>
          </a:p>
          <a:p>
            <a:pPr algn="just" eaLnBrk="1" hangingPunct="1">
              <a:lnSpc>
                <a:spcPct val="120000"/>
              </a:lnSpc>
              <a:buClr>
                <a:srgbClr val="000000"/>
              </a:buClr>
              <a:buSzPct val="100000"/>
              <a:buFont typeface="Times New Roman" panose="02020603050405020304" pitchFamily="18" charset="0"/>
              <a:buNone/>
              <a:defRPr/>
            </a:pPr>
            <a:r>
              <a:rPr lang="pt-BR" sz="5000" b="1" dirty="0">
                <a:solidFill>
                  <a:schemeClr val="tx1"/>
                </a:solidFill>
                <a:latin typeface="Times New Roman" pitchFamily="18" charset="0"/>
                <a:ea typeface="+mn-ea"/>
                <a:cs typeface="Times New Roman" pitchFamily="18" charset="0"/>
              </a:rPr>
              <a:t>Se solicita a </a:t>
            </a:r>
            <a:r>
              <a:rPr lang="pt-BR" sz="5000" b="1" dirty="0" err="1">
                <a:solidFill>
                  <a:schemeClr val="tx1"/>
                </a:solidFill>
                <a:latin typeface="Times New Roman" pitchFamily="18" charset="0"/>
                <a:ea typeface="+mn-ea"/>
                <a:cs typeface="Times New Roman" pitchFamily="18" charset="0"/>
              </a:rPr>
              <a:t>la</a:t>
            </a:r>
            <a:r>
              <a:rPr lang="pt-BR" sz="5000" b="1" dirty="0">
                <a:solidFill>
                  <a:schemeClr val="tx1"/>
                </a:solidFill>
                <a:latin typeface="Times New Roman" pitchFamily="18" charset="0"/>
                <a:ea typeface="+mn-ea"/>
                <a:cs typeface="Times New Roman" pitchFamily="18" charset="0"/>
              </a:rPr>
              <a:t> </a:t>
            </a:r>
            <a:r>
              <a:rPr lang="pt-BR" sz="5000" b="1" dirty="0" err="1">
                <a:solidFill>
                  <a:schemeClr val="tx1"/>
                </a:solidFill>
                <a:latin typeface="Times New Roman" pitchFamily="18" charset="0"/>
                <a:ea typeface="+mn-ea"/>
                <a:cs typeface="Times New Roman" pitchFamily="18" charset="0"/>
              </a:rPr>
              <a:t>Comision</a:t>
            </a:r>
            <a:r>
              <a:rPr lang="pt-BR" sz="5000" b="1" dirty="0">
                <a:solidFill>
                  <a:schemeClr val="tx1"/>
                </a:solidFill>
                <a:latin typeface="Times New Roman" pitchFamily="18" charset="0"/>
                <a:ea typeface="+mn-ea"/>
                <a:cs typeface="Times New Roman" pitchFamily="18" charset="0"/>
              </a:rPr>
              <a:t> </a:t>
            </a:r>
            <a:r>
              <a:rPr lang="pt-BR" sz="5000" b="1" dirty="0" err="1">
                <a:solidFill>
                  <a:schemeClr val="tx1"/>
                </a:solidFill>
                <a:latin typeface="Times New Roman" pitchFamily="18" charset="0"/>
                <a:ea typeface="+mn-ea"/>
                <a:cs typeface="Times New Roman" pitchFamily="18" charset="0"/>
              </a:rPr>
              <a:t>aprobación</a:t>
            </a:r>
            <a:r>
              <a:rPr lang="pt-BR" sz="5000" b="1" dirty="0">
                <a:solidFill>
                  <a:schemeClr val="tx1"/>
                </a:solidFill>
                <a:latin typeface="Times New Roman" pitchFamily="18" charset="0"/>
                <a:ea typeface="+mn-ea"/>
                <a:cs typeface="Times New Roman" pitchFamily="18" charset="0"/>
              </a:rPr>
              <a:t> </a:t>
            </a:r>
            <a:r>
              <a:rPr lang="pt-BR" sz="5000" b="1" dirty="0" err="1">
                <a:solidFill>
                  <a:schemeClr val="tx1"/>
                </a:solidFill>
                <a:latin typeface="Times New Roman" pitchFamily="18" charset="0"/>
                <a:ea typeface="+mn-ea"/>
                <a:cs typeface="Times New Roman" pitchFamily="18" charset="0"/>
              </a:rPr>
              <a:t>del</a:t>
            </a:r>
            <a:r>
              <a:rPr lang="pt-BR" sz="5000" b="1" dirty="0">
                <a:solidFill>
                  <a:schemeClr val="tx1"/>
                </a:solidFill>
                <a:latin typeface="Times New Roman" pitchFamily="18" charset="0"/>
                <a:ea typeface="+mn-ea"/>
                <a:cs typeface="Times New Roman" pitchFamily="18" charset="0"/>
              </a:rPr>
              <a:t> CN Luiz Cláudio Fonseca como </a:t>
            </a:r>
            <a:r>
              <a:rPr lang="es-ES" sz="5000" b="1" dirty="0">
                <a:solidFill>
                  <a:schemeClr val="tx1"/>
                </a:solidFill>
                <a:latin typeface="Times New Roman" pitchFamily="18" charset="0"/>
                <a:ea typeface="+mn-ea"/>
                <a:cs typeface="Times New Roman" pitchFamily="18" charset="0"/>
              </a:rPr>
              <a:t>Coordinador de Capacitación de Personal de la </a:t>
            </a:r>
            <a:r>
              <a:rPr lang="es-ES" sz="5000" b="1" dirty="0" err="1">
                <a:solidFill>
                  <a:schemeClr val="tx1"/>
                </a:solidFill>
                <a:latin typeface="Times New Roman" pitchFamily="18" charset="0"/>
                <a:ea typeface="+mn-ea"/>
                <a:cs typeface="Times New Roman" pitchFamily="18" charset="0"/>
              </a:rPr>
              <a:t>CHAtSO</a:t>
            </a:r>
            <a:r>
              <a:rPr lang="es-ES" sz="5000" b="1" dirty="0">
                <a:solidFill>
                  <a:schemeClr val="tx1"/>
                </a:solidFill>
                <a:latin typeface="Times New Roman" pitchFamily="18" charset="0"/>
                <a:ea typeface="+mn-ea"/>
                <a:cs typeface="Times New Roman" pitchFamily="18" charset="0"/>
              </a:rPr>
              <a:t>.</a:t>
            </a:r>
            <a:endParaRPr lang="pt-BR" sz="5000" b="1" dirty="0">
              <a:solidFill>
                <a:schemeClr val="tx1"/>
              </a:solidFill>
              <a:latin typeface="Times New Roman" pitchFamily="18" charset="0"/>
              <a:ea typeface="+mn-ea"/>
              <a:cs typeface="Times New Roman" pitchFamily="18" charset="0"/>
            </a:endParaRPr>
          </a:p>
          <a:p>
            <a:pPr eaLnBrk="1" hangingPunct="1">
              <a:buClr>
                <a:srgbClr val="000000"/>
              </a:buClr>
              <a:buSzPct val="100000"/>
              <a:buFont typeface="Times New Roman" panose="02020603050405020304" pitchFamily="18" charset="0"/>
              <a:buNone/>
              <a:defRPr/>
            </a:pPr>
            <a:endParaRPr lang="pt-BR" sz="3800" dirty="0">
              <a:latin typeface="Times New Roman" pitchFamily="18" charset="0"/>
              <a:ea typeface="+mn-ea"/>
              <a:cs typeface="Times New Roman" pitchFamily="18" charset="0"/>
            </a:endParaRPr>
          </a:p>
          <a:p>
            <a:pPr algn="just" eaLnBrk="1" fontAlgn="auto" hangingPunct="1">
              <a:lnSpc>
                <a:spcPct val="120000"/>
              </a:lnSpc>
              <a:spcBef>
                <a:spcPts val="600"/>
              </a:spcBef>
              <a:spcAft>
                <a:spcPts val="600"/>
              </a:spcAft>
              <a:buClr>
                <a:srgbClr val="000000"/>
              </a:buClr>
              <a:buSzPct val="100000"/>
              <a:buFont typeface="Times New Roman" panose="02020603050405020304" pitchFamily="18" charset="0"/>
              <a:buNone/>
              <a:defRPr/>
            </a:pPr>
            <a:r>
              <a:rPr lang="pt-BR" sz="3300" b="1" dirty="0">
                <a:latin typeface="Times New Roman" pitchFamily="18" charset="0"/>
                <a:ea typeface="+mn-ea"/>
                <a:cs typeface="Times New Roman" pitchFamily="18" charset="0"/>
              </a:rPr>
              <a:t> </a:t>
            </a:r>
          </a:p>
          <a:p>
            <a:pPr marL="342900" indent="-342900" eaLnBrk="1" fontAlgn="auto" hangingPunct="1">
              <a:spcBef>
                <a:spcPct val="20000"/>
              </a:spcBef>
              <a:spcAft>
                <a:spcPts val="0"/>
              </a:spcAft>
              <a:buClr>
                <a:srgbClr val="000000"/>
              </a:buClr>
              <a:buSzPct val="100000"/>
              <a:buFont typeface="Times New Roman" panose="02020603050405020304" pitchFamily="18" charset="0"/>
              <a:buNone/>
              <a:defRPr/>
            </a:pPr>
            <a:endParaRPr lang="es-ES" sz="1700" b="1" dirty="0">
              <a:latin typeface="Times New Roman" pitchFamily="18" charset="0"/>
              <a:ea typeface="+mn-ea"/>
              <a:cs typeface="Times New Roman" pitchFamily="18" charset="0"/>
            </a:endParaRPr>
          </a:p>
          <a:p>
            <a:pPr marL="342900" indent="-342900" eaLnBrk="1" fontAlgn="auto" hangingPunct="1">
              <a:spcBef>
                <a:spcPct val="20000"/>
              </a:spcBef>
              <a:spcAft>
                <a:spcPts val="0"/>
              </a:spcAft>
              <a:buClr>
                <a:srgbClr val="000000"/>
              </a:buClr>
              <a:buSzPct val="100000"/>
              <a:buFont typeface="Arial" pitchFamily="34" charset="0"/>
              <a:buChar char="•"/>
              <a:defRPr/>
            </a:pPr>
            <a:endParaRPr lang="pt-BR" sz="1600" b="1" dirty="0">
              <a:latin typeface="Times New Roman" pitchFamily="18" charset="0"/>
              <a:ea typeface="+mn-ea"/>
              <a:cs typeface="Times New Roman" pitchFamily="18" charset="0"/>
            </a:endParaRPr>
          </a:p>
          <a:p>
            <a:pPr marL="342900" indent="-342900" eaLnBrk="1" fontAlgn="auto" hangingPunct="1">
              <a:spcBef>
                <a:spcPct val="20000"/>
              </a:spcBef>
              <a:spcAft>
                <a:spcPts val="0"/>
              </a:spcAft>
              <a:buClr>
                <a:srgbClr val="000000"/>
              </a:buClr>
              <a:buSzPct val="100000"/>
              <a:buFont typeface="Arial" pitchFamily="34" charset="0"/>
              <a:buChar char="•"/>
              <a:defRPr/>
            </a:pPr>
            <a:endParaRPr lang="pt-BR" b="1" dirty="0">
              <a:latin typeface="Times New Roman" pitchFamily="18" charset="0"/>
              <a:ea typeface="+mn-ea"/>
              <a:cs typeface="Times New Roman" pitchFamily="18" charset="0"/>
            </a:endParaRPr>
          </a:p>
        </p:txBody>
      </p:sp>
      <p:sp>
        <p:nvSpPr>
          <p:cNvPr id="23555" name="Text Box 1"/>
          <p:cNvSpPr txBox="1">
            <a:spLocks noChangeArrowheads="1"/>
          </p:cNvSpPr>
          <p:nvPr/>
        </p:nvSpPr>
        <p:spPr bwMode="auto">
          <a:xfrm>
            <a:off x="1027113" y="246063"/>
            <a:ext cx="74882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r>
              <a:rPr lang="pt-BR" altLang="pt-BR" b="1">
                <a:solidFill>
                  <a:srgbClr val="000000"/>
                </a:solidFill>
                <a:latin typeface="Times New Roman" panose="02020603050405020304" pitchFamily="18" charset="0"/>
                <a:cs typeface="Times New Roman" panose="02020603050405020304" pitchFamily="18" charset="0"/>
              </a:rPr>
              <a:t>COMISIÓN HIDROGRÁFICA DEL ATLÁNTICO SUDOCCIDENTAL </a:t>
            </a:r>
            <a:br>
              <a:rPr lang="pt-BR" altLang="pt-BR" b="1">
                <a:solidFill>
                  <a:srgbClr val="000000"/>
                </a:solidFill>
                <a:latin typeface="Times New Roman" panose="02020603050405020304" pitchFamily="18" charset="0"/>
                <a:cs typeface="Times New Roman" panose="02020603050405020304" pitchFamily="18" charset="0"/>
              </a:rPr>
            </a:br>
            <a:r>
              <a:rPr lang="pt-BR" altLang="pt-BR" b="1">
                <a:solidFill>
                  <a:srgbClr val="000000"/>
                </a:solidFill>
                <a:latin typeface="Times New Roman" panose="02020603050405020304" pitchFamily="18" charset="0"/>
                <a:cs typeface="Times New Roman" panose="02020603050405020304" pitchFamily="18" charset="0"/>
              </a:rPr>
              <a:t>(CHAtSO)</a:t>
            </a:r>
            <a:r>
              <a:rPr lang="pt-BR" altLang="pt-BR">
                <a:solidFill>
                  <a:srgbClr val="000000"/>
                </a:solidFill>
                <a:latin typeface="Times New Roman" panose="02020603050405020304" pitchFamily="18" charset="0"/>
                <a:cs typeface="Times New Roman" panose="02020603050405020304" pitchFamily="18" charset="0"/>
              </a:rPr>
              <a:t> </a:t>
            </a:r>
            <a:br>
              <a:rPr lang="pt-BR" altLang="pt-BR">
                <a:solidFill>
                  <a:srgbClr val="000000"/>
                </a:solidFill>
                <a:latin typeface="Times New Roman" panose="02020603050405020304" pitchFamily="18" charset="0"/>
                <a:cs typeface="Times New Roman" panose="02020603050405020304" pitchFamily="18" charset="0"/>
              </a:rPr>
            </a:br>
            <a:r>
              <a:rPr lang="pt-BR" altLang="pt-BR">
                <a:solidFill>
                  <a:srgbClr val="000000"/>
                </a:solidFill>
                <a:latin typeface="Times New Roman" panose="02020603050405020304" pitchFamily="18" charset="0"/>
                <a:cs typeface="Times New Roman" panose="02020603050405020304" pitchFamily="18" charset="0"/>
              </a:rPr>
              <a:t> </a:t>
            </a:r>
            <a:r>
              <a:rPr lang="pt-BR" altLang="pt-BR" b="1">
                <a:solidFill>
                  <a:srgbClr val="000000"/>
                </a:solidFill>
                <a:latin typeface="Times New Roman" panose="02020603050405020304" pitchFamily="18" charset="0"/>
                <a:cs typeface="Times New Roman" panose="02020603050405020304" pitchFamily="18" charset="0"/>
              </a:rPr>
              <a:t>12ª Reunión, Montevideo, Uruguay (5 - 6 de Abril de 2018)</a:t>
            </a:r>
            <a:endParaRPr lang="pt-BR" altLang="pt-BR" b="1">
              <a:solidFill>
                <a:srgbClr val="000000"/>
              </a:solidFill>
              <a:latin typeface="Arial Black" panose="020B0A04020102020204" pitchFamily="34" charset="0"/>
              <a:cs typeface="Times New Roman" panose="02020603050405020304" pitchFamily="18" charset="0"/>
            </a:endParaRPr>
          </a:p>
        </p:txBody>
      </p:sp>
      <p:pic>
        <p:nvPicPr>
          <p:cNvPr id="2355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620713"/>
            <a:ext cx="1254125" cy="78581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075" y="655638"/>
            <a:ext cx="850900" cy="100012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42900" y="2066925"/>
            <a:ext cx="8572500" cy="437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80000"/>
              </a:lnSpc>
              <a:spcBef>
                <a:spcPts val="450"/>
              </a:spcBef>
              <a:buClrTx/>
              <a:buFontTx/>
              <a:buNone/>
            </a:pPr>
            <a:r>
              <a:rPr lang="pt-BR" altLang="pt-BR" b="1">
                <a:solidFill>
                  <a:srgbClr val="0000FF"/>
                </a:solidFill>
                <a:latin typeface="Times New Roman" panose="02020603050405020304" pitchFamily="18" charset="0"/>
                <a:cs typeface="Times New Roman" panose="02020603050405020304" pitchFamily="18" charset="0"/>
              </a:rPr>
              <a:t>Informe sobre la 9</a:t>
            </a:r>
            <a:r>
              <a:rPr lang="pt-BR" altLang="pt-BR" b="1" baseline="30000">
                <a:solidFill>
                  <a:srgbClr val="0000FF"/>
                </a:solidFill>
                <a:latin typeface="Times New Roman" panose="02020603050405020304" pitchFamily="18" charset="0"/>
                <a:cs typeface="Times New Roman" panose="02020603050405020304" pitchFamily="18" charset="0"/>
              </a:rPr>
              <a:t>a</a:t>
            </a:r>
            <a:r>
              <a:rPr lang="pt-BR" altLang="pt-BR" b="1">
                <a:solidFill>
                  <a:srgbClr val="0000FF"/>
                </a:solidFill>
                <a:latin typeface="Times New Roman" panose="02020603050405020304" pitchFamily="18" charset="0"/>
                <a:cs typeface="Times New Roman" panose="02020603050405020304" pitchFamily="18" charset="0"/>
              </a:rPr>
              <a:t> Reunión del Comité de Coordinación Inter-regional (IRCC9)</a:t>
            </a:r>
          </a:p>
          <a:p>
            <a:pPr eaLnBrk="1" hangingPunct="1">
              <a:lnSpc>
                <a:spcPct val="80000"/>
              </a:lnSpc>
              <a:spcBef>
                <a:spcPts val="450"/>
              </a:spcBef>
              <a:buClrTx/>
              <a:buFontTx/>
              <a:buNone/>
            </a:pPr>
            <a:endParaRPr lang="pt-BR" altLang="pt-BR" b="1">
              <a:solidFill>
                <a:srgbClr val="000000"/>
              </a:solidFill>
              <a:latin typeface="Times New Roman" panose="02020603050405020304" pitchFamily="18" charset="0"/>
              <a:cs typeface="Times New Roman" panose="02020603050405020304" pitchFamily="18" charset="0"/>
            </a:endParaRPr>
          </a:p>
          <a:p>
            <a:pPr algn="just">
              <a:spcBef>
                <a:spcPts val="800"/>
              </a:spcBef>
              <a:buClrTx/>
              <a:buSzTx/>
              <a:buFontTx/>
              <a:buNone/>
            </a:pPr>
            <a:r>
              <a:rPr lang="pt-BR" altLang="pt-BR" sz="2000" b="1">
                <a:solidFill>
                  <a:srgbClr val="000000"/>
                </a:solidFill>
                <a:latin typeface="Times New Roman" panose="02020603050405020304" pitchFamily="18" charset="0"/>
                <a:cs typeface="Times New Roman" panose="02020603050405020304" pitchFamily="18" charset="0"/>
              </a:rPr>
              <a:t>Noruega, en representación de los países nórdicos, solicitó una vez más que la información de T&amp;P MNs (</a:t>
            </a:r>
            <a:r>
              <a:rPr lang="es-ES" altLang="pt-BR" sz="2000" b="1" i="1">
                <a:solidFill>
                  <a:srgbClr val="000000"/>
                </a:solidFill>
                <a:latin typeface="Times New Roman" panose="02020603050405020304" pitchFamily="18" charset="0"/>
                <a:cs typeface="Times New Roman" panose="02020603050405020304" pitchFamily="18" charset="0"/>
              </a:rPr>
              <a:t>Temporary and Preliminary Notices to Mariners</a:t>
            </a:r>
            <a:r>
              <a:rPr lang="pt-BR" altLang="pt-BR" sz="2000" b="1">
                <a:solidFill>
                  <a:srgbClr val="000000"/>
                </a:solidFill>
                <a:latin typeface="Times New Roman" panose="02020603050405020304" pitchFamily="18" charset="0"/>
                <a:cs typeface="Times New Roman" panose="02020603050405020304" pitchFamily="18" charset="0"/>
              </a:rPr>
              <a:t>) proporcionada por el sistema de AIO (</a:t>
            </a:r>
            <a:r>
              <a:rPr lang="es-ES" altLang="pt-BR" sz="2000" b="1" i="1">
                <a:solidFill>
                  <a:srgbClr val="000000"/>
                </a:solidFill>
                <a:latin typeface="Times New Roman" panose="02020603050405020304" pitchFamily="18" charset="0"/>
                <a:cs typeface="Times New Roman" panose="02020603050405020304" pitchFamily="18" charset="0"/>
              </a:rPr>
              <a:t>Admiralty Information Overlay</a:t>
            </a:r>
            <a:r>
              <a:rPr lang="pt-BR" altLang="pt-BR" sz="2000" b="1">
                <a:solidFill>
                  <a:srgbClr val="000000"/>
                </a:solidFill>
                <a:latin typeface="Times New Roman" panose="02020603050405020304" pitchFamily="18" charset="0"/>
                <a:cs typeface="Times New Roman" panose="02020603050405020304" pitchFamily="18" charset="0"/>
              </a:rPr>
              <a:t>) seja suspendida en lugares donde no hay autorización gubernamental. El tema tuvo gran repercusión y al final se concluye que el WENDWG debe analizar el tema y presentar posibles soluciones.</a:t>
            </a:r>
          </a:p>
          <a:p>
            <a:pPr algn="just">
              <a:spcBef>
                <a:spcPts val="800"/>
              </a:spcBef>
              <a:buClrTx/>
              <a:buSzTx/>
              <a:buFontTx/>
              <a:buNone/>
            </a:pPr>
            <a:endParaRPr lang="pt-BR" altLang="pt-BR" sz="2000" b="1">
              <a:solidFill>
                <a:srgbClr val="000000"/>
              </a:solidFill>
              <a:latin typeface="Times New Roman" panose="02020603050405020304" pitchFamily="18" charset="0"/>
              <a:cs typeface="Times New Roman" panose="02020603050405020304" pitchFamily="18" charset="0"/>
            </a:endParaRPr>
          </a:p>
          <a:p>
            <a:pPr algn="just">
              <a:spcBef>
                <a:spcPts val="800"/>
              </a:spcBef>
              <a:buClrTx/>
              <a:buSzTx/>
              <a:buFontTx/>
              <a:buNone/>
            </a:pPr>
            <a:r>
              <a:rPr lang="es-ES" altLang="pt-BR" sz="2000" b="1">
                <a:solidFill>
                  <a:srgbClr val="000000"/>
                </a:solidFill>
                <a:latin typeface="Times New Roman" panose="02020603050405020304" pitchFamily="18" charset="0"/>
                <a:cs typeface="Times New Roman" panose="02020603050405020304" pitchFamily="18" charset="0"/>
              </a:rPr>
              <a:t>Fue mencionado el desarrollo de la tecnología </a:t>
            </a:r>
            <a:r>
              <a:rPr lang="pt-BR" altLang="pt-BR" sz="2000" b="1">
                <a:solidFill>
                  <a:srgbClr val="000000"/>
                </a:solidFill>
                <a:latin typeface="Times New Roman" panose="02020603050405020304" pitchFamily="18" charset="0"/>
                <a:cs typeface="Times New Roman" panose="02020603050405020304" pitchFamily="18" charset="0"/>
              </a:rPr>
              <a:t>SDB (</a:t>
            </a:r>
            <a:r>
              <a:rPr lang="pt-BR" altLang="pt-BR" sz="2000" b="1" i="1">
                <a:solidFill>
                  <a:srgbClr val="000000"/>
                </a:solidFill>
                <a:latin typeface="Times New Roman" panose="02020603050405020304" pitchFamily="18" charset="0"/>
                <a:cs typeface="Times New Roman" panose="02020603050405020304" pitchFamily="18" charset="0"/>
              </a:rPr>
              <a:t>Satellite-derived Bathymetry</a:t>
            </a:r>
            <a:r>
              <a:rPr lang="pt-BR" altLang="pt-BR" sz="2000" b="1">
                <a:solidFill>
                  <a:srgbClr val="000000"/>
                </a:solidFill>
                <a:latin typeface="Times New Roman" panose="02020603050405020304" pitchFamily="18" charset="0"/>
                <a:cs typeface="Times New Roman" panose="02020603050405020304" pitchFamily="18" charset="0"/>
              </a:rPr>
              <a:t>) </a:t>
            </a:r>
            <a:r>
              <a:rPr lang="es-ES" altLang="pt-BR" sz="2000" b="1">
                <a:solidFill>
                  <a:srgbClr val="000000"/>
                </a:solidFill>
                <a:latin typeface="Times New Roman" panose="02020603050405020304" pitchFamily="18" charset="0"/>
                <a:cs typeface="Times New Roman" panose="02020603050405020304" pitchFamily="18" charset="0"/>
              </a:rPr>
              <a:t>como una buena herramienta para la adquisición de datos en áreas aún sin información de hidrografía y para la construcción de cartas náuticas dedicadas al uso de ocio y pesca.</a:t>
            </a:r>
          </a:p>
          <a:p>
            <a:pPr eaLnBrk="1" hangingPunct="1">
              <a:lnSpc>
                <a:spcPct val="80000"/>
              </a:lnSpc>
              <a:spcBef>
                <a:spcPts val="300"/>
              </a:spcBef>
              <a:buClrTx/>
              <a:buFontTx/>
              <a:buNone/>
            </a:pPr>
            <a:endParaRPr lang="pt-BR" altLang="pt-BR" sz="2000" b="1">
              <a:solidFill>
                <a:srgbClr val="000000"/>
              </a:solidFill>
              <a:latin typeface="Times New Roman" panose="02020603050405020304" pitchFamily="18" charset="0"/>
              <a:cs typeface="Times New Roman" panose="02020603050405020304" pitchFamily="18" charset="0"/>
            </a:endParaRPr>
          </a:p>
          <a:p>
            <a:pPr eaLnBrk="1" hangingPunct="1">
              <a:lnSpc>
                <a:spcPct val="80000"/>
              </a:lnSpc>
              <a:spcBef>
                <a:spcPts val="300"/>
              </a:spcBef>
              <a:buClrTx/>
              <a:buFontTx/>
              <a:buNone/>
            </a:pPr>
            <a:endParaRPr lang="pt-BR" altLang="pt-BR" sz="1200" b="1">
              <a:solidFill>
                <a:srgbClr val="000000"/>
              </a:solidFill>
              <a:latin typeface="Times New Roman" panose="02020603050405020304" pitchFamily="18" charset="0"/>
              <a:cs typeface="Times New Roman" panose="02020603050405020304" pitchFamily="18" charset="0"/>
            </a:endParaRPr>
          </a:p>
        </p:txBody>
      </p:sp>
      <p:sp>
        <p:nvSpPr>
          <p:cNvPr id="5123" name="Text Box 1"/>
          <p:cNvSpPr txBox="1">
            <a:spLocks noChangeArrowheads="1"/>
          </p:cNvSpPr>
          <p:nvPr/>
        </p:nvSpPr>
        <p:spPr bwMode="auto">
          <a:xfrm>
            <a:off x="1027113" y="246063"/>
            <a:ext cx="74882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r>
              <a:rPr lang="pt-BR" altLang="pt-BR" b="1">
                <a:solidFill>
                  <a:srgbClr val="000000"/>
                </a:solidFill>
                <a:latin typeface="Times New Roman" panose="02020603050405020304" pitchFamily="18" charset="0"/>
                <a:cs typeface="Times New Roman" panose="02020603050405020304" pitchFamily="18" charset="0"/>
              </a:rPr>
              <a:t>COMISIÓN HIDROGRÁFICA DEL ATLÁNTICO SUDOCCIDENTAL </a:t>
            </a:r>
            <a:br>
              <a:rPr lang="pt-BR" altLang="pt-BR" b="1">
                <a:solidFill>
                  <a:srgbClr val="000000"/>
                </a:solidFill>
                <a:latin typeface="Times New Roman" panose="02020603050405020304" pitchFamily="18" charset="0"/>
                <a:cs typeface="Times New Roman" panose="02020603050405020304" pitchFamily="18" charset="0"/>
              </a:rPr>
            </a:br>
            <a:r>
              <a:rPr lang="pt-BR" altLang="pt-BR" b="1">
                <a:solidFill>
                  <a:srgbClr val="000000"/>
                </a:solidFill>
                <a:latin typeface="Times New Roman" panose="02020603050405020304" pitchFamily="18" charset="0"/>
                <a:cs typeface="Times New Roman" panose="02020603050405020304" pitchFamily="18" charset="0"/>
              </a:rPr>
              <a:t>(CHAtSO)</a:t>
            </a:r>
            <a:r>
              <a:rPr lang="pt-BR" altLang="pt-BR">
                <a:solidFill>
                  <a:srgbClr val="000000"/>
                </a:solidFill>
                <a:latin typeface="Times New Roman" panose="02020603050405020304" pitchFamily="18" charset="0"/>
                <a:cs typeface="Times New Roman" panose="02020603050405020304" pitchFamily="18" charset="0"/>
              </a:rPr>
              <a:t> </a:t>
            </a:r>
            <a:br>
              <a:rPr lang="pt-BR" altLang="pt-BR">
                <a:solidFill>
                  <a:srgbClr val="000000"/>
                </a:solidFill>
                <a:latin typeface="Times New Roman" panose="02020603050405020304" pitchFamily="18" charset="0"/>
                <a:cs typeface="Times New Roman" panose="02020603050405020304" pitchFamily="18" charset="0"/>
              </a:rPr>
            </a:br>
            <a:r>
              <a:rPr lang="pt-BR" altLang="pt-BR">
                <a:solidFill>
                  <a:srgbClr val="000000"/>
                </a:solidFill>
                <a:latin typeface="Times New Roman" panose="02020603050405020304" pitchFamily="18" charset="0"/>
                <a:cs typeface="Times New Roman" panose="02020603050405020304" pitchFamily="18" charset="0"/>
              </a:rPr>
              <a:t> </a:t>
            </a:r>
            <a:r>
              <a:rPr lang="pt-BR" altLang="pt-BR" b="1">
                <a:solidFill>
                  <a:srgbClr val="000000"/>
                </a:solidFill>
                <a:latin typeface="Times New Roman" panose="02020603050405020304" pitchFamily="18" charset="0"/>
                <a:cs typeface="Times New Roman" panose="02020603050405020304" pitchFamily="18" charset="0"/>
              </a:rPr>
              <a:t>12ª Reunión, Montevideo, Uruguay (5 - 6 de Abril de 2018)</a:t>
            </a:r>
            <a:endParaRPr lang="pt-BR" altLang="pt-BR" b="1">
              <a:solidFill>
                <a:srgbClr val="000000"/>
              </a:solidFill>
              <a:latin typeface="Arial Black" panose="020B0A04020102020204" pitchFamily="34" charset="0"/>
              <a:cs typeface="Times New Roman" panose="02020603050405020304" pitchFamily="18" charset="0"/>
            </a:endParaRPr>
          </a:p>
        </p:txBody>
      </p:sp>
      <p:pic>
        <p:nvPicPr>
          <p:cNvPr id="512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 y="620713"/>
            <a:ext cx="1254125" cy="78581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66075" y="655638"/>
            <a:ext cx="850900" cy="100012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27025" y="1989138"/>
            <a:ext cx="8572500" cy="466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80000"/>
              </a:lnSpc>
              <a:spcBef>
                <a:spcPts val="450"/>
              </a:spcBef>
              <a:buClrTx/>
              <a:buFontTx/>
              <a:buNone/>
            </a:pPr>
            <a:r>
              <a:rPr lang="pt-BR" altLang="pt-BR" b="1">
                <a:solidFill>
                  <a:srgbClr val="0000FF"/>
                </a:solidFill>
                <a:latin typeface="Times New Roman" panose="02020603050405020304" pitchFamily="18" charset="0"/>
                <a:cs typeface="Times New Roman" panose="02020603050405020304" pitchFamily="18" charset="0"/>
              </a:rPr>
              <a:t>Informe sobre la 9</a:t>
            </a:r>
            <a:r>
              <a:rPr lang="pt-BR" altLang="pt-BR" b="1" baseline="30000">
                <a:solidFill>
                  <a:srgbClr val="0000FF"/>
                </a:solidFill>
                <a:latin typeface="Times New Roman" panose="02020603050405020304" pitchFamily="18" charset="0"/>
                <a:cs typeface="Times New Roman" panose="02020603050405020304" pitchFamily="18" charset="0"/>
              </a:rPr>
              <a:t>a</a:t>
            </a:r>
            <a:r>
              <a:rPr lang="pt-BR" altLang="pt-BR" b="1">
                <a:solidFill>
                  <a:srgbClr val="0000FF"/>
                </a:solidFill>
                <a:latin typeface="Times New Roman" panose="02020603050405020304" pitchFamily="18" charset="0"/>
                <a:cs typeface="Times New Roman" panose="02020603050405020304" pitchFamily="18" charset="0"/>
              </a:rPr>
              <a:t> Reunión del Comité de Coordinación Inter-regional (IRCC9)</a:t>
            </a:r>
          </a:p>
          <a:p>
            <a:pPr eaLnBrk="1" hangingPunct="1">
              <a:lnSpc>
                <a:spcPct val="80000"/>
              </a:lnSpc>
              <a:spcBef>
                <a:spcPts val="450"/>
              </a:spcBef>
              <a:buClrTx/>
              <a:buFontTx/>
              <a:buNone/>
            </a:pPr>
            <a:endParaRPr lang="pt-BR" altLang="pt-BR" b="1">
              <a:solidFill>
                <a:srgbClr val="000000"/>
              </a:solidFill>
              <a:latin typeface="Times New Roman" panose="02020603050405020304" pitchFamily="18" charset="0"/>
              <a:cs typeface="Times New Roman" panose="02020603050405020304" pitchFamily="18" charset="0"/>
            </a:endParaRPr>
          </a:p>
          <a:p>
            <a:pPr algn="just">
              <a:spcBef>
                <a:spcPts val="800"/>
              </a:spcBef>
              <a:buClrTx/>
              <a:buSzTx/>
              <a:buFontTx/>
              <a:buNone/>
            </a:pPr>
            <a:r>
              <a:rPr lang="es-ES" altLang="pt-BR" sz="2000" b="1">
                <a:solidFill>
                  <a:srgbClr val="000000"/>
                </a:solidFill>
                <a:latin typeface="Times New Roman" panose="02020603050405020304" pitchFamily="18" charset="0"/>
                <a:cs typeface="Times New Roman" panose="02020603050405020304" pitchFamily="18" charset="0"/>
              </a:rPr>
              <a:t>El IRCC alienta a los Estados miembros a desarrollar una metodología de “</a:t>
            </a:r>
            <a:r>
              <a:rPr lang="es-ES" altLang="pt-BR" sz="2000" b="1" i="1">
                <a:solidFill>
                  <a:srgbClr val="000000"/>
                </a:solidFill>
                <a:latin typeface="Times New Roman" panose="02020603050405020304" pitchFamily="18" charset="0"/>
                <a:cs typeface="Times New Roman" panose="02020603050405020304" pitchFamily="18" charset="0"/>
              </a:rPr>
              <a:t>R</a:t>
            </a:r>
            <a:r>
              <a:rPr lang="pt-BR" altLang="pt-BR" sz="2000" b="1" i="1">
                <a:solidFill>
                  <a:srgbClr val="000000"/>
                </a:solidFill>
                <a:latin typeface="Times New Roman" panose="02020603050405020304" pitchFamily="18" charset="0"/>
                <a:cs typeface="Times New Roman" panose="02020603050405020304" pitchFamily="18" charset="0"/>
              </a:rPr>
              <a:t>isk Assessment</a:t>
            </a:r>
            <a:r>
              <a:rPr lang="pt-BR" altLang="pt-BR" sz="2000" b="1">
                <a:solidFill>
                  <a:srgbClr val="000000"/>
                </a:solidFill>
                <a:latin typeface="Times New Roman" panose="02020603050405020304" pitchFamily="18" charset="0"/>
                <a:cs typeface="Times New Roman" panose="02020603050405020304" pitchFamily="18" charset="0"/>
              </a:rPr>
              <a:t>”. </a:t>
            </a:r>
            <a:r>
              <a:rPr lang="es-ES" altLang="pt-BR" sz="2000" b="1">
                <a:solidFill>
                  <a:srgbClr val="000000"/>
                </a:solidFill>
                <a:latin typeface="Times New Roman" panose="02020603050405020304" pitchFamily="18" charset="0"/>
                <a:cs typeface="Times New Roman" panose="02020603050405020304" pitchFamily="18" charset="0"/>
              </a:rPr>
              <a:t>Este asunto puede ser útil en la seguridad de la navegación, pero también puede considerar aspectos como el desarrollo económico, la detección de cambios en las vías navegables, la planificación espacial y la protección del medio ambiente, por ejemplo.</a:t>
            </a:r>
          </a:p>
          <a:p>
            <a:pPr algn="just">
              <a:spcBef>
                <a:spcPts val="800"/>
              </a:spcBef>
              <a:buClrTx/>
              <a:buSzTx/>
              <a:buFontTx/>
              <a:buNone/>
            </a:pPr>
            <a:endParaRPr lang="pt-BR" altLang="pt-BR" sz="1200" b="1">
              <a:solidFill>
                <a:srgbClr val="000000"/>
              </a:solidFill>
              <a:latin typeface="Times New Roman" panose="02020603050405020304" pitchFamily="18" charset="0"/>
              <a:cs typeface="Times New Roman" panose="02020603050405020304" pitchFamily="18" charset="0"/>
            </a:endParaRPr>
          </a:p>
          <a:p>
            <a:pPr algn="just">
              <a:spcBef>
                <a:spcPts val="800"/>
              </a:spcBef>
              <a:buClrTx/>
              <a:buSzTx/>
              <a:buFontTx/>
              <a:buNone/>
            </a:pPr>
            <a:r>
              <a:rPr lang="pt-BR" altLang="pt-BR" sz="2000" b="1">
                <a:solidFill>
                  <a:srgbClr val="000000"/>
                </a:solidFill>
                <a:latin typeface="Times New Roman" panose="02020603050405020304" pitchFamily="18" charset="0"/>
                <a:cs typeface="Times New Roman" panose="02020603050405020304" pitchFamily="18" charset="0"/>
              </a:rPr>
              <a:t>El actual Chair del IRCC, el Sr. Parry Oei (Singapura) elogió la CHAtSO por la gran participación en los grupos de trabajo y los comités coordinados por la OHI.</a:t>
            </a:r>
          </a:p>
          <a:p>
            <a:pPr algn="just">
              <a:spcBef>
                <a:spcPts val="800"/>
              </a:spcBef>
              <a:buClrTx/>
              <a:buSzTx/>
              <a:buFontTx/>
              <a:buNone/>
            </a:pPr>
            <a:endParaRPr lang="pt-BR" altLang="pt-BR" sz="1200" b="1">
              <a:solidFill>
                <a:srgbClr val="000000"/>
              </a:solidFill>
              <a:latin typeface="Times New Roman" panose="02020603050405020304" pitchFamily="18" charset="0"/>
              <a:cs typeface="Times New Roman" panose="02020603050405020304" pitchFamily="18" charset="0"/>
            </a:endParaRPr>
          </a:p>
          <a:p>
            <a:pPr algn="just">
              <a:spcBef>
                <a:spcPts val="800"/>
              </a:spcBef>
              <a:buClrTx/>
              <a:buSzTx/>
              <a:buFontTx/>
              <a:buNone/>
            </a:pPr>
            <a:r>
              <a:rPr lang="pt-BR" altLang="pt-BR" sz="2000" b="1">
                <a:solidFill>
                  <a:srgbClr val="000000"/>
                </a:solidFill>
                <a:latin typeface="Times New Roman" panose="02020603050405020304" pitchFamily="18" charset="0"/>
                <a:cs typeface="Times New Roman" panose="02020603050405020304" pitchFamily="18" charset="0"/>
              </a:rPr>
              <a:t>La CHAtSO también recibió elogios por la disponibilidad de datos al programa GEBCO.</a:t>
            </a:r>
          </a:p>
          <a:p>
            <a:pPr algn="just">
              <a:spcBef>
                <a:spcPts val="800"/>
              </a:spcBef>
              <a:buClrTx/>
              <a:buSzTx/>
              <a:buFontTx/>
              <a:buNone/>
            </a:pPr>
            <a:endParaRPr lang="pt-BR" altLang="pt-BR" sz="2000" b="1">
              <a:solidFill>
                <a:srgbClr val="000000"/>
              </a:solidFill>
              <a:latin typeface="Times New Roman" panose="02020603050405020304" pitchFamily="18" charset="0"/>
              <a:cs typeface="Times New Roman" panose="02020603050405020304" pitchFamily="18" charset="0"/>
            </a:endParaRPr>
          </a:p>
          <a:p>
            <a:pPr algn="just">
              <a:spcBef>
                <a:spcPts val="800"/>
              </a:spcBef>
              <a:buClrTx/>
              <a:buSzTx/>
              <a:buFontTx/>
              <a:buNone/>
            </a:pPr>
            <a:endParaRPr lang="pt-BR" altLang="pt-BR" sz="2000" b="1">
              <a:solidFill>
                <a:srgbClr val="000000"/>
              </a:solidFill>
              <a:latin typeface="Times New Roman" panose="02020603050405020304" pitchFamily="18" charset="0"/>
              <a:cs typeface="Times New Roman" panose="02020603050405020304" pitchFamily="18" charset="0"/>
            </a:endParaRPr>
          </a:p>
        </p:txBody>
      </p:sp>
      <p:sp>
        <p:nvSpPr>
          <p:cNvPr id="7171" name="Text Box 1"/>
          <p:cNvSpPr txBox="1">
            <a:spLocks noChangeArrowheads="1"/>
          </p:cNvSpPr>
          <p:nvPr/>
        </p:nvSpPr>
        <p:spPr bwMode="auto">
          <a:xfrm>
            <a:off x="1027113" y="246063"/>
            <a:ext cx="74882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r>
              <a:rPr lang="pt-BR" altLang="pt-BR" b="1">
                <a:solidFill>
                  <a:srgbClr val="000000"/>
                </a:solidFill>
                <a:latin typeface="Times New Roman" panose="02020603050405020304" pitchFamily="18" charset="0"/>
                <a:cs typeface="Times New Roman" panose="02020603050405020304" pitchFamily="18" charset="0"/>
              </a:rPr>
              <a:t>COMISIÓN HIDROGRÁFICA DEL ATLÁNTICO SUDOCCIDENTAL </a:t>
            </a:r>
            <a:br>
              <a:rPr lang="pt-BR" altLang="pt-BR" b="1">
                <a:solidFill>
                  <a:srgbClr val="000000"/>
                </a:solidFill>
                <a:latin typeface="Times New Roman" panose="02020603050405020304" pitchFamily="18" charset="0"/>
                <a:cs typeface="Times New Roman" panose="02020603050405020304" pitchFamily="18" charset="0"/>
              </a:rPr>
            </a:br>
            <a:r>
              <a:rPr lang="pt-BR" altLang="pt-BR" b="1">
                <a:solidFill>
                  <a:srgbClr val="000000"/>
                </a:solidFill>
                <a:latin typeface="Times New Roman" panose="02020603050405020304" pitchFamily="18" charset="0"/>
                <a:cs typeface="Times New Roman" panose="02020603050405020304" pitchFamily="18" charset="0"/>
              </a:rPr>
              <a:t>(CHAtSO)</a:t>
            </a:r>
            <a:r>
              <a:rPr lang="pt-BR" altLang="pt-BR">
                <a:solidFill>
                  <a:srgbClr val="000000"/>
                </a:solidFill>
                <a:latin typeface="Times New Roman" panose="02020603050405020304" pitchFamily="18" charset="0"/>
                <a:cs typeface="Times New Roman" panose="02020603050405020304" pitchFamily="18" charset="0"/>
              </a:rPr>
              <a:t> </a:t>
            </a:r>
            <a:br>
              <a:rPr lang="pt-BR" altLang="pt-BR">
                <a:solidFill>
                  <a:srgbClr val="000000"/>
                </a:solidFill>
                <a:latin typeface="Times New Roman" panose="02020603050405020304" pitchFamily="18" charset="0"/>
                <a:cs typeface="Times New Roman" panose="02020603050405020304" pitchFamily="18" charset="0"/>
              </a:rPr>
            </a:br>
            <a:r>
              <a:rPr lang="pt-BR" altLang="pt-BR">
                <a:solidFill>
                  <a:srgbClr val="000000"/>
                </a:solidFill>
                <a:latin typeface="Times New Roman" panose="02020603050405020304" pitchFamily="18" charset="0"/>
                <a:cs typeface="Times New Roman" panose="02020603050405020304" pitchFamily="18" charset="0"/>
              </a:rPr>
              <a:t> </a:t>
            </a:r>
            <a:r>
              <a:rPr lang="pt-BR" altLang="pt-BR" b="1">
                <a:solidFill>
                  <a:srgbClr val="000000"/>
                </a:solidFill>
                <a:latin typeface="Times New Roman" panose="02020603050405020304" pitchFamily="18" charset="0"/>
                <a:cs typeface="Times New Roman" panose="02020603050405020304" pitchFamily="18" charset="0"/>
              </a:rPr>
              <a:t>12ª Reunión, Montevideo, Uruguay (5 - 6 de Abril de 2018)</a:t>
            </a:r>
            <a:endParaRPr lang="pt-BR" altLang="pt-BR" b="1">
              <a:solidFill>
                <a:srgbClr val="000000"/>
              </a:solidFill>
              <a:latin typeface="Arial Black" panose="020B0A04020102020204" pitchFamily="34" charset="0"/>
              <a:cs typeface="Times New Roman" panose="02020603050405020304" pitchFamily="18" charset="0"/>
            </a:endParaRPr>
          </a:p>
        </p:txBody>
      </p:sp>
      <p:pic>
        <p:nvPicPr>
          <p:cNvPr id="717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 y="620713"/>
            <a:ext cx="1254125" cy="78581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66075" y="655638"/>
            <a:ext cx="850900" cy="100012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85750" y="1989138"/>
            <a:ext cx="8572500" cy="336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80000"/>
              </a:lnSpc>
              <a:spcBef>
                <a:spcPts val="450"/>
              </a:spcBef>
              <a:buClrTx/>
              <a:buFontTx/>
              <a:buNone/>
            </a:pPr>
            <a:r>
              <a:rPr lang="pt-BR" altLang="pt-BR" b="1">
                <a:solidFill>
                  <a:srgbClr val="0000FF"/>
                </a:solidFill>
                <a:latin typeface="Times New Roman" panose="02020603050405020304" pitchFamily="18" charset="0"/>
                <a:cs typeface="Times New Roman" panose="02020603050405020304" pitchFamily="18" charset="0"/>
              </a:rPr>
              <a:t>Informe sobre la 9</a:t>
            </a:r>
            <a:r>
              <a:rPr lang="pt-BR" altLang="pt-BR" b="1" baseline="30000">
                <a:solidFill>
                  <a:srgbClr val="0000FF"/>
                </a:solidFill>
                <a:latin typeface="Times New Roman" panose="02020603050405020304" pitchFamily="18" charset="0"/>
                <a:cs typeface="Times New Roman" panose="02020603050405020304" pitchFamily="18" charset="0"/>
              </a:rPr>
              <a:t>a</a:t>
            </a:r>
            <a:r>
              <a:rPr lang="pt-BR" altLang="pt-BR" b="1">
                <a:solidFill>
                  <a:srgbClr val="0000FF"/>
                </a:solidFill>
                <a:latin typeface="Times New Roman" panose="02020603050405020304" pitchFamily="18" charset="0"/>
                <a:cs typeface="Times New Roman" panose="02020603050405020304" pitchFamily="18" charset="0"/>
              </a:rPr>
              <a:t> Reunión del Comité de Coordinación Inter-regional (IRCC9)</a:t>
            </a:r>
          </a:p>
          <a:p>
            <a:pPr eaLnBrk="1" hangingPunct="1">
              <a:lnSpc>
                <a:spcPct val="80000"/>
              </a:lnSpc>
              <a:spcBef>
                <a:spcPts val="450"/>
              </a:spcBef>
              <a:buClrTx/>
              <a:buFontTx/>
              <a:buNone/>
            </a:pPr>
            <a:endParaRPr lang="pt-BR" altLang="pt-BR" b="1">
              <a:solidFill>
                <a:srgbClr val="000000"/>
              </a:solidFill>
              <a:latin typeface="Times New Roman" panose="02020603050405020304" pitchFamily="18" charset="0"/>
              <a:cs typeface="Times New Roman" panose="02020603050405020304" pitchFamily="18" charset="0"/>
            </a:endParaRPr>
          </a:p>
          <a:p>
            <a:pPr algn="just">
              <a:spcBef>
                <a:spcPts val="800"/>
              </a:spcBef>
              <a:buClrTx/>
              <a:buSzTx/>
              <a:buFontTx/>
              <a:buNone/>
            </a:pPr>
            <a:r>
              <a:rPr lang="pt-BR" altLang="pt-BR" sz="2000" b="1">
                <a:solidFill>
                  <a:srgbClr val="000000"/>
                </a:solidFill>
                <a:latin typeface="Times New Roman" panose="02020603050405020304" pitchFamily="18" charset="0"/>
                <a:cs typeface="Times New Roman" panose="02020603050405020304" pitchFamily="18" charset="0"/>
              </a:rPr>
              <a:t>El actual Chair del IRCC, el Sr. Parry Oei (Singapura) fue reelegido por un período de tres años y, para el cargo de Vice Chair, se eligió el Sr. Thomas Dehling (Alemanha).</a:t>
            </a:r>
          </a:p>
          <a:p>
            <a:pPr algn="just">
              <a:spcBef>
                <a:spcPts val="800"/>
              </a:spcBef>
              <a:buClrTx/>
              <a:buSzTx/>
              <a:buFontTx/>
              <a:buNone/>
            </a:pPr>
            <a:endParaRPr lang="pt-BR" altLang="pt-BR" sz="2000" b="1">
              <a:solidFill>
                <a:srgbClr val="000000"/>
              </a:solidFill>
              <a:latin typeface="Times New Roman" panose="02020603050405020304" pitchFamily="18" charset="0"/>
              <a:cs typeface="Times New Roman" panose="02020603050405020304" pitchFamily="18" charset="0"/>
            </a:endParaRPr>
          </a:p>
          <a:p>
            <a:pPr algn="just">
              <a:spcBef>
                <a:spcPts val="800"/>
              </a:spcBef>
              <a:buClrTx/>
              <a:buSzTx/>
              <a:buFontTx/>
              <a:buNone/>
            </a:pPr>
            <a:r>
              <a:rPr lang="pt-BR" altLang="pt-BR" sz="2000" b="1">
                <a:solidFill>
                  <a:srgbClr val="000000"/>
                </a:solidFill>
                <a:latin typeface="Times New Roman" panose="02020603050405020304" pitchFamily="18" charset="0"/>
                <a:cs typeface="Times New Roman" panose="02020603050405020304" pitchFamily="18" charset="0"/>
              </a:rPr>
              <a:t>Se acordó que el IRCC10 será desarrollado en Goa, Índia, del 4 al 6 de Junio de este año, y IRCC11 en Itália.</a:t>
            </a:r>
          </a:p>
        </p:txBody>
      </p:sp>
      <p:sp>
        <p:nvSpPr>
          <p:cNvPr id="9219" name="Text Box 1"/>
          <p:cNvSpPr txBox="1">
            <a:spLocks noChangeArrowheads="1"/>
          </p:cNvSpPr>
          <p:nvPr/>
        </p:nvSpPr>
        <p:spPr bwMode="auto">
          <a:xfrm>
            <a:off x="1027113" y="246063"/>
            <a:ext cx="74882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r>
              <a:rPr lang="pt-BR" altLang="pt-BR" b="1">
                <a:solidFill>
                  <a:srgbClr val="000000"/>
                </a:solidFill>
                <a:latin typeface="Times New Roman" panose="02020603050405020304" pitchFamily="18" charset="0"/>
                <a:cs typeface="Times New Roman" panose="02020603050405020304" pitchFamily="18" charset="0"/>
              </a:rPr>
              <a:t>COMISIÓN HIDROGRÁFICA DEL ATLÁNTICO SUDOCCIDENTAL </a:t>
            </a:r>
            <a:br>
              <a:rPr lang="pt-BR" altLang="pt-BR" b="1">
                <a:solidFill>
                  <a:srgbClr val="000000"/>
                </a:solidFill>
                <a:latin typeface="Times New Roman" panose="02020603050405020304" pitchFamily="18" charset="0"/>
                <a:cs typeface="Times New Roman" panose="02020603050405020304" pitchFamily="18" charset="0"/>
              </a:rPr>
            </a:br>
            <a:r>
              <a:rPr lang="pt-BR" altLang="pt-BR" b="1">
                <a:solidFill>
                  <a:srgbClr val="000000"/>
                </a:solidFill>
                <a:latin typeface="Times New Roman" panose="02020603050405020304" pitchFamily="18" charset="0"/>
                <a:cs typeface="Times New Roman" panose="02020603050405020304" pitchFamily="18" charset="0"/>
              </a:rPr>
              <a:t>(CHAtSO)</a:t>
            </a:r>
            <a:r>
              <a:rPr lang="pt-BR" altLang="pt-BR">
                <a:solidFill>
                  <a:srgbClr val="000000"/>
                </a:solidFill>
                <a:latin typeface="Times New Roman" panose="02020603050405020304" pitchFamily="18" charset="0"/>
                <a:cs typeface="Times New Roman" panose="02020603050405020304" pitchFamily="18" charset="0"/>
              </a:rPr>
              <a:t> </a:t>
            </a:r>
            <a:br>
              <a:rPr lang="pt-BR" altLang="pt-BR">
                <a:solidFill>
                  <a:srgbClr val="000000"/>
                </a:solidFill>
                <a:latin typeface="Times New Roman" panose="02020603050405020304" pitchFamily="18" charset="0"/>
                <a:cs typeface="Times New Roman" panose="02020603050405020304" pitchFamily="18" charset="0"/>
              </a:rPr>
            </a:br>
            <a:r>
              <a:rPr lang="pt-BR" altLang="pt-BR">
                <a:solidFill>
                  <a:srgbClr val="000000"/>
                </a:solidFill>
                <a:latin typeface="Times New Roman" panose="02020603050405020304" pitchFamily="18" charset="0"/>
                <a:cs typeface="Times New Roman" panose="02020603050405020304" pitchFamily="18" charset="0"/>
              </a:rPr>
              <a:t> </a:t>
            </a:r>
            <a:r>
              <a:rPr lang="pt-BR" altLang="pt-BR" b="1">
                <a:solidFill>
                  <a:srgbClr val="000000"/>
                </a:solidFill>
                <a:latin typeface="Times New Roman" panose="02020603050405020304" pitchFamily="18" charset="0"/>
                <a:cs typeface="Times New Roman" panose="02020603050405020304" pitchFamily="18" charset="0"/>
              </a:rPr>
              <a:t>12ª Reunión, Montevideo, Uruguay (5 - 6 de Abril de 2018)</a:t>
            </a:r>
            <a:endParaRPr lang="pt-BR" altLang="pt-BR" b="1">
              <a:solidFill>
                <a:srgbClr val="000000"/>
              </a:solidFill>
              <a:latin typeface="Arial Black" panose="020B0A04020102020204" pitchFamily="34" charset="0"/>
              <a:cs typeface="Times New Roman" panose="02020603050405020304" pitchFamily="18" charset="0"/>
            </a:endParaRPr>
          </a:p>
        </p:txBody>
      </p:sp>
      <p:pic>
        <p:nvPicPr>
          <p:cNvPr id="922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 y="620713"/>
            <a:ext cx="1254125" cy="78581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66075" y="655638"/>
            <a:ext cx="850900" cy="100012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97025" y="2212975"/>
            <a:ext cx="6535738" cy="1281113"/>
          </a:xfrm>
        </p:spPr>
        <p:txBody>
          <a:bodyPr>
            <a:normAutofit lnSpcReduction="10000"/>
          </a:bodyPr>
          <a:lstStyle/>
          <a:p>
            <a:pPr>
              <a:defRPr/>
            </a:pPr>
            <a:r>
              <a:rPr lang="es-419" dirty="0"/>
              <a:t>Reporte</a:t>
            </a:r>
            <a:r>
              <a:rPr lang="en-AU" dirty="0"/>
              <a:t> del </a:t>
            </a:r>
            <a:r>
              <a:rPr lang="es-419" dirty="0"/>
              <a:t>representante</a:t>
            </a:r>
            <a:r>
              <a:rPr lang="en-AU" dirty="0"/>
              <a:t> </a:t>
            </a:r>
            <a:r>
              <a:rPr lang="es-419" dirty="0"/>
              <a:t>en</a:t>
            </a:r>
            <a:r>
              <a:rPr lang="en-AU" dirty="0"/>
              <a:t> la Reunion de la</a:t>
            </a:r>
            <a:endParaRPr lang="en-US" b="1" dirty="0"/>
          </a:p>
          <a:p>
            <a:pPr>
              <a:defRPr/>
            </a:pPr>
            <a:r>
              <a:rPr lang="en-US" b="1" dirty="0"/>
              <a:t>South West Atlantic Hydrographic Commission (SWAtHC -</a:t>
            </a:r>
            <a:r>
              <a:rPr lang="es-CU" b="1" dirty="0"/>
              <a:t> CHAtSO</a:t>
            </a:r>
            <a:r>
              <a:rPr lang="en-US" b="1" dirty="0"/>
              <a:t>)</a:t>
            </a:r>
            <a:r>
              <a:rPr lang="en-AU" dirty="0"/>
              <a:t> </a:t>
            </a:r>
            <a:endParaRPr lang="en-US" dirty="0"/>
          </a:p>
        </p:txBody>
      </p:sp>
      <p:sp>
        <p:nvSpPr>
          <p:cNvPr id="5" name="Subtitle 2"/>
          <p:cNvSpPr>
            <a:spLocks noGrp="1"/>
          </p:cNvSpPr>
          <p:nvPr>
            <p:ph type="ctrTitle"/>
          </p:nvPr>
        </p:nvSpPr>
        <p:spPr>
          <a:xfrm>
            <a:off x="1147763" y="2852738"/>
            <a:ext cx="7434262" cy="3168650"/>
          </a:xfrm>
        </p:spPr>
        <p:txBody>
          <a:bodyPr>
            <a:normAutofit fontScale="90000"/>
          </a:bodyPr>
          <a:lstStyle/>
          <a:p>
            <a:pPr>
              <a:defRPr/>
            </a:pPr>
            <a:r>
              <a:rPr lang="en-AU" sz="2700" dirty="0"/>
              <a:t/>
            </a:r>
            <a:br>
              <a:rPr lang="en-AU" sz="2700" dirty="0"/>
            </a:br>
            <a:r>
              <a:rPr lang="en-AU" sz="2700" dirty="0"/>
              <a:t/>
            </a:r>
            <a:br>
              <a:rPr lang="en-AU" sz="2700" dirty="0"/>
            </a:br>
            <a:r>
              <a:rPr lang="en-AU" sz="2700" dirty="0"/>
              <a:t/>
            </a:r>
            <a:br>
              <a:rPr lang="en-AU" sz="2700" dirty="0"/>
            </a:br>
            <a:r>
              <a:rPr lang="fr-FR" sz="1350" dirty="0"/>
              <a:t/>
            </a:r>
            <a:br>
              <a:rPr lang="fr-FR" sz="1350" dirty="0"/>
            </a:br>
            <a:r>
              <a:rPr lang="en-US" sz="2700" b="1" u="sng" dirty="0"/>
              <a:t>WORLDWIDE ENC DATABASE WORKING GROUP </a:t>
            </a:r>
            <a:br>
              <a:rPr lang="en-US" sz="2700" b="1" u="sng" dirty="0"/>
            </a:br>
            <a:r>
              <a:rPr lang="en-US" sz="2700" b="1" u="sng" dirty="0"/>
              <a:t>(WENDWG)</a:t>
            </a:r>
            <a:r>
              <a:rPr lang="fr-FR" sz="1350" dirty="0"/>
              <a:t/>
            </a:r>
            <a:br>
              <a:rPr lang="fr-FR" sz="1350" dirty="0"/>
            </a:br>
            <a:r>
              <a:rPr lang="fr-FR" sz="1350" dirty="0"/>
              <a:t/>
            </a:r>
            <a:br>
              <a:rPr lang="fr-FR" sz="1350" dirty="0"/>
            </a:br>
            <a:r>
              <a:rPr lang="fr-FR" sz="1350" dirty="0"/>
              <a:t/>
            </a:r>
            <a:br>
              <a:rPr lang="fr-FR" sz="1350" dirty="0"/>
            </a:br>
            <a:r>
              <a:rPr lang="fr-FR" sz="1350" dirty="0"/>
              <a:t/>
            </a:r>
            <a:br>
              <a:rPr lang="fr-FR" sz="1350" dirty="0"/>
            </a:br>
            <a:r>
              <a:rPr lang="fr-FR" sz="1350" dirty="0"/>
              <a:t/>
            </a:r>
            <a:br>
              <a:rPr lang="fr-FR" sz="1350" dirty="0"/>
            </a:br>
            <a:r>
              <a:rPr lang="fr-FR" sz="1350" dirty="0"/>
              <a:t/>
            </a:r>
            <a:br>
              <a:rPr lang="fr-FR" sz="1350" dirty="0"/>
            </a:br>
            <a:endParaRPr lang="en-AU" sz="2700" dirty="0"/>
          </a:p>
        </p:txBody>
      </p:sp>
      <p:sp>
        <p:nvSpPr>
          <p:cNvPr id="11268" name="Text Box 1"/>
          <p:cNvSpPr txBox="1">
            <a:spLocks noChangeArrowheads="1"/>
          </p:cNvSpPr>
          <p:nvPr/>
        </p:nvSpPr>
        <p:spPr bwMode="auto">
          <a:xfrm>
            <a:off x="1027113" y="246063"/>
            <a:ext cx="74882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r>
              <a:rPr lang="pt-BR" altLang="pt-BR" b="1">
                <a:solidFill>
                  <a:srgbClr val="000000"/>
                </a:solidFill>
                <a:latin typeface="Times New Roman" panose="02020603050405020304" pitchFamily="18" charset="0"/>
                <a:cs typeface="Times New Roman" panose="02020603050405020304" pitchFamily="18" charset="0"/>
              </a:rPr>
              <a:t>COMISIÓN HIDROGRÁFICA DEL ATLÁNTICO SUDOCCIDENTAL </a:t>
            </a:r>
            <a:br>
              <a:rPr lang="pt-BR" altLang="pt-BR" b="1">
                <a:solidFill>
                  <a:srgbClr val="000000"/>
                </a:solidFill>
                <a:latin typeface="Times New Roman" panose="02020603050405020304" pitchFamily="18" charset="0"/>
                <a:cs typeface="Times New Roman" panose="02020603050405020304" pitchFamily="18" charset="0"/>
              </a:rPr>
            </a:br>
            <a:r>
              <a:rPr lang="pt-BR" altLang="pt-BR" b="1">
                <a:solidFill>
                  <a:srgbClr val="000000"/>
                </a:solidFill>
                <a:latin typeface="Times New Roman" panose="02020603050405020304" pitchFamily="18" charset="0"/>
                <a:cs typeface="Times New Roman" panose="02020603050405020304" pitchFamily="18" charset="0"/>
              </a:rPr>
              <a:t>(CHAtSO)</a:t>
            </a:r>
            <a:r>
              <a:rPr lang="pt-BR" altLang="pt-BR">
                <a:solidFill>
                  <a:srgbClr val="000000"/>
                </a:solidFill>
                <a:latin typeface="Times New Roman" panose="02020603050405020304" pitchFamily="18" charset="0"/>
                <a:cs typeface="Times New Roman" panose="02020603050405020304" pitchFamily="18" charset="0"/>
              </a:rPr>
              <a:t> </a:t>
            </a:r>
            <a:br>
              <a:rPr lang="pt-BR" altLang="pt-BR">
                <a:solidFill>
                  <a:srgbClr val="000000"/>
                </a:solidFill>
                <a:latin typeface="Times New Roman" panose="02020603050405020304" pitchFamily="18" charset="0"/>
                <a:cs typeface="Times New Roman" panose="02020603050405020304" pitchFamily="18" charset="0"/>
              </a:rPr>
            </a:br>
            <a:r>
              <a:rPr lang="pt-BR" altLang="pt-BR">
                <a:solidFill>
                  <a:srgbClr val="000000"/>
                </a:solidFill>
                <a:latin typeface="Times New Roman" panose="02020603050405020304" pitchFamily="18" charset="0"/>
                <a:cs typeface="Times New Roman" panose="02020603050405020304" pitchFamily="18" charset="0"/>
              </a:rPr>
              <a:t> </a:t>
            </a:r>
            <a:r>
              <a:rPr lang="pt-BR" altLang="pt-BR" b="1">
                <a:solidFill>
                  <a:srgbClr val="000000"/>
                </a:solidFill>
                <a:latin typeface="Times New Roman" panose="02020603050405020304" pitchFamily="18" charset="0"/>
                <a:cs typeface="Times New Roman" panose="02020603050405020304" pitchFamily="18" charset="0"/>
              </a:rPr>
              <a:t>12ª Reunión, Montevideo, Uruguay (5 - 6 de Abril de 2018)</a:t>
            </a:r>
            <a:endParaRPr lang="pt-BR" altLang="pt-BR" b="1">
              <a:solidFill>
                <a:srgbClr val="000000"/>
              </a:solidFill>
              <a:latin typeface="Arial Black" panose="020B0A04020102020204" pitchFamily="34" charset="0"/>
              <a:cs typeface="Times New Roman" panose="02020603050405020304" pitchFamily="18" charset="0"/>
            </a:endParaRPr>
          </a:p>
        </p:txBody>
      </p:sp>
      <p:pic>
        <p:nvPicPr>
          <p:cNvPr id="1126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620713"/>
            <a:ext cx="1254125" cy="78581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075" y="655638"/>
            <a:ext cx="850900" cy="100012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noChangeArrowheads="1"/>
          </p:cNvSpPr>
          <p:nvPr>
            <p:ph idx="1"/>
          </p:nvPr>
        </p:nvSpPr>
        <p:spPr>
          <a:xfrm>
            <a:off x="546100" y="1862138"/>
            <a:ext cx="7981950" cy="3398837"/>
          </a:xfrm>
        </p:spPr>
        <p:txBody>
          <a:bodyPr/>
          <a:lstStyle/>
          <a:p>
            <a:pPr marL="0" indent="0" algn="just"/>
            <a:r>
              <a:rPr lang="en-GB" altLang="en-US" smtClean="0"/>
              <a:t> </a:t>
            </a:r>
            <a:endParaRPr lang="en-GB" altLang="en-US" sz="1800" b="1" smtClean="0"/>
          </a:p>
        </p:txBody>
      </p:sp>
      <p:sp>
        <p:nvSpPr>
          <p:cNvPr id="12291" name="Retângulo 8"/>
          <p:cNvSpPr>
            <a:spLocks noChangeArrowheads="1"/>
          </p:cNvSpPr>
          <p:nvPr/>
        </p:nvSpPr>
        <p:spPr bwMode="auto">
          <a:xfrm>
            <a:off x="468313" y="1844675"/>
            <a:ext cx="8129587"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763" indent="-4763">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9pPr>
          </a:lstStyle>
          <a:p>
            <a:pPr algn="just" eaLnBrk="1" hangingPunct="1">
              <a:lnSpc>
                <a:spcPct val="107000"/>
              </a:lnSpc>
            </a:pPr>
            <a:r>
              <a:rPr lang="es-419" altLang="en-US">
                <a:solidFill>
                  <a:srgbClr val="000000"/>
                </a:solidFill>
                <a:latin typeface="Times New Roman" panose="02020603050405020304" pitchFamily="18" charset="0"/>
                <a:cs typeface="Times New Roman" panose="02020603050405020304" pitchFamily="18" charset="0"/>
              </a:rPr>
              <a:t>La reunión de la Comisión de Trabajo de la BASE DE DATOS MUNDIAL DE CARTAS ELECTRÓNICAS (WEND-WG), celebrada en Buenos Aires, Argentina, fue acogida por el Servicio Hidrológico de la Marina de Argentina (SHN), de 20 a 22 de marzo, así como la tercera reunión conjunta de las Coordinaciones Regional de Cartas Electrónicas (RENC), IC-ENC y PRIMAR.</a:t>
            </a:r>
          </a:p>
          <a:p>
            <a:pPr algn="just" eaLnBrk="1" hangingPunct="1">
              <a:lnSpc>
                <a:spcPct val="103000"/>
              </a:lnSpc>
            </a:pPr>
            <a:endParaRPr lang="es-419" altLang="en-US" sz="1000">
              <a:solidFill>
                <a:srgbClr val="000000"/>
              </a:solidFill>
              <a:latin typeface="Times New Roman" panose="02020603050405020304" pitchFamily="18" charset="0"/>
              <a:cs typeface="Times New Roman" panose="02020603050405020304" pitchFamily="18" charset="0"/>
            </a:endParaRPr>
          </a:p>
          <a:p>
            <a:pPr algn="just" eaLnBrk="1" hangingPunct="1">
              <a:lnSpc>
                <a:spcPct val="103000"/>
              </a:lnSpc>
            </a:pPr>
            <a:r>
              <a:rPr lang="es-419" altLang="en-US">
                <a:solidFill>
                  <a:srgbClr val="000000"/>
                </a:solidFill>
                <a:latin typeface="Times New Roman" panose="02020603050405020304" pitchFamily="18" charset="0"/>
                <a:cs typeface="Times New Roman" panose="02020603050405020304" pitchFamily="18" charset="0"/>
              </a:rPr>
              <a:t>La reunión fue presidida por el Sr. Jamie McMichael-Phillips (Reino Unido), con treinta e dos Delegados de trece Estados miembros (Argentina, Brasil, Canadá, China, Finlandia, Francia, Irán (República Islámica de), Italia, Países Baixas, Noruega, Turquía, Reino Unido and Estados Unidos).</a:t>
            </a:r>
          </a:p>
          <a:p>
            <a:pPr algn="just" eaLnBrk="1" hangingPunct="1">
              <a:lnSpc>
                <a:spcPct val="103000"/>
              </a:lnSpc>
            </a:pPr>
            <a:endParaRPr lang="es-419" altLang="en-US" sz="1000">
              <a:solidFill>
                <a:srgbClr val="000000"/>
              </a:solidFill>
              <a:latin typeface="Times New Roman" panose="02020603050405020304" pitchFamily="18" charset="0"/>
              <a:cs typeface="Times New Roman" panose="02020603050405020304" pitchFamily="18" charset="0"/>
            </a:endParaRPr>
          </a:p>
          <a:p>
            <a:pPr algn="just" eaLnBrk="1" hangingPunct="1">
              <a:lnSpc>
                <a:spcPct val="103000"/>
              </a:lnSpc>
            </a:pPr>
            <a:r>
              <a:rPr lang="es-419" altLang="en-US">
                <a:solidFill>
                  <a:srgbClr val="000000"/>
                </a:solidFill>
                <a:latin typeface="Times New Roman" panose="02020603050405020304" pitchFamily="18" charset="0"/>
                <a:cs typeface="Times New Roman" panose="02020603050405020304" pitchFamily="18" charset="0"/>
              </a:rPr>
              <a:t>Los Presidentes del Comité Directivo de IC ENC y del Comité Asesor de PRIMAR y los directores de estos dos RENC asistieron a la reunión. Además, cinco contribuyentes expertos de la industria y la academia participaron como observadores por invitación del Presidente de WENDWG. </a:t>
            </a:r>
          </a:p>
          <a:p>
            <a:pPr algn="just" eaLnBrk="1" hangingPunct="1">
              <a:lnSpc>
                <a:spcPct val="103000"/>
              </a:lnSpc>
            </a:pPr>
            <a:endParaRPr lang="es-419" altLang="en-US" sz="1000">
              <a:solidFill>
                <a:srgbClr val="000000"/>
              </a:solidFill>
              <a:latin typeface="Times New Roman" panose="02020603050405020304" pitchFamily="18" charset="0"/>
              <a:cs typeface="Times New Roman" panose="02020603050405020304" pitchFamily="18" charset="0"/>
            </a:endParaRPr>
          </a:p>
          <a:p>
            <a:pPr algn="just" eaLnBrk="1" hangingPunct="1">
              <a:lnSpc>
                <a:spcPct val="103000"/>
              </a:lnSpc>
            </a:pPr>
            <a:r>
              <a:rPr lang="es-419" altLang="en-US">
                <a:solidFill>
                  <a:srgbClr val="000000"/>
                </a:solidFill>
                <a:latin typeface="Times New Roman" panose="02020603050405020304" pitchFamily="18" charset="0"/>
                <a:cs typeface="Times New Roman" panose="02020603050405020304" pitchFamily="18" charset="0"/>
              </a:rPr>
              <a:t>El Director Mustafa Iptes y el Director Adjunto Yves Guillam (Secretario) representaron el Secretariado de la OHI.</a:t>
            </a:r>
          </a:p>
        </p:txBody>
      </p:sp>
      <p:sp>
        <p:nvSpPr>
          <p:cNvPr id="12292" name="Text Box 1"/>
          <p:cNvSpPr txBox="1">
            <a:spLocks noChangeArrowheads="1"/>
          </p:cNvSpPr>
          <p:nvPr/>
        </p:nvSpPr>
        <p:spPr bwMode="auto">
          <a:xfrm>
            <a:off x="1027113" y="246063"/>
            <a:ext cx="74882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r>
              <a:rPr lang="pt-BR" altLang="pt-BR" b="1">
                <a:solidFill>
                  <a:srgbClr val="000000"/>
                </a:solidFill>
                <a:latin typeface="Times New Roman" panose="02020603050405020304" pitchFamily="18" charset="0"/>
                <a:cs typeface="Times New Roman" panose="02020603050405020304" pitchFamily="18" charset="0"/>
              </a:rPr>
              <a:t>COMISIÓN HIDROGRÁFICA DEL ATLÁNTICO SUDOCCIDENTAL </a:t>
            </a:r>
            <a:br>
              <a:rPr lang="pt-BR" altLang="pt-BR" b="1">
                <a:solidFill>
                  <a:srgbClr val="000000"/>
                </a:solidFill>
                <a:latin typeface="Times New Roman" panose="02020603050405020304" pitchFamily="18" charset="0"/>
                <a:cs typeface="Times New Roman" panose="02020603050405020304" pitchFamily="18" charset="0"/>
              </a:rPr>
            </a:br>
            <a:r>
              <a:rPr lang="pt-BR" altLang="pt-BR" b="1">
                <a:solidFill>
                  <a:srgbClr val="000000"/>
                </a:solidFill>
                <a:latin typeface="Times New Roman" panose="02020603050405020304" pitchFamily="18" charset="0"/>
                <a:cs typeface="Times New Roman" panose="02020603050405020304" pitchFamily="18" charset="0"/>
              </a:rPr>
              <a:t>(CHAtSO)</a:t>
            </a:r>
            <a:r>
              <a:rPr lang="pt-BR" altLang="pt-BR">
                <a:solidFill>
                  <a:srgbClr val="000000"/>
                </a:solidFill>
                <a:latin typeface="Times New Roman" panose="02020603050405020304" pitchFamily="18" charset="0"/>
                <a:cs typeface="Times New Roman" panose="02020603050405020304" pitchFamily="18" charset="0"/>
              </a:rPr>
              <a:t> </a:t>
            </a:r>
            <a:br>
              <a:rPr lang="pt-BR" altLang="pt-BR">
                <a:solidFill>
                  <a:srgbClr val="000000"/>
                </a:solidFill>
                <a:latin typeface="Times New Roman" panose="02020603050405020304" pitchFamily="18" charset="0"/>
                <a:cs typeface="Times New Roman" panose="02020603050405020304" pitchFamily="18" charset="0"/>
              </a:rPr>
            </a:br>
            <a:r>
              <a:rPr lang="pt-BR" altLang="pt-BR">
                <a:solidFill>
                  <a:srgbClr val="000000"/>
                </a:solidFill>
                <a:latin typeface="Times New Roman" panose="02020603050405020304" pitchFamily="18" charset="0"/>
                <a:cs typeface="Times New Roman" panose="02020603050405020304" pitchFamily="18" charset="0"/>
              </a:rPr>
              <a:t> </a:t>
            </a:r>
            <a:r>
              <a:rPr lang="pt-BR" altLang="pt-BR" b="1">
                <a:solidFill>
                  <a:srgbClr val="000000"/>
                </a:solidFill>
                <a:latin typeface="Times New Roman" panose="02020603050405020304" pitchFamily="18" charset="0"/>
                <a:cs typeface="Times New Roman" panose="02020603050405020304" pitchFamily="18" charset="0"/>
              </a:rPr>
              <a:t>12ª Reunión, Montevideo, Uruguay (5 - 6 de Abril de 2018)</a:t>
            </a:r>
            <a:endParaRPr lang="pt-BR" altLang="pt-BR" b="1">
              <a:solidFill>
                <a:srgbClr val="000000"/>
              </a:solidFill>
              <a:latin typeface="Arial Black" panose="020B0A04020102020204" pitchFamily="34" charset="0"/>
              <a:cs typeface="Times New Roman" panose="02020603050405020304" pitchFamily="18" charset="0"/>
            </a:endParaRPr>
          </a:p>
        </p:txBody>
      </p:sp>
      <p:pic>
        <p:nvPicPr>
          <p:cNvPr id="1229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620713"/>
            <a:ext cx="1254125" cy="78581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075" y="655638"/>
            <a:ext cx="850900" cy="100012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xmlns="" id="{AA9B3F42-FE7B-4435-8CC9-A01DE4D563F0}"/>
              </a:ext>
            </a:extLst>
          </p:cNvPr>
          <p:cNvSpPr/>
          <p:nvPr/>
        </p:nvSpPr>
        <p:spPr>
          <a:xfrm>
            <a:off x="628650" y="2008188"/>
            <a:ext cx="7697788" cy="2940050"/>
          </a:xfrm>
          <a:prstGeom prst="rect">
            <a:avLst/>
          </a:prstGeom>
        </p:spPr>
        <p:txBody>
          <a:bodyPr>
            <a:spAutoFit/>
          </a:bodyPr>
          <a:lstStyle/>
          <a:p>
            <a:pPr marL="4763" indent="-4763" algn="just" eaLnBrk="1" hangingPunct="1">
              <a:lnSpc>
                <a:spcPct val="107000"/>
              </a:lnSpc>
              <a:buClr>
                <a:srgbClr val="000000"/>
              </a:buClr>
              <a:buSzPct val="100000"/>
              <a:buFont typeface="Times New Roman" panose="02020603050405020304" pitchFamily="18" charset="0"/>
              <a:buNone/>
              <a:defRPr/>
            </a:pPr>
            <a:r>
              <a:rPr lang="es-419"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EL Comodoro Valentín Alejandro Sanz Rodríguez,  Director de la SHN, asistió a los participantes, resaltando el rol activo de las actividades del WENDWG dentro de la OHI y para la seguridad de la navegación.</a:t>
            </a:r>
          </a:p>
          <a:p>
            <a:pPr marL="4763" indent="-4763" algn="just" eaLnBrk="1" hangingPunct="1">
              <a:lnSpc>
                <a:spcPct val="107000"/>
              </a:lnSpc>
              <a:buClr>
                <a:srgbClr val="000000"/>
              </a:buClr>
              <a:buSzPct val="100000"/>
              <a:buFont typeface="Times New Roman" panose="02020603050405020304" pitchFamily="18" charset="0"/>
              <a:buNone/>
              <a:defRPr/>
            </a:pPr>
            <a:r>
              <a:rPr lang="es-419"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p>
          <a:p>
            <a:pPr algn="just" eaLnBrk="1" hangingPunct="1">
              <a:buClr>
                <a:srgbClr val="000000"/>
              </a:buClr>
              <a:buSzPct val="100000"/>
              <a:buFont typeface="Times New Roman" panose="02020603050405020304" pitchFamily="18" charset="0"/>
              <a:buNone/>
              <a:defRPr/>
            </a:pPr>
            <a:r>
              <a:rPr lang="es-419"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Los principales objetivos del Grupo de trabajo WEND son aconsejar al Comité Interregional de Coordinación de la OHI (IRCC) y para ayudar a facilitar un nivel constante mundial de “ENCs oficiales” de alta calidad y actualizados a través de servicios integrados que soporten los requisitos de distribución de ENCs en cumplimiento al capítulo V de SOLAS y los requisitos de las normas de funcionamiento dela OMI para el ECDIS. </a:t>
            </a:r>
            <a:endParaRPr lang="es-419" dirty="0">
              <a:ea typeface="+mn-ea"/>
              <a:cs typeface="Arial" panose="020B0604020202020204" pitchFamily="34" charset="0"/>
            </a:endParaRPr>
          </a:p>
        </p:txBody>
      </p:sp>
      <p:sp>
        <p:nvSpPr>
          <p:cNvPr id="13315" name="Text Box 1"/>
          <p:cNvSpPr txBox="1">
            <a:spLocks noChangeArrowheads="1"/>
          </p:cNvSpPr>
          <p:nvPr/>
        </p:nvSpPr>
        <p:spPr bwMode="auto">
          <a:xfrm>
            <a:off x="1027113" y="246063"/>
            <a:ext cx="74882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r>
              <a:rPr lang="pt-BR" altLang="pt-BR" b="1">
                <a:solidFill>
                  <a:srgbClr val="000000"/>
                </a:solidFill>
                <a:latin typeface="Times New Roman" panose="02020603050405020304" pitchFamily="18" charset="0"/>
                <a:cs typeface="Times New Roman" panose="02020603050405020304" pitchFamily="18" charset="0"/>
              </a:rPr>
              <a:t>COMISIÓN HIDROGRÁFICA DEL ATLÁNTICO SUDOCCIDENTAL </a:t>
            </a:r>
            <a:br>
              <a:rPr lang="pt-BR" altLang="pt-BR" b="1">
                <a:solidFill>
                  <a:srgbClr val="000000"/>
                </a:solidFill>
                <a:latin typeface="Times New Roman" panose="02020603050405020304" pitchFamily="18" charset="0"/>
                <a:cs typeface="Times New Roman" panose="02020603050405020304" pitchFamily="18" charset="0"/>
              </a:rPr>
            </a:br>
            <a:r>
              <a:rPr lang="pt-BR" altLang="pt-BR" b="1">
                <a:solidFill>
                  <a:srgbClr val="000000"/>
                </a:solidFill>
                <a:latin typeface="Times New Roman" panose="02020603050405020304" pitchFamily="18" charset="0"/>
                <a:cs typeface="Times New Roman" panose="02020603050405020304" pitchFamily="18" charset="0"/>
              </a:rPr>
              <a:t>(CHAtSO)</a:t>
            </a:r>
            <a:r>
              <a:rPr lang="pt-BR" altLang="pt-BR">
                <a:solidFill>
                  <a:srgbClr val="000000"/>
                </a:solidFill>
                <a:latin typeface="Times New Roman" panose="02020603050405020304" pitchFamily="18" charset="0"/>
                <a:cs typeface="Times New Roman" panose="02020603050405020304" pitchFamily="18" charset="0"/>
              </a:rPr>
              <a:t> </a:t>
            </a:r>
            <a:br>
              <a:rPr lang="pt-BR" altLang="pt-BR">
                <a:solidFill>
                  <a:srgbClr val="000000"/>
                </a:solidFill>
                <a:latin typeface="Times New Roman" panose="02020603050405020304" pitchFamily="18" charset="0"/>
                <a:cs typeface="Times New Roman" panose="02020603050405020304" pitchFamily="18" charset="0"/>
              </a:rPr>
            </a:br>
            <a:r>
              <a:rPr lang="pt-BR" altLang="pt-BR">
                <a:solidFill>
                  <a:srgbClr val="000000"/>
                </a:solidFill>
                <a:latin typeface="Times New Roman" panose="02020603050405020304" pitchFamily="18" charset="0"/>
                <a:cs typeface="Times New Roman" panose="02020603050405020304" pitchFamily="18" charset="0"/>
              </a:rPr>
              <a:t> </a:t>
            </a:r>
            <a:r>
              <a:rPr lang="pt-BR" altLang="pt-BR" b="1">
                <a:solidFill>
                  <a:srgbClr val="000000"/>
                </a:solidFill>
                <a:latin typeface="Times New Roman" panose="02020603050405020304" pitchFamily="18" charset="0"/>
                <a:cs typeface="Times New Roman" panose="02020603050405020304" pitchFamily="18" charset="0"/>
              </a:rPr>
              <a:t>12ª Reunión, Montevideo, Uruguay (5 - 6 de Abril de 2018)</a:t>
            </a:r>
            <a:endParaRPr lang="pt-BR" altLang="pt-BR" b="1">
              <a:solidFill>
                <a:srgbClr val="000000"/>
              </a:solidFill>
              <a:latin typeface="Arial Black" panose="020B0A04020102020204" pitchFamily="34" charset="0"/>
              <a:cs typeface="Times New Roman" panose="02020603050405020304" pitchFamily="18" charset="0"/>
            </a:endParaRPr>
          </a:p>
        </p:txBody>
      </p:sp>
      <p:pic>
        <p:nvPicPr>
          <p:cNvPr id="1331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620713"/>
            <a:ext cx="1254125" cy="78581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075" y="655638"/>
            <a:ext cx="850900" cy="100012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626EEB8B-955D-48FB-BF42-47565C33A8AB}"/>
              </a:ext>
            </a:extLst>
          </p:cNvPr>
          <p:cNvSpPr>
            <a:spLocks noGrp="1"/>
          </p:cNvSpPr>
          <p:nvPr>
            <p:ph idx="1"/>
          </p:nvPr>
        </p:nvSpPr>
        <p:spPr>
          <a:xfrm>
            <a:off x="628650" y="2227263"/>
            <a:ext cx="7886700" cy="2790825"/>
          </a:xfrm>
        </p:spPr>
        <p:txBody>
          <a:bodyPr>
            <a:normAutofit fontScale="70000" lnSpcReduction="20000"/>
          </a:bodyPr>
          <a:lstStyle/>
          <a:p>
            <a:pPr algn="just">
              <a:defRPr/>
            </a:pPr>
            <a:r>
              <a:rPr lang="es-419" dirty="0"/>
              <a:t>La nuestra CHR , la CHAtSO en su reporte presentó la Esquema regional de ENC para los anos de 2018 a 2020, para las bandas de uso 1, 2  y 3.</a:t>
            </a:r>
          </a:p>
          <a:p>
            <a:pPr algn="just">
              <a:defRPr/>
            </a:pPr>
            <a:endParaRPr lang="es-419" dirty="0"/>
          </a:p>
          <a:p>
            <a:pPr algn="just">
              <a:defRPr/>
            </a:pPr>
            <a:r>
              <a:rPr lang="es-419" dirty="0"/>
              <a:t>La comisión de control de Cartas, puede ahora iniciar el planeo del esquema para las celdas 4, 5 y 6 para la región.</a:t>
            </a:r>
          </a:p>
          <a:p>
            <a:pPr algn="just">
              <a:defRPr/>
            </a:pPr>
            <a:endParaRPr lang="es-419" dirty="0"/>
          </a:p>
          <a:p>
            <a:pPr algn="just">
              <a:defRPr/>
            </a:pPr>
            <a:r>
              <a:rPr lang="es-419" dirty="0"/>
              <a:t>CHAtSO-ENC-</a:t>
            </a:r>
            <a:r>
              <a:rPr lang="es-419" b="1" dirty="0"/>
              <a:t>SCHEME-UB-1-2&amp;3</a:t>
            </a:r>
            <a:r>
              <a:rPr lang="es-419" dirty="0"/>
              <a:t>-2018-2020</a:t>
            </a:r>
          </a:p>
        </p:txBody>
      </p:sp>
      <p:sp>
        <p:nvSpPr>
          <p:cNvPr id="14339" name="Text Box 1"/>
          <p:cNvSpPr txBox="1">
            <a:spLocks noChangeArrowheads="1"/>
          </p:cNvSpPr>
          <p:nvPr/>
        </p:nvSpPr>
        <p:spPr bwMode="auto">
          <a:xfrm>
            <a:off x="1027113" y="246063"/>
            <a:ext cx="74882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r>
              <a:rPr lang="pt-BR" altLang="pt-BR" b="1">
                <a:solidFill>
                  <a:srgbClr val="000000"/>
                </a:solidFill>
                <a:latin typeface="Times New Roman" panose="02020603050405020304" pitchFamily="18" charset="0"/>
                <a:cs typeface="Times New Roman" panose="02020603050405020304" pitchFamily="18" charset="0"/>
              </a:rPr>
              <a:t>COMISIÓN HIDROGRÁFICA DEL ATLÁNTICO SUDOCCIDENTAL </a:t>
            </a:r>
            <a:br>
              <a:rPr lang="pt-BR" altLang="pt-BR" b="1">
                <a:solidFill>
                  <a:srgbClr val="000000"/>
                </a:solidFill>
                <a:latin typeface="Times New Roman" panose="02020603050405020304" pitchFamily="18" charset="0"/>
                <a:cs typeface="Times New Roman" panose="02020603050405020304" pitchFamily="18" charset="0"/>
              </a:rPr>
            </a:br>
            <a:r>
              <a:rPr lang="pt-BR" altLang="pt-BR" b="1">
                <a:solidFill>
                  <a:srgbClr val="000000"/>
                </a:solidFill>
                <a:latin typeface="Times New Roman" panose="02020603050405020304" pitchFamily="18" charset="0"/>
                <a:cs typeface="Times New Roman" panose="02020603050405020304" pitchFamily="18" charset="0"/>
              </a:rPr>
              <a:t>(CHAtSO)</a:t>
            </a:r>
            <a:r>
              <a:rPr lang="pt-BR" altLang="pt-BR">
                <a:solidFill>
                  <a:srgbClr val="000000"/>
                </a:solidFill>
                <a:latin typeface="Times New Roman" panose="02020603050405020304" pitchFamily="18" charset="0"/>
                <a:cs typeface="Times New Roman" panose="02020603050405020304" pitchFamily="18" charset="0"/>
              </a:rPr>
              <a:t> </a:t>
            </a:r>
            <a:br>
              <a:rPr lang="pt-BR" altLang="pt-BR">
                <a:solidFill>
                  <a:srgbClr val="000000"/>
                </a:solidFill>
                <a:latin typeface="Times New Roman" panose="02020603050405020304" pitchFamily="18" charset="0"/>
                <a:cs typeface="Times New Roman" panose="02020603050405020304" pitchFamily="18" charset="0"/>
              </a:rPr>
            </a:br>
            <a:r>
              <a:rPr lang="pt-BR" altLang="pt-BR">
                <a:solidFill>
                  <a:srgbClr val="000000"/>
                </a:solidFill>
                <a:latin typeface="Times New Roman" panose="02020603050405020304" pitchFamily="18" charset="0"/>
                <a:cs typeface="Times New Roman" panose="02020603050405020304" pitchFamily="18" charset="0"/>
              </a:rPr>
              <a:t> </a:t>
            </a:r>
            <a:r>
              <a:rPr lang="pt-BR" altLang="pt-BR" b="1">
                <a:solidFill>
                  <a:srgbClr val="000000"/>
                </a:solidFill>
                <a:latin typeface="Times New Roman" panose="02020603050405020304" pitchFamily="18" charset="0"/>
                <a:cs typeface="Times New Roman" panose="02020603050405020304" pitchFamily="18" charset="0"/>
              </a:rPr>
              <a:t>12ª Reunión, Montevideo, Uruguay (5 - 6 de Abril de 2018)</a:t>
            </a:r>
            <a:endParaRPr lang="pt-BR" altLang="pt-BR" b="1">
              <a:solidFill>
                <a:srgbClr val="000000"/>
              </a:solidFill>
              <a:latin typeface="Arial Black" panose="020B0A04020102020204" pitchFamily="34" charset="0"/>
              <a:cs typeface="Times New Roman" panose="02020603050405020304" pitchFamily="18" charset="0"/>
            </a:endParaRPr>
          </a:p>
        </p:txBody>
      </p:sp>
      <p:pic>
        <p:nvPicPr>
          <p:cNvPr id="1434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620713"/>
            <a:ext cx="1254125" cy="78581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075" y="655638"/>
            <a:ext cx="850900" cy="100012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tângulo 2"/>
          <p:cNvSpPr>
            <a:spLocks noChangeArrowheads="1"/>
          </p:cNvSpPr>
          <p:nvPr/>
        </p:nvSpPr>
        <p:spPr bwMode="auto">
          <a:xfrm>
            <a:off x="574675" y="1703388"/>
            <a:ext cx="7940675"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763" indent="-4763">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icrosoft YaHei" panose="020B0503020204020204" pitchFamily="34" charset="-122"/>
              </a:defRPr>
            </a:lvl9pPr>
          </a:lstStyle>
          <a:p>
            <a:pPr algn="just" eaLnBrk="1" hangingPunct="1">
              <a:lnSpc>
                <a:spcPct val="107000"/>
              </a:lnSpc>
            </a:pPr>
            <a:r>
              <a:rPr lang="es-419" altLang="en-US">
                <a:solidFill>
                  <a:srgbClr val="000000"/>
                </a:solidFill>
                <a:latin typeface="Times New Roman" panose="02020603050405020304" pitchFamily="18" charset="0"/>
                <a:cs typeface="Times New Roman" panose="02020603050405020304" pitchFamily="18" charset="0"/>
              </a:rPr>
              <a:t>La reunión acordó investigar la posibilidad de adquirir una base de datos mundial de Densidad de Tráfico AIS (Sistema de Identificación Automática) para facilitar la evaluación de las brechas en la cobertura ENC por los Productores ENC y los Grupos de Trabajo de Coordinación Internacional de Cartografía (ICCWG). </a:t>
            </a:r>
          </a:p>
          <a:p>
            <a:pPr algn="just" eaLnBrk="1" hangingPunct="1">
              <a:lnSpc>
                <a:spcPct val="107000"/>
              </a:lnSpc>
            </a:pPr>
            <a:r>
              <a:rPr lang="es-419" altLang="en-US">
                <a:solidFill>
                  <a:srgbClr val="000000"/>
                </a:solidFill>
                <a:latin typeface="Times New Roman" panose="02020603050405020304" pitchFamily="18" charset="0"/>
                <a:cs typeface="Times New Roman" panose="02020603050405020304" pitchFamily="18" charset="0"/>
              </a:rPr>
              <a:t>El objetivo es Hacer qui la Base de datos esté disponible a través de la Versión mejorada del sistema INToGIS (INToGIS II), desarrollada por KHOA en colaboración con la Secretaría de la OHI. </a:t>
            </a:r>
          </a:p>
          <a:p>
            <a:pPr algn="just" eaLnBrk="1" hangingPunct="1">
              <a:lnSpc>
                <a:spcPct val="107000"/>
              </a:lnSpc>
            </a:pPr>
            <a:r>
              <a:rPr lang="es-419" altLang="en-US">
                <a:solidFill>
                  <a:srgbClr val="000000"/>
                </a:solidFill>
                <a:latin typeface="Times New Roman" panose="02020603050405020304" pitchFamily="18" charset="0"/>
                <a:cs typeface="Times New Roman" panose="02020603050405020304" pitchFamily="18" charset="0"/>
              </a:rPr>
              <a:t>Los representantes de las seis CHRs presentes, acordaron experimentar el INToGIS II. </a:t>
            </a:r>
          </a:p>
          <a:p>
            <a:pPr algn="just" eaLnBrk="1" hangingPunct="1">
              <a:lnSpc>
                <a:spcPct val="107000"/>
              </a:lnSpc>
            </a:pPr>
            <a:r>
              <a:rPr lang="es-419" altLang="en-US">
                <a:solidFill>
                  <a:srgbClr val="000000"/>
                </a:solidFill>
                <a:latin typeface="Times New Roman" panose="02020603050405020304" pitchFamily="18" charset="0"/>
                <a:cs typeface="Times New Roman" panose="02020603050405020304" pitchFamily="18" charset="0"/>
              </a:rPr>
              <a:t>La tarea de supervisar las deficiencias se complementará con las actualizaciones de la base de datos de la Lista de Puertos que los CHR proporcionarán periódicamente. </a:t>
            </a:r>
          </a:p>
          <a:p>
            <a:pPr algn="just" eaLnBrk="1" hangingPunct="1">
              <a:lnSpc>
                <a:spcPct val="107000"/>
              </a:lnSpc>
            </a:pPr>
            <a:r>
              <a:rPr lang="es-419" altLang="en-US">
                <a:solidFill>
                  <a:srgbClr val="000000"/>
                </a:solidFill>
                <a:latin typeface="Times New Roman" panose="02020603050405020304" pitchFamily="18" charset="0"/>
                <a:cs typeface="Times New Roman" panose="02020603050405020304" pitchFamily="18" charset="0"/>
              </a:rPr>
              <a:t>Con respecto a la cobertura y disponibilidad de ENCs, como parte de las acciones identificadas para una mejor implementación de los Principios de la WEND, el grupo de WEND acordó hacer disponible una versión, más fácil de usar, para el Catálogo de Cobertura ENC de la OHI, que estaba en desarrollo desde 2016.</a:t>
            </a:r>
          </a:p>
        </p:txBody>
      </p:sp>
      <p:sp>
        <p:nvSpPr>
          <p:cNvPr id="15363" name="Text Box 1"/>
          <p:cNvSpPr txBox="1">
            <a:spLocks noChangeArrowheads="1"/>
          </p:cNvSpPr>
          <p:nvPr/>
        </p:nvSpPr>
        <p:spPr bwMode="auto">
          <a:xfrm>
            <a:off x="1027113" y="246063"/>
            <a:ext cx="74882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r>
              <a:rPr lang="pt-BR" altLang="pt-BR" b="1">
                <a:solidFill>
                  <a:srgbClr val="000000"/>
                </a:solidFill>
                <a:latin typeface="Times New Roman" panose="02020603050405020304" pitchFamily="18" charset="0"/>
                <a:cs typeface="Times New Roman" panose="02020603050405020304" pitchFamily="18" charset="0"/>
              </a:rPr>
              <a:t>COMISIÓN HIDROGRÁFICA DEL ATLÁNTICO SUDOCCIDENTAL </a:t>
            </a:r>
            <a:br>
              <a:rPr lang="pt-BR" altLang="pt-BR" b="1">
                <a:solidFill>
                  <a:srgbClr val="000000"/>
                </a:solidFill>
                <a:latin typeface="Times New Roman" panose="02020603050405020304" pitchFamily="18" charset="0"/>
                <a:cs typeface="Times New Roman" panose="02020603050405020304" pitchFamily="18" charset="0"/>
              </a:rPr>
            </a:br>
            <a:r>
              <a:rPr lang="pt-BR" altLang="pt-BR" b="1">
                <a:solidFill>
                  <a:srgbClr val="000000"/>
                </a:solidFill>
                <a:latin typeface="Times New Roman" panose="02020603050405020304" pitchFamily="18" charset="0"/>
                <a:cs typeface="Times New Roman" panose="02020603050405020304" pitchFamily="18" charset="0"/>
              </a:rPr>
              <a:t>(CHAtSO)</a:t>
            </a:r>
            <a:r>
              <a:rPr lang="pt-BR" altLang="pt-BR">
                <a:solidFill>
                  <a:srgbClr val="000000"/>
                </a:solidFill>
                <a:latin typeface="Times New Roman" panose="02020603050405020304" pitchFamily="18" charset="0"/>
                <a:cs typeface="Times New Roman" panose="02020603050405020304" pitchFamily="18" charset="0"/>
              </a:rPr>
              <a:t> </a:t>
            </a:r>
            <a:br>
              <a:rPr lang="pt-BR" altLang="pt-BR">
                <a:solidFill>
                  <a:srgbClr val="000000"/>
                </a:solidFill>
                <a:latin typeface="Times New Roman" panose="02020603050405020304" pitchFamily="18" charset="0"/>
                <a:cs typeface="Times New Roman" panose="02020603050405020304" pitchFamily="18" charset="0"/>
              </a:rPr>
            </a:br>
            <a:r>
              <a:rPr lang="pt-BR" altLang="pt-BR">
                <a:solidFill>
                  <a:srgbClr val="000000"/>
                </a:solidFill>
                <a:latin typeface="Times New Roman" panose="02020603050405020304" pitchFamily="18" charset="0"/>
                <a:cs typeface="Times New Roman" panose="02020603050405020304" pitchFamily="18" charset="0"/>
              </a:rPr>
              <a:t> </a:t>
            </a:r>
            <a:r>
              <a:rPr lang="pt-BR" altLang="pt-BR" b="1">
                <a:solidFill>
                  <a:srgbClr val="000000"/>
                </a:solidFill>
                <a:latin typeface="Times New Roman" panose="02020603050405020304" pitchFamily="18" charset="0"/>
                <a:cs typeface="Times New Roman" panose="02020603050405020304" pitchFamily="18" charset="0"/>
              </a:rPr>
              <a:t>12ª Reunión, Montevideo, Uruguay (5 - 6 de Abril de 2018)</a:t>
            </a:r>
            <a:endParaRPr lang="pt-BR" altLang="pt-BR" b="1">
              <a:solidFill>
                <a:srgbClr val="000000"/>
              </a:solidFill>
              <a:latin typeface="Arial Black" panose="020B0A04020102020204" pitchFamily="34" charset="0"/>
              <a:cs typeface="Times New Roman" panose="02020603050405020304" pitchFamily="18" charset="0"/>
            </a:endParaRPr>
          </a:p>
        </p:txBody>
      </p:sp>
      <p:pic>
        <p:nvPicPr>
          <p:cNvPr id="1536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620713"/>
            <a:ext cx="1254125" cy="78581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075" y="655638"/>
            <a:ext cx="850900" cy="1000125"/>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t-B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pt-B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328</TotalTime>
  <Words>1883</Words>
  <Application>Microsoft Office PowerPoint</Application>
  <PresentationFormat>On-screen Show (4:3)</PresentationFormat>
  <Paragraphs>130</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Microsoft YaHei</vt:lpstr>
      <vt:lpstr>Times New Roman</vt:lpstr>
      <vt:lpstr>Calibri</vt:lpstr>
      <vt:lpstr>Arial Black</vt:lpstr>
      <vt:lpstr>Tema do Office</vt:lpstr>
      <vt:lpstr>PowerPoint Presentation</vt:lpstr>
      <vt:lpstr>PowerPoint Presentation</vt:lpstr>
      <vt:lpstr>PowerPoint Presentation</vt:lpstr>
      <vt:lpstr>PowerPoint Presentation</vt:lpstr>
      <vt:lpstr>    WORLDWIDE ENC DATABASE WORKING GROUP  (WENDWG)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ORGANIZACIÓN HIDROGRÁFICA INTERNACIONAL  COMISIÓN HIDROGRÁFICA DEL ATLÁNTICO SUDOCCIDENTAL  (CHAtSO)   11ª Reunión, Niterói, Rio de Janeiro</dc:title>
  <dc:subject/>
  <dc:creator>HMacedo</dc:creator>
  <cp:keywords/>
  <dc:description/>
  <cp:lastModifiedBy>Alberto Costa Neves</cp:lastModifiedBy>
  <cp:revision>34</cp:revision>
  <cp:lastPrinted>1601-01-01T00:00:00Z</cp:lastPrinted>
  <dcterms:created xsi:type="dcterms:W3CDTF">2017-03-03T20:05:12Z</dcterms:created>
  <dcterms:modified xsi:type="dcterms:W3CDTF">2018-04-06T21:46:33Z</dcterms:modified>
</cp:coreProperties>
</file>