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132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&lt;cabeçalho&gt;</a:t>
            </a:r>
            <a:endParaRPr/>
          </a:p>
        </p:txBody>
      </p:sp>
      <p:sp>
        <p:nvSpPr>
          <p:cNvPr id="132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132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t-BR"/>
              <a:t>&lt;rodapé&gt;</a:t>
            </a:r>
            <a:endParaRPr/>
          </a:p>
        </p:txBody>
      </p:sp>
      <p:sp>
        <p:nvSpPr>
          <p:cNvPr id="132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2545E27D-BBDA-498C-B57B-BF50ADB55215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80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CustomShape 1"/>
          <p:cNvSpPr/>
          <p:nvPr/>
        </p:nvSpPr>
        <p:spPr>
          <a:xfrm>
            <a:off x="4143240" y="9118800"/>
            <a:ext cx="3167280" cy="478080"/>
          </a:xfrm>
          <a:prstGeom prst="rect">
            <a:avLst/>
          </a:prstGeom>
        </p:spPr>
      </p:sp>
      <p:sp>
        <p:nvSpPr>
          <p:cNvPr id="1359" name="PlaceHolder 2"/>
          <p:cNvSpPr>
            <a:spLocks noGrp="1"/>
          </p:cNvSpPr>
          <p:nvPr>
            <p:ph type="body"/>
          </p:nvPr>
        </p:nvSpPr>
        <p:spPr>
          <a:xfrm>
            <a:off x="730800" y="4560120"/>
            <a:ext cx="5851440" cy="4319280"/>
          </a:xfrm>
          <a:prstGeom prst="rect">
            <a:avLst/>
          </a:prstGeom>
        </p:spPr>
        <p:txBody>
          <a:bodyPr wrap="none" lIns="94680" tIns="47520" rIns="94680" bIns="4752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06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 sz="1200"/>
              <a:t>Exemplo do investimento da Rússia no Modal marítimo com a disponibilização de Inland ENC para as Hidrovias que darão acesso as cidades sedes da Copa do Mundo de Futebol de 2018.</a:t>
            </a:r>
            <a:endParaRPr/>
          </a:p>
          <a:p>
            <a:r>
              <a:rPr lang="pt-BR" sz="1200"/>
              <a:t>Hidrovias vindo do norte pelo Mar Báltico e Mar de Barentz; e</a:t>
            </a:r>
            <a:endParaRPr/>
          </a:p>
          <a:p>
            <a:r>
              <a:rPr lang="pt-BR" sz="1200"/>
              <a:t>Vindo do Sul pelo Mar Negro e Mar Cáspio.</a:t>
            </a:r>
            <a:endParaRPr/>
          </a:p>
          <a:p>
            <a:r>
              <a:rPr lang="pt-BR" sz="1200"/>
              <a:t>A Rússia possui 26.000 km em hidrovias.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893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 sz="1200"/>
              <a:t>Exemplo do investimento da Rússia no Modal marítimo com a disponibilização de Inland ENC para as Hidrovias que darão acesso as cidades sedes da Copa do Mundo de Futebol de 2018.</a:t>
            </a:r>
            <a:endParaRPr/>
          </a:p>
          <a:p>
            <a:r>
              <a:rPr lang="pt-BR" sz="1200"/>
              <a:t>Hidrovias vindo do norte pelo Mar Báltico e Mar de Barentz; e</a:t>
            </a:r>
            <a:endParaRPr/>
          </a:p>
          <a:p>
            <a:r>
              <a:rPr lang="pt-BR" sz="1200"/>
              <a:t>Vindo do Sul pelo Mar Negro e Mar Cáspio.</a:t>
            </a:r>
            <a:endParaRPr/>
          </a:p>
          <a:p>
            <a:r>
              <a:rPr lang="pt-BR" sz="1200"/>
              <a:t>A Rússia possui 26.000 km em hidrovias.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08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9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2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5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6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9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0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7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8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4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8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CustomShape 1"/>
          <p:cNvSpPr/>
          <p:nvPr/>
        </p:nvSpPr>
        <p:spPr>
          <a:xfrm>
            <a:off x="4165560" y="6356520"/>
            <a:ext cx="3859200" cy="363600"/>
          </a:xfrm>
          <a:prstGeom prst="rect">
            <a:avLst/>
          </a:prstGeom>
        </p:spPr>
      </p:sp>
      <p:sp>
        <p:nvSpPr>
          <p:cNvPr id="1253" name="CustomShape 2"/>
          <p:cNvSpPr/>
          <p:nvPr/>
        </p:nvSpPr>
        <p:spPr>
          <a:xfrm>
            <a:off x="492840" y="160200"/>
            <a:ext cx="2293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" name="CustomShape 3"/>
          <p:cNvSpPr/>
          <p:nvPr/>
        </p:nvSpPr>
        <p:spPr>
          <a:xfrm>
            <a:off x="484920" y="154080"/>
            <a:ext cx="23976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" name="CustomShape 4"/>
          <p:cNvSpPr/>
          <p:nvPr/>
        </p:nvSpPr>
        <p:spPr>
          <a:xfrm>
            <a:off x="633240" y="166680"/>
            <a:ext cx="1000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" name="CustomShape 5"/>
          <p:cNvSpPr/>
          <p:nvPr/>
        </p:nvSpPr>
        <p:spPr>
          <a:xfrm>
            <a:off x="512280" y="15084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" name="CustomShape 6"/>
          <p:cNvSpPr/>
          <p:nvPr/>
        </p:nvSpPr>
        <p:spPr>
          <a:xfrm>
            <a:off x="315360" y="160200"/>
            <a:ext cx="2311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" name="CustomShape 7"/>
          <p:cNvSpPr/>
          <p:nvPr/>
        </p:nvSpPr>
        <p:spPr>
          <a:xfrm>
            <a:off x="306720" y="154080"/>
            <a:ext cx="24192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" name="CustomShape 8"/>
          <p:cNvSpPr/>
          <p:nvPr/>
        </p:nvSpPr>
        <p:spPr>
          <a:xfrm>
            <a:off x="455040" y="166680"/>
            <a:ext cx="1022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" name="CustomShape 9"/>
          <p:cNvSpPr/>
          <p:nvPr/>
        </p:nvSpPr>
        <p:spPr>
          <a:xfrm>
            <a:off x="336600" y="15084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" name="CustomShape 10"/>
          <p:cNvSpPr/>
          <p:nvPr/>
        </p:nvSpPr>
        <p:spPr>
          <a:xfrm>
            <a:off x="5861160" y="160200"/>
            <a:ext cx="2293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" name="CustomShape 11"/>
          <p:cNvSpPr/>
          <p:nvPr/>
        </p:nvSpPr>
        <p:spPr>
          <a:xfrm>
            <a:off x="5850360" y="150840"/>
            <a:ext cx="23976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" name="CustomShape 12"/>
          <p:cNvSpPr/>
          <p:nvPr/>
        </p:nvSpPr>
        <p:spPr>
          <a:xfrm>
            <a:off x="5998680" y="166680"/>
            <a:ext cx="1018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" name="CustomShape 13"/>
          <p:cNvSpPr/>
          <p:nvPr/>
        </p:nvSpPr>
        <p:spPr>
          <a:xfrm>
            <a:off x="5879880" y="150840"/>
            <a:ext cx="12348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3" name="CustomShape 14"/>
          <p:cNvSpPr/>
          <p:nvPr/>
        </p:nvSpPr>
        <p:spPr>
          <a:xfrm>
            <a:off x="3179160" y="160200"/>
            <a:ext cx="2293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4" name="CustomShape 15"/>
          <p:cNvSpPr/>
          <p:nvPr/>
        </p:nvSpPr>
        <p:spPr>
          <a:xfrm>
            <a:off x="3168360" y="154080"/>
            <a:ext cx="24012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5" name="CustomShape 16"/>
          <p:cNvSpPr/>
          <p:nvPr/>
        </p:nvSpPr>
        <p:spPr>
          <a:xfrm>
            <a:off x="3316680" y="166680"/>
            <a:ext cx="1004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6" name="CustomShape 17"/>
          <p:cNvSpPr/>
          <p:nvPr/>
        </p:nvSpPr>
        <p:spPr>
          <a:xfrm>
            <a:off x="3198240" y="150840"/>
            <a:ext cx="12132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7" name="CustomShape 18"/>
          <p:cNvSpPr/>
          <p:nvPr/>
        </p:nvSpPr>
        <p:spPr>
          <a:xfrm>
            <a:off x="8538840" y="160200"/>
            <a:ext cx="2293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8" name="CustomShape 19"/>
          <p:cNvSpPr/>
          <p:nvPr/>
        </p:nvSpPr>
        <p:spPr>
          <a:xfrm>
            <a:off x="8530200" y="150840"/>
            <a:ext cx="24192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9" name="CustomShape 20"/>
          <p:cNvSpPr/>
          <p:nvPr/>
        </p:nvSpPr>
        <p:spPr>
          <a:xfrm>
            <a:off x="8680320" y="166680"/>
            <a:ext cx="1004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0" name="CustomShape 21"/>
          <p:cNvSpPr/>
          <p:nvPr/>
        </p:nvSpPr>
        <p:spPr>
          <a:xfrm>
            <a:off x="8560080" y="15084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1" name="CustomShape 22"/>
          <p:cNvSpPr/>
          <p:nvPr/>
        </p:nvSpPr>
        <p:spPr>
          <a:xfrm>
            <a:off x="1208520" y="15408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2" name="CustomShape 23"/>
          <p:cNvSpPr/>
          <p:nvPr/>
        </p:nvSpPr>
        <p:spPr>
          <a:xfrm>
            <a:off x="1198080" y="147600"/>
            <a:ext cx="23976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3" name="CustomShape 24"/>
          <p:cNvSpPr/>
          <p:nvPr/>
        </p:nvSpPr>
        <p:spPr>
          <a:xfrm>
            <a:off x="1343880" y="162000"/>
            <a:ext cx="1022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4" name="CustomShape 25"/>
          <p:cNvSpPr/>
          <p:nvPr/>
        </p:nvSpPr>
        <p:spPr>
          <a:xfrm>
            <a:off x="1227960" y="147600"/>
            <a:ext cx="12132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5" name="CustomShape 26"/>
          <p:cNvSpPr/>
          <p:nvPr/>
        </p:nvSpPr>
        <p:spPr>
          <a:xfrm>
            <a:off x="6567840" y="154080"/>
            <a:ext cx="20160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6" name="CustomShape 27"/>
          <p:cNvSpPr/>
          <p:nvPr/>
        </p:nvSpPr>
        <p:spPr>
          <a:xfrm>
            <a:off x="6559920" y="147600"/>
            <a:ext cx="21420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7" name="CustomShape 28"/>
          <p:cNvSpPr/>
          <p:nvPr/>
        </p:nvSpPr>
        <p:spPr>
          <a:xfrm>
            <a:off x="6705720" y="162000"/>
            <a:ext cx="1022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8" name="CustomShape 29"/>
          <p:cNvSpPr/>
          <p:nvPr/>
        </p:nvSpPr>
        <p:spPr>
          <a:xfrm>
            <a:off x="6585120" y="147600"/>
            <a:ext cx="12564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9" name="CustomShape 30"/>
          <p:cNvSpPr/>
          <p:nvPr/>
        </p:nvSpPr>
        <p:spPr>
          <a:xfrm>
            <a:off x="3888360" y="15408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0" name="CustomShape 31"/>
          <p:cNvSpPr/>
          <p:nvPr/>
        </p:nvSpPr>
        <p:spPr>
          <a:xfrm>
            <a:off x="3884040" y="147600"/>
            <a:ext cx="24012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1" name="CustomShape 32"/>
          <p:cNvSpPr/>
          <p:nvPr/>
        </p:nvSpPr>
        <p:spPr>
          <a:xfrm>
            <a:off x="4028040" y="162000"/>
            <a:ext cx="1022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2" name="CustomShape 33"/>
          <p:cNvSpPr/>
          <p:nvPr/>
        </p:nvSpPr>
        <p:spPr>
          <a:xfrm>
            <a:off x="3909600" y="147600"/>
            <a:ext cx="12312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3" name="CustomShape 34"/>
          <p:cNvSpPr/>
          <p:nvPr/>
        </p:nvSpPr>
        <p:spPr>
          <a:xfrm>
            <a:off x="9254160" y="154080"/>
            <a:ext cx="2185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4" name="CustomShape 35"/>
          <p:cNvSpPr/>
          <p:nvPr/>
        </p:nvSpPr>
        <p:spPr>
          <a:xfrm>
            <a:off x="9243360" y="147600"/>
            <a:ext cx="22932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5" name="CustomShape 36"/>
          <p:cNvSpPr/>
          <p:nvPr/>
        </p:nvSpPr>
        <p:spPr>
          <a:xfrm>
            <a:off x="9391680" y="162000"/>
            <a:ext cx="810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6" name="CustomShape 37"/>
          <p:cNvSpPr/>
          <p:nvPr/>
        </p:nvSpPr>
        <p:spPr>
          <a:xfrm>
            <a:off x="9271440" y="147600"/>
            <a:ext cx="12564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7" name="CustomShape 38"/>
          <p:cNvSpPr/>
          <p:nvPr/>
        </p:nvSpPr>
        <p:spPr>
          <a:xfrm>
            <a:off x="2462040" y="15876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8" name="CustomShape 39"/>
          <p:cNvSpPr/>
          <p:nvPr/>
        </p:nvSpPr>
        <p:spPr>
          <a:xfrm>
            <a:off x="2449080" y="150840"/>
            <a:ext cx="23976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9" name="CustomShape 40"/>
          <p:cNvSpPr/>
          <p:nvPr/>
        </p:nvSpPr>
        <p:spPr>
          <a:xfrm>
            <a:off x="2599200" y="166680"/>
            <a:ext cx="1022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0" name="CustomShape 41"/>
          <p:cNvSpPr/>
          <p:nvPr/>
        </p:nvSpPr>
        <p:spPr>
          <a:xfrm>
            <a:off x="2480760" y="150840"/>
            <a:ext cx="12312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1" name="CustomShape 42"/>
          <p:cNvSpPr/>
          <p:nvPr/>
        </p:nvSpPr>
        <p:spPr>
          <a:xfrm>
            <a:off x="7825680" y="15876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2" name="CustomShape 43"/>
          <p:cNvSpPr/>
          <p:nvPr/>
        </p:nvSpPr>
        <p:spPr>
          <a:xfrm>
            <a:off x="7814880" y="150840"/>
            <a:ext cx="24012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3" name="CustomShape 44"/>
          <p:cNvSpPr/>
          <p:nvPr/>
        </p:nvSpPr>
        <p:spPr>
          <a:xfrm>
            <a:off x="7961040" y="16524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4" name="CustomShape 45"/>
          <p:cNvSpPr/>
          <p:nvPr/>
        </p:nvSpPr>
        <p:spPr>
          <a:xfrm>
            <a:off x="7842240" y="14940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5" name="CustomShape 46"/>
          <p:cNvSpPr/>
          <p:nvPr/>
        </p:nvSpPr>
        <p:spPr>
          <a:xfrm>
            <a:off x="5141160" y="158760"/>
            <a:ext cx="22284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6" name="CustomShape 47"/>
          <p:cNvSpPr/>
          <p:nvPr/>
        </p:nvSpPr>
        <p:spPr>
          <a:xfrm>
            <a:off x="5133240" y="150840"/>
            <a:ext cx="23976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7" name="CustomShape 48"/>
          <p:cNvSpPr/>
          <p:nvPr/>
        </p:nvSpPr>
        <p:spPr>
          <a:xfrm>
            <a:off x="5279040" y="166680"/>
            <a:ext cx="1040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8" name="CustomShape 49"/>
          <p:cNvSpPr/>
          <p:nvPr/>
        </p:nvSpPr>
        <p:spPr>
          <a:xfrm>
            <a:off x="5162400" y="150840"/>
            <a:ext cx="12132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9" name="CustomShape 50"/>
          <p:cNvSpPr/>
          <p:nvPr/>
        </p:nvSpPr>
        <p:spPr>
          <a:xfrm>
            <a:off x="10504800" y="15876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0" name="CustomShape 51"/>
          <p:cNvSpPr/>
          <p:nvPr/>
        </p:nvSpPr>
        <p:spPr>
          <a:xfrm>
            <a:off x="10498680" y="150840"/>
            <a:ext cx="23976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1" name="CustomShape 52"/>
          <p:cNvSpPr/>
          <p:nvPr/>
        </p:nvSpPr>
        <p:spPr>
          <a:xfrm>
            <a:off x="10644480" y="165240"/>
            <a:ext cx="1004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2" name="CustomShape 53"/>
          <p:cNvSpPr/>
          <p:nvPr/>
        </p:nvSpPr>
        <p:spPr>
          <a:xfrm>
            <a:off x="10526400" y="149400"/>
            <a:ext cx="12348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3" name="CustomShape 54"/>
          <p:cNvSpPr/>
          <p:nvPr/>
        </p:nvSpPr>
        <p:spPr>
          <a:xfrm>
            <a:off x="11218680" y="158760"/>
            <a:ext cx="20376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4" name="CustomShape 55"/>
          <p:cNvSpPr/>
          <p:nvPr/>
        </p:nvSpPr>
        <p:spPr>
          <a:xfrm>
            <a:off x="11210040" y="150840"/>
            <a:ext cx="21204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5" name="CustomShape 56"/>
          <p:cNvSpPr/>
          <p:nvPr/>
        </p:nvSpPr>
        <p:spPr>
          <a:xfrm>
            <a:off x="11351520" y="165240"/>
            <a:ext cx="748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6" name="CustomShape 57"/>
          <p:cNvSpPr/>
          <p:nvPr/>
        </p:nvSpPr>
        <p:spPr>
          <a:xfrm>
            <a:off x="11233080" y="14940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7" name="CustomShape 58"/>
          <p:cNvSpPr/>
          <p:nvPr/>
        </p:nvSpPr>
        <p:spPr>
          <a:xfrm>
            <a:off x="848520" y="160200"/>
            <a:ext cx="2293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8" name="CustomShape 59"/>
          <p:cNvSpPr/>
          <p:nvPr/>
        </p:nvSpPr>
        <p:spPr>
          <a:xfrm>
            <a:off x="840600" y="154080"/>
            <a:ext cx="23976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9" name="CustomShape 60"/>
          <p:cNvSpPr/>
          <p:nvPr/>
        </p:nvSpPr>
        <p:spPr>
          <a:xfrm>
            <a:off x="990720" y="166680"/>
            <a:ext cx="1000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0" name="CustomShape 61"/>
          <p:cNvSpPr/>
          <p:nvPr/>
        </p:nvSpPr>
        <p:spPr>
          <a:xfrm>
            <a:off x="869760" y="150840"/>
            <a:ext cx="12312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1" name="CustomShape 62"/>
          <p:cNvSpPr/>
          <p:nvPr/>
        </p:nvSpPr>
        <p:spPr>
          <a:xfrm>
            <a:off x="6212520" y="160200"/>
            <a:ext cx="22968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2" name="CustomShape 63"/>
          <p:cNvSpPr/>
          <p:nvPr/>
        </p:nvSpPr>
        <p:spPr>
          <a:xfrm>
            <a:off x="6203880" y="150840"/>
            <a:ext cx="24012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3" name="CustomShape 64"/>
          <p:cNvSpPr/>
          <p:nvPr/>
        </p:nvSpPr>
        <p:spPr>
          <a:xfrm>
            <a:off x="6347880" y="166680"/>
            <a:ext cx="1044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4" name="CustomShape 65"/>
          <p:cNvSpPr/>
          <p:nvPr/>
        </p:nvSpPr>
        <p:spPr>
          <a:xfrm>
            <a:off x="6229440" y="15084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5" name="CustomShape 66"/>
          <p:cNvSpPr/>
          <p:nvPr/>
        </p:nvSpPr>
        <p:spPr>
          <a:xfrm>
            <a:off x="3532680" y="160200"/>
            <a:ext cx="2041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6" name="CustomShape 67"/>
          <p:cNvSpPr/>
          <p:nvPr/>
        </p:nvSpPr>
        <p:spPr>
          <a:xfrm>
            <a:off x="3526560" y="154080"/>
            <a:ext cx="21204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7" name="CustomShape 68"/>
          <p:cNvSpPr/>
          <p:nvPr/>
        </p:nvSpPr>
        <p:spPr>
          <a:xfrm>
            <a:off x="3666240" y="166680"/>
            <a:ext cx="766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8" name="CustomShape 69"/>
          <p:cNvSpPr/>
          <p:nvPr/>
        </p:nvSpPr>
        <p:spPr>
          <a:xfrm>
            <a:off x="3553920" y="150840"/>
            <a:ext cx="12312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9" name="CustomShape 70"/>
          <p:cNvSpPr/>
          <p:nvPr/>
        </p:nvSpPr>
        <p:spPr>
          <a:xfrm>
            <a:off x="8898480" y="160200"/>
            <a:ext cx="2293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0" name="CustomShape 71"/>
          <p:cNvSpPr/>
          <p:nvPr/>
        </p:nvSpPr>
        <p:spPr>
          <a:xfrm>
            <a:off x="8885880" y="150840"/>
            <a:ext cx="24408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1" name="CustomShape 72"/>
          <p:cNvSpPr/>
          <p:nvPr/>
        </p:nvSpPr>
        <p:spPr>
          <a:xfrm>
            <a:off x="9034200" y="166680"/>
            <a:ext cx="1022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2" name="CustomShape 73"/>
          <p:cNvSpPr/>
          <p:nvPr/>
        </p:nvSpPr>
        <p:spPr>
          <a:xfrm>
            <a:off x="8915760" y="150840"/>
            <a:ext cx="12132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3" name="CustomShape 74"/>
          <p:cNvSpPr/>
          <p:nvPr/>
        </p:nvSpPr>
        <p:spPr>
          <a:xfrm>
            <a:off x="2106360" y="165240"/>
            <a:ext cx="2293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4" name="CustomShape 75"/>
          <p:cNvSpPr/>
          <p:nvPr/>
        </p:nvSpPr>
        <p:spPr>
          <a:xfrm>
            <a:off x="2095560" y="154080"/>
            <a:ext cx="24012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5" name="CustomShape 76"/>
          <p:cNvSpPr/>
          <p:nvPr/>
        </p:nvSpPr>
        <p:spPr>
          <a:xfrm>
            <a:off x="2241720" y="169920"/>
            <a:ext cx="1040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6" name="CustomShape 77"/>
          <p:cNvSpPr/>
          <p:nvPr/>
        </p:nvSpPr>
        <p:spPr>
          <a:xfrm>
            <a:off x="2125080" y="15408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7" name="CustomShape 78"/>
          <p:cNvSpPr/>
          <p:nvPr/>
        </p:nvSpPr>
        <p:spPr>
          <a:xfrm>
            <a:off x="7465680" y="162000"/>
            <a:ext cx="20124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8" name="CustomShape 79"/>
          <p:cNvSpPr/>
          <p:nvPr/>
        </p:nvSpPr>
        <p:spPr>
          <a:xfrm>
            <a:off x="7457040" y="154080"/>
            <a:ext cx="21204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9" name="CustomShape 80"/>
          <p:cNvSpPr/>
          <p:nvPr/>
        </p:nvSpPr>
        <p:spPr>
          <a:xfrm>
            <a:off x="7603200" y="169920"/>
            <a:ext cx="1022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0" name="CustomShape 81"/>
          <p:cNvSpPr/>
          <p:nvPr/>
        </p:nvSpPr>
        <p:spPr>
          <a:xfrm>
            <a:off x="7482240" y="154080"/>
            <a:ext cx="9792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1" name="CustomShape 82"/>
          <p:cNvSpPr/>
          <p:nvPr/>
        </p:nvSpPr>
        <p:spPr>
          <a:xfrm>
            <a:off x="4785480" y="165240"/>
            <a:ext cx="22932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2" name="CustomShape 83"/>
          <p:cNvSpPr/>
          <p:nvPr/>
        </p:nvSpPr>
        <p:spPr>
          <a:xfrm>
            <a:off x="4775040" y="154080"/>
            <a:ext cx="23976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3" name="CustomShape 84"/>
          <p:cNvSpPr/>
          <p:nvPr/>
        </p:nvSpPr>
        <p:spPr>
          <a:xfrm>
            <a:off x="4925160" y="169920"/>
            <a:ext cx="1022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4" name="CustomShape 85"/>
          <p:cNvSpPr/>
          <p:nvPr/>
        </p:nvSpPr>
        <p:spPr>
          <a:xfrm>
            <a:off x="4806720" y="15408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5" name="CustomShape 86"/>
          <p:cNvSpPr/>
          <p:nvPr/>
        </p:nvSpPr>
        <p:spPr>
          <a:xfrm>
            <a:off x="10151640" y="162000"/>
            <a:ext cx="22932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6" name="CustomShape 87"/>
          <p:cNvSpPr/>
          <p:nvPr/>
        </p:nvSpPr>
        <p:spPr>
          <a:xfrm>
            <a:off x="10141200" y="154080"/>
            <a:ext cx="23976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7" name="CustomShape 88"/>
          <p:cNvSpPr/>
          <p:nvPr/>
        </p:nvSpPr>
        <p:spPr>
          <a:xfrm>
            <a:off x="10291320" y="169920"/>
            <a:ext cx="1022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8" name="CustomShape 89"/>
          <p:cNvSpPr/>
          <p:nvPr/>
        </p:nvSpPr>
        <p:spPr>
          <a:xfrm>
            <a:off x="10168560" y="15408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9" name="CustomShape 90"/>
          <p:cNvSpPr/>
          <p:nvPr/>
        </p:nvSpPr>
        <p:spPr>
          <a:xfrm>
            <a:off x="1564200" y="154080"/>
            <a:ext cx="20160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0" name="CustomShape 91"/>
          <p:cNvSpPr/>
          <p:nvPr/>
        </p:nvSpPr>
        <p:spPr>
          <a:xfrm>
            <a:off x="1551240" y="147600"/>
            <a:ext cx="21204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1" name="CustomShape 92"/>
          <p:cNvSpPr/>
          <p:nvPr/>
        </p:nvSpPr>
        <p:spPr>
          <a:xfrm>
            <a:off x="1699560" y="162000"/>
            <a:ext cx="766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2" name="CustomShape 93"/>
          <p:cNvSpPr/>
          <p:nvPr/>
        </p:nvSpPr>
        <p:spPr>
          <a:xfrm>
            <a:off x="1581120" y="147600"/>
            <a:ext cx="12312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3" name="CustomShape 94"/>
          <p:cNvSpPr/>
          <p:nvPr/>
        </p:nvSpPr>
        <p:spPr>
          <a:xfrm>
            <a:off x="6927840" y="154080"/>
            <a:ext cx="22716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4" name="CustomShape 95"/>
          <p:cNvSpPr/>
          <p:nvPr/>
        </p:nvSpPr>
        <p:spPr>
          <a:xfrm>
            <a:off x="6915600" y="147600"/>
            <a:ext cx="24408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5" name="CustomShape 96"/>
          <p:cNvSpPr/>
          <p:nvPr/>
        </p:nvSpPr>
        <p:spPr>
          <a:xfrm>
            <a:off x="7065720" y="162000"/>
            <a:ext cx="1000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6" name="CustomShape 97"/>
          <p:cNvSpPr/>
          <p:nvPr/>
        </p:nvSpPr>
        <p:spPr>
          <a:xfrm>
            <a:off x="6947280" y="147600"/>
            <a:ext cx="12132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7" name="CustomShape 98"/>
          <p:cNvSpPr/>
          <p:nvPr/>
        </p:nvSpPr>
        <p:spPr>
          <a:xfrm>
            <a:off x="4248000" y="15408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8" name="CustomShape 99"/>
          <p:cNvSpPr/>
          <p:nvPr/>
        </p:nvSpPr>
        <p:spPr>
          <a:xfrm>
            <a:off x="4235400" y="147600"/>
            <a:ext cx="24012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9" name="CustomShape 100"/>
          <p:cNvSpPr/>
          <p:nvPr/>
        </p:nvSpPr>
        <p:spPr>
          <a:xfrm>
            <a:off x="4385880" y="162000"/>
            <a:ext cx="1018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0" name="CustomShape 101"/>
          <p:cNvSpPr/>
          <p:nvPr/>
        </p:nvSpPr>
        <p:spPr>
          <a:xfrm>
            <a:off x="4269240" y="147600"/>
            <a:ext cx="12132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1" name="CustomShape 102"/>
          <p:cNvSpPr/>
          <p:nvPr/>
        </p:nvSpPr>
        <p:spPr>
          <a:xfrm>
            <a:off x="9609840" y="15408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2" name="CustomShape 103"/>
          <p:cNvSpPr/>
          <p:nvPr/>
        </p:nvSpPr>
        <p:spPr>
          <a:xfrm>
            <a:off x="9601560" y="147600"/>
            <a:ext cx="23976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3" name="CustomShape 104"/>
          <p:cNvSpPr/>
          <p:nvPr/>
        </p:nvSpPr>
        <p:spPr>
          <a:xfrm>
            <a:off x="9747360" y="162000"/>
            <a:ext cx="1004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4" name="CustomShape 105"/>
          <p:cNvSpPr/>
          <p:nvPr/>
        </p:nvSpPr>
        <p:spPr>
          <a:xfrm>
            <a:off x="9628920" y="147600"/>
            <a:ext cx="12312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5" name="CustomShape 106"/>
          <p:cNvSpPr/>
          <p:nvPr/>
        </p:nvSpPr>
        <p:spPr>
          <a:xfrm>
            <a:off x="2815200" y="15876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6" name="CustomShape 107"/>
          <p:cNvSpPr/>
          <p:nvPr/>
        </p:nvSpPr>
        <p:spPr>
          <a:xfrm>
            <a:off x="2804760" y="150840"/>
            <a:ext cx="23976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7" name="CustomShape 108"/>
          <p:cNvSpPr/>
          <p:nvPr/>
        </p:nvSpPr>
        <p:spPr>
          <a:xfrm>
            <a:off x="2956680" y="166680"/>
            <a:ext cx="1004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8" name="CustomShape 109"/>
          <p:cNvSpPr/>
          <p:nvPr/>
        </p:nvSpPr>
        <p:spPr>
          <a:xfrm>
            <a:off x="2836440" y="150840"/>
            <a:ext cx="12312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" name="CustomShape 110"/>
          <p:cNvSpPr/>
          <p:nvPr/>
        </p:nvSpPr>
        <p:spPr>
          <a:xfrm>
            <a:off x="8178840" y="15876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0" name="CustomShape 111"/>
          <p:cNvSpPr/>
          <p:nvPr/>
        </p:nvSpPr>
        <p:spPr>
          <a:xfrm>
            <a:off x="8168400" y="150840"/>
            <a:ext cx="23976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1" name="CustomShape 112"/>
          <p:cNvSpPr/>
          <p:nvPr/>
        </p:nvSpPr>
        <p:spPr>
          <a:xfrm>
            <a:off x="8318520" y="165240"/>
            <a:ext cx="1000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2" name="CustomShape 113"/>
          <p:cNvSpPr/>
          <p:nvPr/>
        </p:nvSpPr>
        <p:spPr>
          <a:xfrm>
            <a:off x="8197920" y="149400"/>
            <a:ext cx="12348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3" name="CustomShape 114"/>
          <p:cNvSpPr/>
          <p:nvPr/>
        </p:nvSpPr>
        <p:spPr>
          <a:xfrm>
            <a:off x="5495040" y="158760"/>
            <a:ext cx="20376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4" name="CustomShape 115"/>
          <p:cNvSpPr/>
          <p:nvPr/>
        </p:nvSpPr>
        <p:spPr>
          <a:xfrm>
            <a:off x="5484600" y="150840"/>
            <a:ext cx="21204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" name="CustomShape 116"/>
          <p:cNvSpPr/>
          <p:nvPr/>
        </p:nvSpPr>
        <p:spPr>
          <a:xfrm>
            <a:off x="5634720" y="166680"/>
            <a:ext cx="1022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6" name="CustomShape 117"/>
          <p:cNvSpPr/>
          <p:nvPr/>
        </p:nvSpPr>
        <p:spPr>
          <a:xfrm>
            <a:off x="5516280" y="150840"/>
            <a:ext cx="9576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7" name="CustomShape 118"/>
          <p:cNvSpPr/>
          <p:nvPr/>
        </p:nvSpPr>
        <p:spPr>
          <a:xfrm>
            <a:off x="10864800" y="158760"/>
            <a:ext cx="22932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8" name="CustomShape 119"/>
          <p:cNvSpPr/>
          <p:nvPr/>
        </p:nvSpPr>
        <p:spPr>
          <a:xfrm>
            <a:off x="10856160" y="150840"/>
            <a:ext cx="240120" cy="108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" name="CustomShape 120"/>
          <p:cNvSpPr/>
          <p:nvPr/>
        </p:nvSpPr>
        <p:spPr>
          <a:xfrm>
            <a:off x="11002680" y="165240"/>
            <a:ext cx="1022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" name="CustomShape 121"/>
          <p:cNvSpPr/>
          <p:nvPr/>
        </p:nvSpPr>
        <p:spPr>
          <a:xfrm>
            <a:off x="10884240" y="149400"/>
            <a:ext cx="12132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" name="CustomShape 122"/>
          <p:cNvSpPr/>
          <p:nvPr/>
        </p:nvSpPr>
        <p:spPr>
          <a:xfrm>
            <a:off x="11709720" y="154080"/>
            <a:ext cx="125640" cy="66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22" name="CustomShape 123"/>
          <p:cNvSpPr/>
          <p:nvPr/>
        </p:nvSpPr>
        <p:spPr>
          <a:xfrm>
            <a:off x="11699280" y="147600"/>
            <a:ext cx="45000" cy="47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" name="CustomShape 124"/>
          <p:cNvSpPr/>
          <p:nvPr/>
        </p:nvSpPr>
        <p:spPr>
          <a:xfrm>
            <a:off x="11737080" y="189000"/>
            <a:ext cx="53640" cy="36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" name="CustomShape 125"/>
          <p:cNvSpPr/>
          <p:nvPr/>
        </p:nvSpPr>
        <p:spPr>
          <a:xfrm>
            <a:off x="11777400" y="174600"/>
            <a:ext cx="43200" cy="44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5" name="CustomShape 126"/>
          <p:cNvSpPr/>
          <p:nvPr/>
        </p:nvSpPr>
        <p:spPr>
          <a:xfrm>
            <a:off x="11810880" y="154080"/>
            <a:ext cx="32760" cy="33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6" name="CustomShape 127"/>
          <p:cNvSpPr/>
          <p:nvPr/>
        </p:nvSpPr>
        <p:spPr>
          <a:xfrm>
            <a:off x="11720160" y="142920"/>
            <a:ext cx="117000" cy="20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7" name="CustomShape 128"/>
          <p:cNvSpPr/>
          <p:nvPr/>
        </p:nvSpPr>
        <p:spPr>
          <a:xfrm>
            <a:off x="11764440" y="301680"/>
            <a:ext cx="112680" cy="1810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28" name="CustomShape 129"/>
          <p:cNvSpPr/>
          <p:nvPr/>
        </p:nvSpPr>
        <p:spPr>
          <a:xfrm>
            <a:off x="11756160" y="301680"/>
            <a:ext cx="132120" cy="189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9" name="CustomShape 130"/>
          <p:cNvSpPr/>
          <p:nvPr/>
        </p:nvSpPr>
        <p:spPr>
          <a:xfrm>
            <a:off x="11770560" y="290520"/>
            <a:ext cx="10044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30" name="CustomShape 131"/>
          <p:cNvSpPr/>
          <p:nvPr/>
        </p:nvSpPr>
        <p:spPr>
          <a:xfrm>
            <a:off x="11754000" y="365040"/>
            <a:ext cx="34200" cy="96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31" name="CustomShape 132"/>
          <p:cNvSpPr/>
          <p:nvPr/>
        </p:nvSpPr>
        <p:spPr>
          <a:xfrm>
            <a:off x="668520" y="157320"/>
            <a:ext cx="21024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32" name="CustomShape 133"/>
          <p:cNvSpPr/>
          <p:nvPr/>
        </p:nvSpPr>
        <p:spPr>
          <a:xfrm>
            <a:off x="656280" y="149400"/>
            <a:ext cx="22248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33" name="CustomShape 134"/>
          <p:cNvSpPr/>
          <p:nvPr/>
        </p:nvSpPr>
        <p:spPr>
          <a:xfrm>
            <a:off x="810720" y="16524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34" name="CustomShape 135"/>
          <p:cNvSpPr/>
          <p:nvPr/>
        </p:nvSpPr>
        <p:spPr>
          <a:xfrm>
            <a:off x="687960" y="147600"/>
            <a:ext cx="9756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35" name="CustomShape 136"/>
          <p:cNvSpPr/>
          <p:nvPr/>
        </p:nvSpPr>
        <p:spPr>
          <a:xfrm>
            <a:off x="6036840" y="157320"/>
            <a:ext cx="23148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36" name="CustomShape 137"/>
          <p:cNvSpPr/>
          <p:nvPr/>
        </p:nvSpPr>
        <p:spPr>
          <a:xfrm>
            <a:off x="6026040" y="147600"/>
            <a:ext cx="24588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37" name="CustomShape 138"/>
          <p:cNvSpPr/>
          <p:nvPr/>
        </p:nvSpPr>
        <p:spPr>
          <a:xfrm>
            <a:off x="6174360" y="165240"/>
            <a:ext cx="106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38" name="CustomShape 139"/>
          <p:cNvSpPr/>
          <p:nvPr/>
        </p:nvSpPr>
        <p:spPr>
          <a:xfrm>
            <a:off x="6055560" y="147600"/>
            <a:ext cx="1296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39" name="CustomShape 140"/>
          <p:cNvSpPr/>
          <p:nvPr/>
        </p:nvSpPr>
        <p:spPr>
          <a:xfrm>
            <a:off x="3352680" y="157320"/>
            <a:ext cx="23760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40" name="CustomShape 141"/>
          <p:cNvSpPr/>
          <p:nvPr/>
        </p:nvSpPr>
        <p:spPr>
          <a:xfrm>
            <a:off x="3342240" y="149400"/>
            <a:ext cx="25056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41" name="CustomShape 142"/>
          <p:cNvSpPr/>
          <p:nvPr/>
        </p:nvSpPr>
        <p:spPr>
          <a:xfrm>
            <a:off x="3490560" y="165240"/>
            <a:ext cx="1065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42" name="CustomShape 143"/>
          <p:cNvSpPr/>
          <p:nvPr/>
        </p:nvSpPr>
        <p:spPr>
          <a:xfrm>
            <a:off x="3373920" y="147600"/>
            <a:ext cx="1296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43" name="CustomShape 144"/>
          <p:cNvSpPr/>
          <p:nvPr/>
        </p:nvSpPr>
        <p:spPr>
          <a:xfrm>
            <a:off x="8716320" y="157320"/>
            <a:ext cx="23328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44" name="CustomShape 145"/>
          <p:cNvSpPr/>
          <p:nvPr/>
        </p:nvSpPr>
        <p:spPr>
          <a:xfrm>
            <a:off x="8705880" y="147600"/>
            <a:ext cx="24804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45" name="CustomShape 146"/>
          <p:cNvSpPr/>
          <p:nvPr/>
        </p:nvSpPr>
        <p:spPr>
          <a:xfrm>
            <a:off x="8856000" y="165240"/>
            <a:ext cx="1065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46" name="CustomShape 147"/>
          <p:cNvSpPr/>
          <p:nvPr/>
        </p:nvSpPr>
        <p:spPr>
          <a:xfrm>
            <a:off x="8735760" y="14760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47" name="CustomShape 148"/>
          <p:cNvSpPr/>
          <p:nvPr/>
        </p:nvSpPr>
        <p:spPr>
          <a:xfrm>
            <a:off x="1926360" y="160200"/>
            <a:ext cx="23292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48" name="CustomShape 149"/>
          <p:cNvSpPr/>
          <p:nvPr/>
        </p:nvSpPr>
        <p:spPr>
          <a:xfrm>
            <a:off x="1915560" y="150840"/>
            <a:ext cx="24804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49" name="CustomShape 150"/>
          <p:cNvSpPr/>
          <p:nvPr/>
        </p:nvSpPr>
        <p:spPr>
          <a:xfrm>
            <a:off x="2063520" y="168120"/>
            <a:ext cx="1065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50" name="CustomShape 151"/>
          <p:cNvSpPr/>
          <p:nvPr/>
        </p:nvSpPr>
        <p:spPr>
          <a:xfrm>
            <a:off x="1942920" y="150840"/>
            <a:ext cx="127800" cy="30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51" name="CustomShape 152"/>
          <p:cNvSpPr/>
          <p:nvPr/>
        </p:nvSpPr>
        <p:spPr>
          <a:xfrm>
            <a:off x="7283520" y="158760"/>
            <a:ext cx="233280" cy="101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52" name="CustomShape 153"/>
          <p:cNvSpPr/>
          <p:nvPr/>
        </p:nvSpPr>
        <p:spPr>
          <a:xfrm>
            <a:off x="7273080" y="150840"/>
            <a:ext cx="25056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53" name="CustomShape 154"/>
          <p:cNvSpPr/>
          <p:nvPr/>
        </p:nvSpPr>
        <p:spPr>
          <a:xfrm>
            <a:off x="7429680" y="168120"/>
            <a:ext cx="1018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54" name="CustomShape 155"/>
          <p:cNvSpPr/>
          <p:nvPr/>
        </p:nvSpPr>
        <p:spPr>
          <a:xfrm>
            <a:off x="7304760" y="15084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55" name="CustomShape 156"/>
          <p:cNvSpPr/>
          <p:nvPr/>
        </p:nvSpPr>
        <p:spPr>
          <a:xfrm>
            <a:off x="4603680" y="160200"/>
            <a:ext cx="21204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56" name="CustomShape 157"/>
          <p:cNvSpPr/>
          <p:nvPr/>
        </p:nvSpPr>
        <p:spPr>
          <a:xfrm>
            <a:off x="4597560" y="150840"/>
            <a:ext cx="22068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57" name="CustomShape 158"/>
          <p:cNvSpPr/>
          <p:nvPr/>
        </p:nvSpPr>
        <p:spPr>
          <a:xfrm>
            <a:off x="4749480" y="16812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58" name="CustomShape 159"/>
          <p:cNvSpPr/>
          <p:nvPr/>
        </p:nvSpPr>
        <p:spPr>
          <a:xfrm>
            <a:off x="4629240" y="150840"/>
            <a:ext cx="97560" cy="30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59" name="CustomShape 160"/>
          <p:cNvSpPr/>
          <p:nvPr/>
        </p:nvSpPr>
        <p:spPr>
          <a:xfrm>
            <a:off x="9969840" y="158760"/>
            <a:ext cx="237240" cy="101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60" name="CustomShape 161"/>
          <p:cNvSpPr/>
          <p:nvPr/>
        </p:nvSpPr>
        <p:spPr>
          <a:xfrm>
            <a:off x="9961200" y="150840"/>
            <a:ext cx="24804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61" name="CustomShape 162"/>
          <p:cNvSpPr/>
          <p:nvPr/>
        </p:nvSpPr>
        <p:spPr>
          <a:xfrm>
            <a:off x="10115640" y="168120"/>
            <a:ext cx="1022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62" name="CustomShape 163"/>
          <p:cNvSpPr/>
          <p:nvPr/>
        </p:nvSpPr>
        <p:spPr>
          <a:xfrm>
            <a:off x="9992880" y="15084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63" name="CustomShape 164"/>
          <p:cNvSpPr/>
          <p:nvPr/>
        </p:nvSpPr>
        <p:spPr>
          <a:xfrm>
            <a:off x="1382400" y="150840"/>
            <a:ext cx="23544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64" name="CustomShape 165"/>
          <p:cNvSpPr/>
          <p:nvPr/>
        </p:nvSpPr>
        <p:spPr>
          <a:xfrm>
            <a:off x="1373760" y="142920"/>
            <a:ext cx="24804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65" name="CustomShape 166"/>
          <p:cNvSpPr/>
          <p:nvPr/>
        </p:nvSpPr>
        <p:spPr>
          <a:xfrm>
            <a:off x="1522080" y="158760"/>
            <a:ext cx="1040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66" name="CustomShape 167"/>
          <p:cNvSpPr/>
          <p:nvPr/>
        </p:nvSpPr>
        <p:spPr>
          <a:xfrm>
            <a:off x="1399320" y="142920"/>
            <a:ext cx="1274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67" name="CustomShape 168"/>
          <p:cNvSpPr/>
          <p:nvPr/>
        </p:nvSpPr>
        <p:spPr>
          <a:xfrm>
            <a:off x="6743520" y="150840"/>
            <a:ext cx="24012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68" name="CustomShape 169"/>
          <p:cNvSpPr/>
          <p:nvPr/>
        </p:nvSpPr>
        <p:spPr>
          <a:xfrm>
            <a:off x="6735600" y="142920"/>
            <a:ext cx="24804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69" name="CustomShape 170"/>
          <p:cNvSpPr/>
          <p:nvPr/>
        </p:nvSpPr>
        <p:spPr>
          <a:xfrm>
            <a:off x="6887520" y="158760"/>
            <a:ext cx="1040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70" name="CustomShape 171"/>
          <p:cNvSpPr/>
          <p:nvPr/>
        </p:nvSpPr>
        <p:spPr>
          <a:xfrm>
            <a:off x="6764760" y="14292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71" name="CustomShape 172"/>
          <p:cNvSpPr/>
          <p:nvPr/>
        </p:nvSpPr>
        <p:spPr>
          <a:xfrm>
            <a:off x="4068000" y="150840"/>
            <a:ext cx="23328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72" name="CustomShape 173"/>
          <p:cNvSpPr/>
          <p:nvPr/>
        </p:nvSpPr>
        <p:spPr>
          <a:xfrm>
            <a:off x="4057560" y="142920"/>
            <a:ext cx="2440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73" name="CustomShape 174"/>
          <p:cNvSpPr/>
          <p:nvPr/>
        </p:nvSpPr>
        <p:spPr>
          <a:xfrm>
            <a:off x="4208040" y="158760"/>
            <a:ext cx="1040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74" name="CustomShape 175"/>
          <p:cNvSpPr/>
          <p:nvPr/>
        </p:nvSpPr>
        <p:spPr>
          <a:xfrm>
            <a:off x="4085280" y="14292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75" name="CustomShape 176"/>
          <p:cNvSpPr/>
          <p:nvPr/>
        </p:nvSpPr>
        <p:spPr>
          <a:xfrm>
            <a:off x="9427680" y="150840"/>
            <a:ext cx="20844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76" name="CustomShape 177"/>
          <p:cNvSpPr/>
          <p:nvPr/>
        </p:nvSpPr>
        <p:spPr>
          <a:xfrm>
            <a:off x="9419040" y="142920"/>
            <a:ext cx="22284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77" name="CustomShape 178"/>
          <p:cNvSpPr/>
          <p:nvPr/>
        </p:nvSpPr>
        <p:spPr>
          <a:xfrm>
            <a:off x="9571680" y="158760"/>
            <a:ext cx="1040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78" name="CustomShape 179"/>
          <p:cNvSpPr/>
          <p:nvPr/>
        </p:nvSpPr>
        <p:spPr>
          <a:xfrm>
            <a:off x="9448920" y="142920"/>
            <a:ext cx="10008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79" name="CustomShape 180"/>
          <p:cNvSpPr/>
          <p:nvPr/>
        </p:nvSpPr>
        <p:spPr>
          <a:xfrm>
            <a:off x="2630880" y="154080"/>
            <a:ext cx="21024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80" name="CustomShape 181"/>
          <p:cNvSpPr/>
          <p:nvPr/>
        </p:nvSpPr>
        <p:spPr>
          <a:xfrm>
            <a:off x="2624760" y="147600"/>
            <a:ext cx="2224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81" name="CustomShape 182"/>
          <p:cNvSpPr/>
          <p:nvPr/>
        </p:nvSpPr>
        <p:spPr>
          <a:xfrm>
            <a:off x="2781000" y="162000"/>
            <a:ext cx="1022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82" name="CustomShape 183"/>
          <p:cNvSpPr/>
          <p:nvPr/>
        </p:nvSpPr>
        <p:spPr>
          <a:xfrm>
            <a:off x="2656440" y="147600"/>
            <a:ext cx="9756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83" name="CustomShape 184"/>
          <p:cNvSpPr/>
          <p:nvPr/>
        </p:nvSpPr>
        <p:spPr>
          <a:xfrm>
            <a:off x="8001360" y="154080"/>
            <a:ext cx="23544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84" name="CustomShape 185"/>
          <p:cNvSpPr/>
          <p:nvPr/>
        </p:nvSpPr>
        <p:spPr>
          <a:xfrm>
            <a:off x="7990560" y="147600"/>
            <a:ext cx="25056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85" name="CustomShape 186"/>
          <p:cNvSpPr/>
          <p:nvPr/>
        </p:nvSpPr>
        <p:spPr>
          <a:xfrm>
            <a:off x="8141040" y="16200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86" name="CustomShape 187"/>
          <p:cNvSpPr/>
          <p:nvPr/>
        </p:nvSpPr>
        <p:spPr>
          <a:xfrm>
            <a:off x="8020080" y="146160"/>
            <a:ext cx="1274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87" name="CustomShape 188"/>
          <p:cNvSpPr/>
          <p:nvPr/>
        </p:nvSpPr>
        <p:spPr>
          <a:xfrm>
            <a:off x="5315040" y="154080"/>
            <a:ext cx="23760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88" name="CustomShape 189"/>
          <p:cNvSpPr/>
          <p:nvPr/>
        </p:nvSpPr>
        <p:spPr>
          <a:xfrm>
            <a:off x="5310720" y="147600"/>
            <a:ext cx="2440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89" name="CustomShape 190"/>
          <p:cNvSpPr/>
          <p:nvPr/>
        </p:nvSpPr>
        <p:spPr>
          <a:xfrm>
            <a:off x="5459040" y="162000"/>
            <a:ext cx="1065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90" name="CustomShape 191"/>
          <p:cNvSpPr/>
          <p:nvPr/>
        </p:nvSpPr>
        <p:spPr>
          <a:xfrm>
            <a:off x="5336280" y="147600"/>
            <a:ext cx="13176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91" name="CustomShape 192"/>
          <p:cNvSpPr/>
          <p:nvPr/>
        </p:nvSpPr>
        <p:spPr>
          <a:xfrm>
            <a:off x="10683000" y="154080"/>
            <a:ext cx="23760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92" name="CustomShape 193"/>
          <p:cNvSpPr/>
          <p:nvPr/>
        </p:nvSpPr>
        <p:spPr>
          <a:xfrm>
            <a:off x="10674360" y="147600"/>
            <a:ext cx="24804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93" name="CustomShape 194"/>
          <p:cNvSpPr/>
          <p:nvPr/>
        </p:nvSpPr>
        <p:spPr>
          <a:xfrm>
            <a:off x="10824480" y="162000"/>
            <a:ext cx="1065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94" name="CustomShape 195"/>
          <p:cNvSpPr/>
          <p:nvPr/>
        </p:nvSpPr>
        <p:spPr>
          <a:xfrm>
            <a:off x="10702080" y="146160"/>
            <a:ext cx="1296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95" name="CustomShape 196"/>
          <p:cNvSpPr/>
          <p:nvPr/>
        </p:nvSpPr>
        <p:spPr>
          <a:xfrm>
            <a:off x="11390040" y="154080"/>
            <a:ext cx="20808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96" name="CustomShape 197"/>
          <p:cNvSpPr/>
          <p:nvPr/>
        </p:nvSpPr>
        <p:spPr>
          <a:xfrm>
            <a:off x="11379600" y="147600"/>
            <a:ext cx="2224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97" name="CustomShape 198"/>
          <p:cNvSpPr/>
          <p:nvPr/>
        </p:nvSpPr>
        <p:spPr>
          <a:xfrm>
            <a:off x="11534040" y="162000"/>
            <a:ext cx="1022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98" name="CustomShape 199"/>
          <p:cNvSpPr/>
          <p:nvPr/>
        </p:nvSpPr>
        <p:spPr>
          <a:xfrm>
            <a:off x="11406960" y="146160"/>
            <a:ext cx="1040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99" name="CustomShape 200"/>
          <p:cNvSpPr/>
          <p:nvPr/>
        </p:nvSpPr>
        <p:spPr>
          <a:xfrm>
            <a:off x="11565720" y="150840"/>
            <a:ext cx="20808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00" name="CustomShape 201"/>
          <p:cNvSpPr/>
          <p:nvPr/>
        </p:nvSpPr>
        <p:spPr>
          <a:xfrm>
            <a:off x="11557080" y="142920"/>
            <a:ext cx="2188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01" name="CustomShape 202"/>
          <p:cNvSpPr/>
          <p:nvPr/>
        </p:nvSpPr>
        <p:spPr>
          <a:xfrm>
            <a:off x="11686320" y="158760"/>
            <a:ext cx="9756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02" name="CustomShape 203"/>
          <p:cNvSpPr/>
          <p:nvPr/>
        </p:nvSpPr>
        <p:spPr>
          <a:xfrm>
            <a:off x="11578320" y="14292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03" name="CustomShape 204"/>
          <p:cNvSpPr/>
          <p:nvPr/>
        </p:nvSpPr>
        <p:spPr>
          <a:xfrm>
            <a:off x="1028520" y="157320"/>
            <a:ext cx="23328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04" name="CustomShape 205"/>
          <p:cNvSpPr/>
          <p:nvPr/>
        </p:nvSpPr>
        <p:spPr>
          <a:xfrm>
            <a:off x="1013760" y="149400"/>
            <a:ext cx="25056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05" name="CustomShape 206"/>
          <p:cNvSpPr/>
          <p:nvPr/>
        </p:nvSpPr>
        <p:spPr>
          <a:xfrm>
            <a:off x="1170720" y="165240"/>
            <a:ext cx="1065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06" name="CustomShape 207"/>
          <p:cNvSpPr/>
          <p:nvPr/>
        </p:nvSpPr>
        <p:spPr>
          <a:xfrm>
            <a:off x="1045440" y="14760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07" name="CustomShape 208"/>
          <p:cNvSpPr/>
          <p:nvPr/>
        </p:nvSpPr>
        <p:spPr>
          <a:xfrm>
            <a:off x="6386040" y="157320"/>
            <a:ext cx="23976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08" name="CustomShape 209"/>
          <p:cNvSpPr/>
          <p:nvPr/>
        </p:nvSpPr>
        <p:spPr>
          <a:xfrm>
            <a:off x="6375240" y="147600"/>
            <a:ext cx="25056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09" name="CustomShape 210"/>
          <p:cNvSpPr/>
          <p:nvPr/>
        </p:nvSpPr>
        <p:spPr>
          <a:xfrm>
            <a:off x="6530040" y="165240"/>
            <a:ext cx="957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10" name="CustomShape 211"/>
          <p:cNvSpPr/>
          <p:nvPr/>
        </p:nvSpPr>
        <p:spPr>
          <a:xfrm>
            <a:off x="6407280" y="14760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11" name="CustomShape 212"/>
          <p:cNvSpPr/>
          <p:nvPr/>
        </p:nvSpPr>
        <p:spPr>
          <a:xfrm>
            <a:off x="3735720" y="157320"/>
            <a:ext cx="21024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12" name="CustomShape 213"/>
          <p:cNvSpPr/>
          <p:nvPr/>
        </p:nvSpPr>
        <p:spPr>
          <a:xfrm>
            <a:off x="3725280" y="149400"/>
            <a:ext cx="2224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13" name="CustomShape 214"/>
          <p:cNvSpPr/>
          <p:nvPr/>
        </p:nvSpPr>
        <p:spPr>
          <a:xfrm>
            <a:off x="3852360" y="165240"/>
            <a:ext cx="1022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14" name="CustomShape 215"/>
          <p:cNvSpPr/>
          <p:nvPr/>
        </p:nvSpPr>
        <p:spPr>
          <a:xfrm>
            <a:off x="3756960" y="147600"/>
            <a:ext cx="9792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15" name="CustomShape 216"/>
          <p:cNvSpPr/>
          <p:nvPr/>
        </p:nvSpPr>
        <p:spPr>
          <a:xfrm>
            <a:off x="9072000" y="157320"/>
            <a:ext cx="24012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16" name="CustomShape 217"/>
          <p:cNvSpPr/>
          <p:nvPr/>
        </p:nvSpPr>
        <p:spPr>
          <a:xfrm>
            <a:off x="9063360" y="147600"/>
            <a:ext cx="24444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17" name="CustomShape 218"/>
          <p:cNvSpPr/>
          <p:nvPr/>
        </p:nvSpPr>
        <p:spPr>
          <a:xfrm>
            <a:off x="9216000" y="16524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18" name="CustomShape 219"/>
          <p:cNvSpPr/>
          <p:nvPr/>
        </p:nvSpPr>
        <p:spPr>
          <a:xfrm>
            <a:off x="9091440" y="147600"/>
            <a:ext cx="1274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19" name="CustomShape 220"/>
          <p:cNvSpPr/>
          <p:nvPr/>
        </p:nvSpPr>
        <p:spPr>
          <a:xfrm>
            <a:off x="2282040" y="160200"/>
            <a:ext cx="237240" cy="1000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20" name="CustomShape 221"/>
          <p:cNvSpPr/>
          <p:nvPr/>
        </p:nvSpPr>
        <p:spPr>
          <a:xfrm>
            <a:off x="2271240" y="150840"/>
            <a:ext cx="24444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21" name="CustomShape 222"/>
          <p:cNvSpPr/>
          <p:nvPr/>
        </p:nvSpPr>
        <p:spPr>
          <a:xfrm>
            <a:off x="2419200" y="16812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22" name="CustomShape 223"/>
          <p:cNvSpPr/>
          <p:nvPr/>
        </p:nvSpPr>
        <p:spPr>
          <a:xfrm>
            <a:off x="2298600" y="150840"/>
            <a:ext cx="127800" cy="30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23" name="CustomShape 224"/>
          <p:cNvSpPr/>
          <p:nvPr/>
        </p:nvSpPr>
        <p:spPr>
          <a:xfrm>
            <a:off x="7641360" y="158760"/>
            <a:ext cx="239760" cy="101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24" name="CustomShape 225"/>
          <p:cNvSpPr/>
          <p:nvPr/>
        </p:nvSpPr>
        <p:spPr>
          <a:xfrm>
            <a:off x="7632720" y="150840"/>
            <a:ext cx="24588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25" name="CustomShape 226"/>
          <p:cNvSpPr/>
          <p:nvPr/>
        </p:nvSpPr>
        <p:spPr>
          <a:xfrm>
            <a:off x="7785360" y="16812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26" name="CustomShape 227"/>
          <p:cNvSpPr/>
          <p:nvPr/>
        </p:nvSpPr>
        <p:spPr>
          <a:xfrm>
            <a:off x="7662240" y="15084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27" name="CustomShape 228"/>
          <p:cNvSpPr/>
          <p:nvPr/>
        </p:nvSpPr>
        <p:spPr>
          <a:xfrm>
            <a:off x="4961160" y="160200"/>
            <a:ext cx="233280" cy="1000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28" name="CustomShape 229"/>
          <p:cNvSpPr/>
          <p:nvPr/>
        </p:nvSpPr>
        <p:spPr>
          <a:xfrm>
            <a:off x="4950720" y="150840"/>
            <a:ext cx="24804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29" name="CustomShape 230"/>
          <p:cNvSpPr/>
          <p:nvPr/>
        </p:nvSpPr>
        <p:spPr>
          <a:xfrm>
            <a:off x="5100840" y="16812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30" name="CustomShape 231"/>
          <p:cNvSpPr/>
          <p:nvPr/>
        </p:nvSpPr>
        <p:spPr>
          <a:xfrm>
            <a:off x="4984920" y="150840"/>
            <a:ext cx="125640" cy="30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31" name="CustomShape 232"/>
          <p:cNvSpPr/>
          <p:nvPr/>
        </p:nvSpPr>
        <p:spPr>
          <a:xfrm>
            <a:off x="10327320" y="158760"/>
            <a:ext cx="210240" cy="101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32" name="CustomShape 233"/>
          <p:cNvSpPr/>
          <p:nvPr/>
        </p:nvSpPr>
        <p:spPr>
          <a:xfrm>
            <a:off x="10316880" y="150840"/>
            <a:ext cx="222480" cy="115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33" name="CustomShape 234"/>
          <p:cNvSpPr/>
          <p:nvPr/>
        </p:nvSpPr>
        <p:spPr>
          <a:xfrm>
            <a:off x="10468800" y="16812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34" name="CustomShape 235"/>
          <p:cNvSpPr/>
          <p:nvPr/>
        </p:nvSpPr>
        <p:spPr>
          <a:xfrm>
            <a:off x="10346400" y="150840"/>
            <a:ext cx="1040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35" name="CustomShape 236"/>
          <p:cNvSpPr/>
          <p:nvPr/>
        </p:nvSpPr>
        <p:spPr>
          <a:xfrm>
            <a:off x="1765440" y="150840"/>
            <a:ext cx="20808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36" name="CustomShape 237"/>
          <p:cNvSpPr/>
          <p:nvPr/>
        </p:nvSpPr>
        <p:spPr>
          <a:xfrm>
            <a:off x="1729440" y="142920"/>
            <a:ext cx="2224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37" name="CustomShape 238"/>
          <p:cNvSpPr/>
          <p:nvPr/>
        </p:nvSpPr>
        <p:spPr>
          <a:xfrm>
            <a:off x="1881720" y="158760"/>
            <a:ext cx="1040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38" name="CustomShape 239"/>
          <p:cNvSpPr/>
          <p:nvPr/>
        </p:nvSpPr>
        <p:spPr>
          <a:xfrm>
            <a:off x="1784160" y="142920"/>
            <a:ext cx="10008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39" name="CustomShape 240"/>
          <p:cNvSpPr/>
          <p:nvPr/>
        </p:nvSpPr>
        <p:spPr>
          <a:xfrm>
            <a:off x="7103520" y="150840"/>
            <a:ext cx="23760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40" name="CustomShape 241"/>
          <p:cNvSpPr/>
          <p:nvPr/>
        </p:nvSpPr>
        <p:spPr>
          <a:xfrm>
            <a:off x="7093080" y="142920"/>
            <a:ext cx="24804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41" name="CustomShape 242"/>
          <p:cNvSpPr/>
          <p:nvPr/>
        </p:nvSpPr>
        <p:spPr>
          <a:xfrm>
            <a:off x="7241400" y="158760"/>
            <a:ext cx="10656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42" name="CustomShape 243"/>
          <p:cNvSpPr/>
          <p:nvPr/>
        </p:nvSpPr>
        <p:spPr>
          <a:xfrm>
            <a:off x="7120440" y="142920"/>
            <a:ext cx="13176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43" name="CustomShape 244"/>
          <p:cNvSpPr/>
          <p:nvPr/>
        </p:nvSpPr>
        <p:spPr>
          <a:xfrm>
            <a:off x="4423680" y="150840"/>
            <a:ext cx="23760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44" name="CustomShape 245"/>
          <p:cNvSpPr/>
          <p:nvPr/>
        </p:nvSpPr>
        <p:spPr>
          <a:xfrm>
            <a:off x="4413240" y="142920"/>
            <a:ext cx="24804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45" name="CustomShape 246"/>
          <p:cNvSpPr/>
          <p:nvPr/>
        </p:nvSpPr>
        <p:spPr>
          <a:xfrm>
            <a:off x="4563360" y="158760"/>
            <a:ext cx="10656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46" name="CustomShape 247"/>
          <p:cNvSpPr/>
          <p:nvPr/>
        </p:nvSpPr>
        <p:spPr>
          <a:xfrm>
            <a:off x="4438440" y="142920"/>
            <a:ext cx="13212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47" name="CustomShape 248"/>
          <p:cNvSpPr/>
          <p:nvPr/>
        </p:nvSpPr>
        <p:spPr>
          <a:xfrm>
            <a:off x="9785520" y="150840"/>
            <a:ext cx="23292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48" name="CustomShape 249"/>
          <p:cNvSpPr/>
          <p:nvPr/>
        </p:nvSpPr>
        <p:spPr>
          <a:xfrm>
            <a:off x="9774720" y="142920"/>
            <a:ext cx="25056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49" name="CustomShape 250"/>
          <p:cNvSpPr/>
          <p:nvPr/>
        </p:nvSpPr>
        <p:spPr>
          <a:xfrm>
            <a:off x="9927360" y="158760"/>
            <a:ext cx="10656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50" name="CustomShape 251"/>
          <p:cNvSpPr/>
          <p:nvPr/>
        </p:nvSpPr>
        <p:spPr>
          <a:xfrm>
            <a:off x="9804600" y="14292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51" name="CustomShape 252"/>
          <p:cNvSpPr/>
          <p:nvPr/>
        </p:nvSpPr>
        <p:spPr>
          <a:xfrm>
            <a:off x="2995200" y="154080"/>
            <a:ext cx="23112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52" name="CustomShape 253"/>
          <p:cNvSpPr/>
          <p:nvPr/>
        </p:nvSpPr>
        <p:spPr>
          <a:xfrm>
            <a:off x="2984760" y="147600"/>
            <a:ext cx="2458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53" name="CustomShape 254"/>
          <p:cNvSpPr/>
          <p:nvPr/>
        </p:nvSpPr>
        <p:spPr>
          <a:xfrm>
            <a:off x="3132360" y="162000"/>
            <a:ext cx="1065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54" name="CustomShape 255"/>
          <p:cNvSpPr/>
          <p:nvPr/>
        </p:nvSpPr>
        <p:spPr>
          <a:xfrm>
            <a:off x="3012120" y="14760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55" name="CustomShape 256"/>
          <p:cNvSpPr/>
          <p:nvPr/>
        </p:nvSpPr>
        <p:spPr>
          <a:xfrm>
            <a:off x="8354520" y="154080"/>
            <a:ext cx="20592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56" name="CustomShape 257"/>
          <p:cNvSpPr/>
          <p:nvPr/>
        </p:nvSpPr>
        <p:spPr>
          <a:xfrm>
            <a:off x="8344080" y="147600"/>
            <a:ext cx="2224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57" name="CustomShape 258"/>
          <p:cNvSpPr/>
          <p:nvPr/>
        </p:nvSpPr>
        <p:spPr>
          <a:xfrm>
            <a:off x="8496720" y="162000"/>
            <a:ext cx="766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58" name="CustomShape 259"/>
          <p:cNvSpPr/>
          <p:nvPr/>
        </p:nvSpPr>
        <p:spPr>
          <a:xfrm>
            <a:off x="8373600" y="146160"/>
            <a:ext cx="125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59" name="CustomShape 260"/>
          <p:cNvSpPr/>
          <p:nvPr/>
        </p:nvSpPr>
        <p:spPr>
          <a:xfrm>
            <a:off x="5674680" y="154080"/>
            <a:ext cx="23544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60" name="CustomShape 261"/>
          <p:cNvSpPr/>
          <p:nvPr/>
        </p:nvSpPr>
        <p:spPr>
          <a:xfrm>
            <a:off x="5674680" y="147600"/>
            <a:ext cx="23724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61" name="CustomShape 262"/>
          <p:cNvSpPr/>
          <p:nvPr/>
        </p:nvSpPr>
        <p:spPr>
          <a:xfrm>
            <a:off x="5814720" y="16200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62" name="CustomShape 263"/>
          <p:cNvSpPr/>
          <p:nvPr/>
        </p:nvSpPr>
        <p:spPr>
          <a:xfrm>
            <a:off x="5691960" y="147600"/>
            <a:ext cx="1256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63" name="CustomShape 264"/>
          <p:cNvSpPr/>
          <p:nvPr/>
        </p:nvSpPr>
        <p:spPr>
          <a:xfrm>
            <a:off x="11038680" y="154080"/>
            <a:ext cx="23328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64" name="CustomShape 265"/>
          <p:cNvSpPr/>
          <p:nvPr/>
        </p:nvSpPr>
        <p:spPr>
          <a:xfrm>
            <a:off x="11030040" y="147600"/>
            <a:ext cx="24408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65" name="CustomShape 266"/>
          <p:cNvSpPr/>
          <p:nvPr/>
        </p:nvSpPr>
        <p:spPr>
          <a:xfrm>
            <a:off x="11182680" y="162000"/>
            <a:ext cx="1065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66" name="CustomShape 267"/>
          <p:cNvSpPr/>
          <p:nvPr/>
        </p:nvSpPr>
        <p:spPr>
          <a:xfrm>
            <a:off x="11059920" y="146160"/>
            <a:ext cx="1274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67" name="CustomShape 268"/>
          <p:cNvSpPr/>
          <p:nvPr/>
        </p:nvSpPr>
        <p:spPr>
          <a:xfrm>
            <a:off x="11758320" y="157320"/>
            <a:ext cx="121320" cy="195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68" name="CustomShape 269"/>
          <p:cNvSpPr/>
          <p:nvPr/>
        </p:nvSpPr>
        <p:spPr>
          <a:xfrm>
            <a:off x="11747520" y="154080"/>
            <a:ext cx="140040" cy="204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69" name="CustomShape 270"/>
          <p:cNvSpPr/>
          <p:nvPr/>
        </p:nvSpPr>
        <p:spPr>
          <a:xfrm>
            <a:off x="11766960" y="149400"/>
            <a:ext cx="1040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70" name="CustomShape 271"/>
          <p:cNvSpPr/>
          <p:nvPr/>
        </p:nvSpPr>
        <p:spPr>
          <a:xfrm>
            <a:off x="11747520" y="231840"/>
            <a:ext cx="3456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71" name="CustomShape 272"/>
          <p:cNvSpPr/>
          <p:nvPr/>
        </p:nvSpPr>
        <p:spPr>
          <a:xfrm>
            <a:off x="423360" y="6416640"/>
            <a:ext cx="13824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72" name="CustomShape 273"/>
          <p:cNvSpPr/>
          <p:nvPr/>
        </p:nvSpPr>
        <p:spPr>
          <a:xfrm>
            <a:off x="516600" y="6454800"/>
            <a:ext cx="5724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73" name="CustomShape 274"/>
          <p:cNvSpPr/>
          <p:nvPr/>
        </p:nvSpPr>
        <p:spPr>
          <a:xfrm>
            <a:off x="435960" y="6470640"/>
            <a:ext cx="8532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74" name="CustomShape 275"/>
          <p:cNvSpPr/>
          <p:nvPr/>
        </p:nvSpPr>
        <p:spPr>
          <a:xfrm>
            <a:off x="423360" y="6462720"/>
            <a:ext cx="345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75" name="CustomShape 276"/>
          <p:cNvSpPr/>
          <p:nvPr/>
        </p:nvSpPr>
        <p:spPr>
          <a:xfrm>
            <a:off x="414720" y="6410160"/>
            <a:ext cx="148680" cy="59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76" name="CustomShape 277"/>
          <p:cNvSpPr/>
          <p:nvPr/>
        </p:nvSpPr>
        <p:spPr>
          <a:xfrm>
            <a:off x="457560" y="646596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77" name="CustomShape 278"/>
          <p:cNvSpPr/>
          <p:nvPr/>
        </p:nvSpPr>
        <p:spPr>
          <a:xfrm>
            <a:off x="455040" y="645948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78" name="CustomShape 279"/>
          <p:cNvSpPr/>
          <p:nvPr/>
        </p:nvSpPr>
        <p:spPr>
          <a:xfrm>
            <a:off x="446400" y="6472080"/>
            <a:ext cx="9576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79" name="CustomShape 280"/>
          <p:cNvSpPr/>
          <p:nvPr/>
        </p:nvSpPr>
        <p:spPr>
          <a:xfrm>
            <a:off x="531360" y="645948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80" name="CustomShape 281"/>
          <p:cNvSpPr/>
          <p:nvPr/>
        </p:nvSpPr>
        <p:spPr>
          <a:xfrm>
            <a:off x="1052280" y="6462720"/>
            <a:ext cx="2055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81" name="CustomShape 282"/>
          <p:cNvSpPr/>
          <p:nvPr/>
        </p:nvSpPr>
        <p:spPr>
          <a:xfrm>
            <a:off x="1049760" y="6454800"/>
            <a:ext cx="2145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82" name="CustomShape 283"/>
          <p:cNvSpPr/>
          <p:nvPr/>
        </p:nvSpPr>
        <p:spPr>
          <a:xfrm>
            <a:off x="1043640" y="6470640"/>
            <a:ext cx="9144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83" name="CustomShape 284"/>
          <p:cNvSpPr/>
          <p:nvPr/>
        </p:nvSpPr>
        <p:spPr>
          <a:xfrm>
            <a:off x="1130400" y="645480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84" name="CustomShape 285"/>
          <p:cNvSpPr/>
          <p:nvPr/>
        </p:nvSpPr>
        <p:spPr>
          <a:xfrm>
            <a:off x="8073360" y="646596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85" name="CustomShape 286"/>
          <p:cNvSpPr/>
          <p:nvPr/>
        </p:nvSpPr>
        <p:spPr>
          <a:xfrm>
            <a:off x="8073360" y="6459480"/>
            <a:ext cx="2142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86" name="CustomShape 287"/>
          <p:cNvSpPr/>
          <p:nvPr/>
        </p:nvSpPr>
        <p:spPr>
          <a:xfrm>
            <a:off x="8062560" y="6470640"/>
            <a:ext cx="961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87" name="CustomShape 288"/>
          <p:cNvSpPr/>
          <p:nvPr/>
        </p:nvSpPr>
        <p:spPr>
          <a:xfrm>
            <a:off x="8151480" y="654048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88" name="CustomShape 289"/>
          <p:cNvSpPr/>
          <p:nvPr/>
        </p:nvSpPr>
        <p:spPr>
          <a:xfrm>
            <a:off x="4948920" y="6586560"/>
            <a:ext cx="208080" cy="954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89" name="CustomShape 290"/>
          <p:cNvSpPr/>
          <p:nvPr/>
        </p:nvSpPr>
        <p:spPr>
          <a:xfrm>
            <a:off x="4946760" y="6586560"/>
            <a:ext cx="218880" cy="111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90" name="CustomShape 291"/>
          <p:cNvSpPr/>
          <p:nvPr/>
        </p:nvSpPr>
        <p:spPr>
          <a:xfrm>
            <a:off x="4935960" y="6591240"/>
            <a:ext cx="957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91" name="CustomShape 292"/>
          <p:cNvSpPr/>
          <p:nvPr/>
        </p:nvSpPr>
        <p:spPr>
          <a:xfrm>
            <a:off x="5022720" y="6686640"/>
            <a:ext cx="11520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92" name="CustomShape 293"/>
          <p:cNvSpPr/>
          <p:nvPr/>
        </p:nvSpPr>
        <p:spPr>
          <a:xfrm>
            <a:off x="7336440" y="646596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93" name="CustomShape 294"/>
          <p:cNvSpPr/>
          <p:nvPr/>
        </p:nvSpPr>
        <p:spPr>
          <a:xfrm>
            <a:off x="7330320" y="6459480"/>
            <a:ext cx="21852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94" name="CustomShape 295"/>
          <p:cNvSpPr/>
          <p:nvPr/>
        </p:nvSpPr>
        <p:spPr>
          <a:xfrm>
            <a:off x="7321680" y="6470640"/>
            <a:ext cx="975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95" name="CustomShape 296"/>
          <p:cNvSpPr/>
          <p:nvPr/>
        </p:nvSpPr>
        <p:spPr>
          <a:xfrm>
            <a:off x="7412760" y="654048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96" name="CustomShape 297"/>
          <p:cNvSpPr/>
          <p:nvPr/>
        </p:nvSpPr>
        <p:spPr>
          <a:xfrm>
            <a:off x="3151800" y="646272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297" name="CustomShape 298"/>
          <p:cNvSpPr/>
          <p:nvPr/>
        </p:nvSpPr>
        <p:spPr>
          <a:xfrm>
            <a:off x="3151800" y="6454800"/>
            <a:ext cx="2142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98" name="CustomShape 299"/>
          <p:cNvSpPr/>
          <p:nvPr/>
        </p:nvSpPr>
        <p:spPr>
          <a:xfrm>
            <a:off x="3141000" y="6470640"/>
            <a:ext cx="9612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299" name="CustomShape 300"/>
          <p:cNvSpPr/>
          <p:nvPr/>
        </p:nvSpPr>
        <p:spPr>
          <a:xfrm>
            <a:off x="3234240" y="645480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00" name="CustomShape 301"/>
          <p:cNvSpPr/>
          <p:nvPr/>
        </p:nvSpPr>
        <p:spPr>
          <a:xfrm>
            <a:off x="10172880" y="646596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01" name="CustomShape 302"/>
          <p:cNvSpPr/>
          <p:nvPr/>
        </p:nvSpPr>
        <p:spPr>
          <a:xfrm>
            <a:off x="10172880" y="6459480"/>
            <a:ext cx="21852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02" name="CustomShape 303"/>
          <p:cNvSpPr/>
          <p:nvPr/>
        </p:nvSpPr>
        <p:spPr>
          <a:xfrm>
            <a:off x="10166400" y="6470640"/>
            <a:ext cx="9180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03" name="CustomShape 304"/>
          <p:cNvSpPr/>
          <p:nvPr/>
        </p:nvSpPr>
        <p:spPr>
          <a:xfrm>
            <a:off x="10255320" y="654048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04" name="CustomShape 305"/>
          <p:cNvSpPr/>
          <p:nvPr/>
        </p:nvSpPr>
        <p:spPr>
          <a:xfrm>
            <a:off x="2103840" y="646740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05" name="CustomShape 306"/>
          <p:cNvSpPr/>
          <p:nvPr/>
        </p:nvSpPr>
        <p:spPr>
          <a:xfrm>
            <a:off x="2103840" y="6459480"/>
            <a:ext cx="2145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06" name="CustomShape 307"/>
          <p:cNvSpPr/>
          <p:nvPr/>
        </p:nvSpPr>
        <p:spPr>
          <a:xfrm>
            <a:off x="2095560" y="6477120"/>
            <a:ext cx="961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07" name="CustomShape 308"/>
          <p:cNvSpPr/>
          <p:nvPr/>
        </p:nvSpPr>
        <p:spPr>
          <a:xfrm>
            <a:off x="2181960" y="645948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08" name="CustomShape 309"/>
          <p:cNvSpPr/>
          <p:nvPr/>
        </p:nvSpPr>
        <p:spPr>
          <a:xfrm>
            <a:off x="9123120" y="6462720"/>
            <a:ext cx="20808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09" name="CustomShape 310"/>
          <p:cNvSpPr/>
          <p:nvPr/>
        </p:nvSpPr>
        <p:spPr>
          <a:xfrm>
            <a:off x="9123120" y="6454800"/>
            <a:ext cx="21852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10" name="CustomShape 311"/>
          <p:cNvSpPr/>
          <p:nvPr/>
        </p:nvSpPr>
        <p:spPr>
          <a:xfrm>
            <a:off x="9114480" y="6465960"/>
            <a:ext cx="975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11" name="CustomShape 312"/>
          <p:cNvSpPr/>
          <p:nvPr/>
        </p:nvSpPr>
        <p:spPr>
          <a:xfrm>
            <a:off x="9203040" y="653724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12" name="CustomShape 313"/>
          <p:cNvSpPr/>
          <p:nvPr/>
        </p:nvSpPr>
        <p:spPr>
          <a:xfrm>
            <a:off x="4203720" y="6467400"/>
            <a:ext cx="2059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13" name="CustomShape 314"/>
          <p:cNvSpPr/>
          <p:nvPr/>
        </p:nvSpPr>
        <p:spPr>
          <a:xfrm>
            <a:off x="4203720" y="645948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14" name="CustomShape 315"/>
          <p:cNvSpPr/>
          <p:nvPr/>
        </p:nvSpPr>
        <p:spPr>
          <a:xfrm>
            <a:off x="4193280" y="6477120"/>
            <a:ext cx="979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15" name="CustomShape 316"/>
          <p:cNvSpPr/>
          <p:nvPr/>
        </p:nvSpPr>
        <p:spPr>
          <a:xfrm>
            <a:off x="4282200" y="645948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16" name="CustomShape 317"/>
          <p:cNvSpPr/>
          <p:nvPr/>
        </p:nvSpPr>
        <p:spPr>
          <a:xfrm>
            <a:off x="4806720" y="646740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17" name="CustomShape 318"/>
          <p:cNvSpPr/>
          <p:nvPr/>
        </p:nvSpPr>
        <p:spPr>
          <a:xfrm>
            <a:off x="4800600" y="6459480"/>
            <a:ext cx="21852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18" name="CustomShape 319"/>
          <p:cNvSpPr/>
          <p:nvPr/>
        </p:nvSpPr>
        <p:spPr>
          <a:xfrm>
            <a:off x="4796280" y="6477120"/>
            <a:ext cx="9144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19" name="CustomShape 320"/>
          <p:cNvSpPr/>
          <p:nvPr/>
        </p:nvSpPr>
        <p:spPr>
          <a:xfrm>
            <a:off x="4883040" y="645948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20" name="CustomShape 321"/>
          <p:cNvSpPr/>
          <p:nvPr/>
        </p:nvSpPr>
        <p:spPr>
          <a:xfrm>
            <a:off x="7196760" y="6591240"/>
            <a:ext cx="203760" cy="954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21" name="CustomShape 322"/>
          <p:cNvSpPr/>
          <p:nvPr/>
        </p:nvSpPr>
        <p:spPr>
          <a:xfrm>
            <a:off x="7194960" y="6586560"/>
            <a:ext cx="21636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22" name="CustomShape 323"/>
          <p:cNvSpPr/>
          <p:nvPr/>
        </p:nvSpPr>
        <p:spPr>
          <a:xfrm>
            <a:off x="7188120" y="6597720"/>
            <a:ext cx="914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23" name="CustomShape 324"/>
          <p:cNvSpPr/>
          <p:nvPr/>
        </p:nvSpPr>
        <p:spPr>
          <a:xfrm>
            <a:off x="7273080" y="6586560"/>
            <a:ext cx="11700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24" name="CustomShape 325"/>
          <p:cNvSpPr/>
          <p:nvPr/>
        </p:nvSpPr>
        <p:spPr>
          <a:xfrm>
            <a:off x="7342560" y="6591240"/>
            <a:ext cx="204120" cy="954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25" name="CustomShape 326"/>
          <p:cNvSpPr/>
          <p:nvPr/>
        </p:nvSpPr>
        <p:spPr>
          <a:xfrm>
            <a:off x="7340760" y="6586560"/>
            <a:ext cx="21636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26" name="CustomShape 327"/>
          <p:cNvSpPr/>
          <p:nvPr/>
        </p:nvSpPr>
        <p:spPr>
          <a:xfrm>
            <a:off x="7336440" y="6597720"/>
            <a:ext cx="914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27" name="CustomShape 328"/>
          <p:cNvSpPr/>
          <p:nvPr/>
        </p:nvSpPr>
        <p:spPr>
          <a:xfrm>
            <a:off x="7421040" y="6586560"/>
            <a:ext cx="11700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28" name="CustomShape 329"/>
          <p:cNvSpPr/>
          <p:nvPr/>
        </p:nvSpPr>
        <p:spPr>
          <a:xfrm>
            <a:off x="11226960" y="6462720"/>
            <a:ext cx="18252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29" name="CustomShape 330"/>
          <p:cNvSpPr/>
          <p:nvPr/>
        </p:nvSpPr>
        <p:spPr>
          <a:xfrm>
            <a:off x="11226960" y="6454800"/>
            <a:ext cx="1890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30" name="CustomShape 331"/>
          <p:cNvSpPr/>
          <p:nvPr/>
        </p:nvSpPr>
        <p:spPr>
          <a:xfrm>
            <a:off x="11218680" y="6465960"/>
            <a:ext cx="957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31" name="CustomShape 332"/>
          <p:cNvSpPr/>
          <p:nvPr/>
        </p:nvSpPr>
        <p:spPr>
          <a:xfrm>
            <a:off x="11305080" y="6537240"/>
            <a:ext cx="1022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32" name="CustomShape 333"/>
          <p:cNvSpPr/>
          <p:nvPr/>
        </p:nvSpPr>
        <p:spPr>
          <a:xfrm>
            <a:off x="753480" y="6467400"/>
            <a:ext cx="1760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33" name="CustomShape 334"/>
          <p:cNvSpPr/>
          <p:nvPr/>
        </p:nvSpPr>
        <p:spPr>
          <a:xfrm>
            <a:off x="751320" y="6459480"/>
            <a:ext cx="1890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34" name="CustomShape 335"/>
          <p:cNvSpPr/>
          <p:nvPr/>
        </p:nvSpPr>
        <p:spPr>
          <a:xfrm>
            <a:off x="744840" y="6477120"/>
            <a:ext cx="9180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35" name="CustomShape 336"/>
          <p:cNvSpPr/>
          <p:nvPr/>
        </p:nvSpPr>
        <p:spPr>
          <a:xfrm>
            <a:off x="861480" y="6459480"/>
            <a:ext cx="8748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36" name="CustomShape 337"/>
          <p:cNvSpPr/>
          <p:nvPr/>
        </p:nvSpPr>
        <p:spPr>
          <a:xfrm>
            <a:off x="7774560" y="6462720"/>
            <a:ext cx="20412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37" name="CustomShape 338"/>
          <p:cNvSpPr/>
          <p:nvPr/>
        </p:nvSpPr>
        <p:spPr>
          <a:xfrm>
            <a:off x="7772760" y="645480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38" name="CustomShape 339"/>
          <p:cNvSpPr/>
          <p:nvPr/>
        </p:nvSpPr>
        <p:spPr>
          <a:xfrm>
            <a:off x="7765920" y="6465960"/>
            <a:ext cx="9360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39" name="CustomShape 340"/>
          <p:cNvSpPr/>
          <p:nvPr/>
        </p:nvSpPr>
        <p:spPr>
          <a:xfrm>
            <a:off x="7854840" y="653724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40" name="CustomShape 341"/>
          <p:cNvSpPr/>
          <p:nvPr/>
        </p:nvSpPr>
        <p:spPr>
          <a:xfrm>
            <a:off x="4677480" y="6586560"/>
            <a:ext cx="18036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41" name="CustomShape 342"/>
          <p:cNvSpPr/>
          <p:nvPr/>
        </p:nvSpPr>
        <p:spPr>
          <a:xfrm>
            <a:off x="4673880" y="6586560"/>
            <a:ext cx="190800" cy="111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42" name="CustomShape 343"/>
          <p:cNvSpPr/>
          <p:nvPr/>
        </p:nvSpPr>
        <p:spPr>
          <a:xfrm>
            <a:off x="4639680" y="6586560"/>
            <a:ext cx="723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43" name="CustomShape 344"/>
          <p:cNvSpPr/>
          <p:nvPr/>
        </p:nvSpPr>
        <p:spPr>
          <a:xfrm>
            <a:off x="4728600" y="668196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44" name="CustomShape 345"/>
          <p:cNvSpPr/>
          <p:nvPr/>
        </p:nvSpPr>
        <p:spPr>
          <a:xfrm>
            <a:off x="7035840" y="6462720"/>
            <a:ext cx="20592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45" name="CustomShape 346"/>
          <p:cNvSpPr/>
          <p:nvPr/>
        </p:nvSpPr>
        <p:spPr>
          <a:xfrm>
            <a:off x="7034040" y="645480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46" name="CustomShape 347"/>
          <p:cNvSpPr/>
          <p:nvPr/>
        </p:nvSpPr>
        <p:spPr>
          <a:xfrm>
            <a:off x="7027200" y="6465960"/>
            <a:ext cx="961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47" name="CustomShape 348"/>
          <p:cNvSpPr/>
          <p:nvPr/>
        </p:nvSpPr>
        <p:spPr>
          <a:xfrm>
            <a:off x="7116120" y="653724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48" name="CustomShape 349"/>
          <p:cNvSpPr/>
          <p:nvPr/>
        </p:nvSpPr>
        <p:spPr>
          <a:xfrm>
            <a:off x="2855520" y="646740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49" name="CustomShape 350"/>
          <p:cNvSpPr/>
          <p:nvPr/>
        </p:nvSpPr>
        <p:spPr>
          <a:xfrm>
            <a:off x="2851200" y="645948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50" name="CustomShape 351"/>
          <p:cNvSpPr/>
          <p:nvPr/>
        </p:nvSpPr>
        <p:spPr>
          <a:xfrm>
            <a:off x="2842560" y="6477120"/>
            <a:ext cx="957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51" name="CustomShape 352"/>
          <p:cNvSpPr/>
          <p:nvPr/>
        </p:nvSpPr>
        <p:spPr>
          <a:xfrm>
            <a:off x="2933640" y="645948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52" name="CustomShape 353"/>
          <p:cNvSpPr/>
          <p:nvPr/>
        </p:nvSpPr>
        <p:spPr>
          <a:xfrm>
            <a:off x="9876600" y="646272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53" name="CustomShape 354"/>
          <p:cNvSpPr/>
          <p:nvPr/>
        </p:nvSpPr>
        <p:spPr>
          <a:xfrm>
            <a:off x="9874080" y="645480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54" name="CustomShape 355"/>
          <p:cNvSpPr/>
          <p:nvPr/>
        </p:nvSpPr>
        <p:spPr>
          <a:xfrm>
            <a:off x="9866160" y="6465960"/>
            <a:ext cx="9144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55" name="CustomShape 356"/>
          <p:cNvSpPr/>
          <p:nvPr/>
        </p:nvSpPr>
        <p:spPr>
          <a:xfrm>
            <a:off x="9956880" y="653724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56" name="CustomShape 357"/>
          <p:cNvSpPr/>
          <p:nvPr/>
        </p:nvSpPr>
        <p:spPr>
          <a:xfrm>
            <a:off x="1839240" y="6465960"/>
            <a:ext cx="1803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57" name="CustomShape 358"/>
          <p:cNvSpPr/>
          <p:nvPr/>
        </p:nvSpPr>
        <p:spPr>
          <a:xfrm>
            <a:off x="1837440" y="6459480"/>
            <a:ext cx="1908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58" name="CustomShape 359"/>
          <p:cNvSpPr/>
          <p:nvPr/>
        </p:nvSpPr>
        <p:spPr>
          <a:xfrm>
            <a:off x="1828800" y="6472080"/>
            <a:ext cx="6840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59" name="CustomShape 360"/>
          <p:cNvSpPr/>
          <p:nvPr/>
        </p:nvSpPr>
        <p:spPr>
          <a:xfrm>
            <a:off x="1892160" y="645948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60" name="CustomShape 361"/>
          <p:cNvSpPr/>
          <p:nvPr/>
        </p:nvSpPr>
        <p:spPr>
          <a:xfrm>
            <a:off x="8832960" y="6462720"/>
            <a:ext cx="20844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61" name="CustomShape 362"/>
          <p:cNvSpPr/>
          <p:nvPr/>
        </p:nvSpPr>
        <p:spPr>
          <a:xfrm>
            <a:off x="8830800" y="6454800"/>
            <a:ext cx="21852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62" name="CustomShape 363"/>
          <p:cNvSpPr/>
          <p:nvPr/>
        </p:nvSpPr>
        <p:spPr>
          <a:xfrm>
            <a:off x="8824320" y="6467400"/>
            <a:ext cx="979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63" name="CustomShape 364"/>
          <p:cNvSpPr/>
          <p:nvPr/>
        </p:nvSpPr>
        <p:spPr>
          <a:xfrm>
            <a:off x="8911440" y="653904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64" name="CustomShape 365"/>
          <p:cNvSpPr/>
          <p:nvPr/>
        </p:nvSpPr>
        <p:spPr>
          <a:xfrm>
            <a:off x="3909600" y="6465960"/>
            <a:ext cx="20808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65" name="CustomShape 366"/>
          <p:cNvSpPr/>
          <p:nvPr/>
        </p:nvSpPr>
        <p:spPr>
          <a:xfrm>
            <a:off x="3909600" y="645948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66" name="CustomShape 367"/>
          <p:cNvSpPr/>
          <p:nvPr/>
        </p:nvSpPr>
        <p:spPr>
          <a:xfrm>
            <a:off x="3905280" y="6472080"/>
            <a:ext cx="9792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67" name="CustomShape 368"/>
          <p:cNvSpPr/>
          <p:nvPr/>
        </p:nvSpPr>
        <p:spPr>
          <a:xfrm>
            <a:off x="3992040" y="645948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68" name="CustomShape 369"/>
          <p:cNvSpPr/>
          <p:nvPr/>
        </p:nvSpPr>
        <p:spPr>
          <a:xfrm>
            <a:off x="10935000" y="646272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69" name="CustomShape 370"/>
          <p:cNvSpPr/>
          <p:nvPr/>
        </p:nvSpPr>
        <p:spPr>
          <a:xfrm>
            <a:off x="10932480" y="645480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70" name="CustomShape 371"/>
          <p:cNvSpPr/>
          <p:nvPr/>
        </p:nvSpPr>
        <p:spPr>
          <a:xfrm>
            <a:off x="10924560" y="6467400"/>
            <a:ext cx="957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71" name="CustomShape 372"/>
          <p:cNvSpPr/>
          <p:nvPr/>
        </p:nvSpPr>
        <p:spPr>
          <a:xfrm>
            <a:off x="11015280" y="653904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72" name="CustomShape 373"/>
          <p:cNvSpPr/>
          <p:nvPr/>
        </p:nvSpPr>
        <p:spPr>
          <a:xfrm>
            <a:off x="1348200" y="6462720"/>
            <a:ext cx="20412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73" name="CustomShape 374"/>
          <p:cNvSpPr/>
          <p:nvPr/>
        </p:nvSpPr>
        <p:spPr>
          <a:xfrm>
            <a:off x="1346400" y="645480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74" name="CustomShape 375"/>
          <p:cNvSpPr/>
          <p:nvPr/>
        </p:nvSpPr>
        <p:spPr>
          <a:xfrm>
            <a:off x="1337760" y="6470640"/>
            <a:ext cx="9576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75" name="CustomShape 376"/>
          <p:cNvSpPr/>
          <p:nvPr/>
        </p:nvSpPr>
        <p:spPr>
          <a:xfrm>
            <a:off x="1426680" y="645480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76" name="CustomShape 377"/>
          <p:cNvSpPr/>
          <p:nvPr/>
        </p:nvSpPr>
        <p:spPr>
          <a:xfrm>
            <a:off x="8367480" y="6465960"/>
            <a:ext cx="17604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77" name="CustomShape 378"/>
          <p:cNvSpPr/>
          <p:nvPr/>
        </p:nvSpPr>
        <p:spPr>
          <a:xfrm>
            <a:off x="8364960" y="6459480"/>
            <a:ext cx="1890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78" name="CustomShape 379"/>
          <p:cNvSpPr/>
          <p:nvPr/>
        </p:nvSpPr>
        <p:spPr>
          <a:xfrm>
            <a:off x="8358840" y="6470640"/>
            <a:ext cx="9360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79" name="CustomShape 380"/>
          <p:cNvSpPr/>
          <p:nvPr/>
        </p:nvSpPr>
        <p:spPr>
          <a:xfrm>
            <a:off x="8447760" y="6540480"/>
            <a:ext cx="914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80" name="CustomShape 381"/>
          <p:cNvSpPr/>
          <p:nvPr/>
        </p:nvSpPr>
        <p:spPr>
          <a:xfrm>
            <a:off x="5240520" y="6586560"/>
            <a:ext cx="205920" cy="954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81" name="CustomShape 382"/>
          <p:cNvSpPr/>
          <p:nvPr/>
        </p:nvSpPr>
        <p:spPr>
          <a:xfrm>
            <a:off x="5238720" y="6586560"/>
            <a:ext cx="218880" cy="111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82" name="CustomShape 383"/>
          <p:cNvSpPr/>
          <p:nvPr/>
        </p:nvSpPr>
        <p:spPr>
          <a:xfrm>
            <a:off x="5230080" y="6591240"/>
            <a:ext cx="957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83" name="CustomShape 384"/>
          <p:cNvSpPr/>
          <p:nvPr/>
        </p:nvSpPr>
        <p:spPr>
          <a:xfrm>
            <a:off x="5321160" y="6686640"/>
            <a:ext cx="11520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84" name="CustomShape 385"/>
          <p:cNvSpPr/>
          <p:nvPr/>
        </p:nvSpPr>
        <p:spPr>
          <a:xfrm>
            <a:off x="3445920" y="646272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85" name="CustomShape 386"/>
          <p:cNvSpPr/>
          <p:nvPr/>
        </p:nvSpPr>
        <p:spPr>
          <a:xfrm>
            <a:off x="3445920" y="645480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86" name="CustomShape 387"/>
          <p:cNvSpPr/>
          <p:nvPr/>
        </p:nvSpPr>
        <p:spPr>
          <a:xfrm>
            <a:off x="3439800" y="6470640"/>
            <a:ext cx="9144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87" name="CustomShape 388"/>
          <p:cNvSpPr/>
          <p:nvPr/>
        </p:nvSpPr>
        <p:spPr>
          <a:xfrm>
            <a:off x="3526560" y="645480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88" name="CustomShape 389"/>
          <p:cNvSpPr/>
          <p:nvPr/>
        </p:nvSpPr>
        <p:spPr>
          <a:xfrm>
            <a:off x="10468800" y="6465960"/>
            <a:ext cx="20844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89" name="CustomShape 390"/>
          <p:cNvSpPr/>
          <p:nvPr/>
        </p:nvSpPr>
        <p:spPr>
          <a:xfrm>
            <a:off x="10467000" y="645948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90" name="CustomShape 391"/>
          <p:cNvSpPr/>
          <p:nvPr/>
        </p:nvSpPr>
        <p:spPr>
          <a:xfrm>
            <a:off x="10458360" y="6470640"/>
            <a:ext cx="957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91" name="CustomShape 392"/>
          <p:cNvSpPr/>
          <p:nvPr/>
        </p:nvSpPr>
        <p:spPr>
          <a:xfrm>
            <a:off x="10549440" y="654048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92" name="CustomShape 393"/>
          <p:cNvSpPr/>
          <p:nvPr/>
        </p:nvSpPr>
        <p:spPr>
          <a:xfrm>
            <a:off x="2400480" y="6470640"/>
            <a:ext cx="20808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93" name="CustomShape 394"/>
          <p:cNvSpPr/>
          <p:nvPr/>
        </p:nvSpPr>
        <p:spPr>
          <a:xfrm>
            <a:off x="2400480" y="646272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94" name="CustomShape 395"/>
          <p:cNvSpPr/>
          <p:nvPr/>
        </p:nvSpPr>
        <p:spPr>
          <a:xfrm>
            <a:off x="2391840" y="6478560"/>
            <a:ext cx="9576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95" name="CustomShape 396"/>
          <p:cNvSpPr/>
          <p:nvPr/>
        </p:nvSpPr>
        <p:spPr>
          <a:xfrm>
            <a:off x="2480760" y="646272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96" name="CustomShape 397"/>
          <p:cNvSpPr/>
          <p:nvPr/>
        </p:nvSpPr>
        <p:spPr>
          <a:xfrm>
            <a:off x="9421560" y="6459480"/>
            <a:ext cx="1785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397" name="CustomShape 398"/>
          <p:cNvSpPr/>
          <p:nvPr/>
        </p:nvSpPr>
        <p:spPr>
          <a:xfrm>
            <a:off x="9421560" y="6454800"/>
            <a:ext cx="1890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98" name="CustomShape 399"/>
          <p:cNvSpPr/>
          <p:nvPr/>
        </p:nvSpPr>
        <p:spPr>
          <a:xfrm>
            <a:off x="9412920" y="6462720"/>
            <a:ext cx="8100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399" name="CustomShape 400"/>
          <p:cNvSpPr/>
          <p:nvPr/>
        </p:nvSpPr>
        <p:spPr>
          <a:xfrm>
            <a:off x="9501840" y="653580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00" name="CustomShape 401"/>
          <p:cNvSpPr/>
          <p:nvPr/>
        </p:nvSpPr>
        <p:spPr>
          <a:xfrm>
            <a:off x="4504320" y="647064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01" name="CustomShape 402"/>
          <p:cNvSpPr/>
          <p:nvPr/>
        </p:nvSpPr>
        <p:spPr>
          <a:xfrm>
            <a:off x="4500000" y="6465960"/>
            <a:ext cx="21456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02" name="CustomShape 403"/>
          <p:cNvSpPr/>
          <p:nvPr/>
        </p:nvSpPr>
        <p:spPr>
          <a:xfrm>
            <a:off x="4489560" y="6481800"/>
            <a:ext cx="9576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03" name="CustomShape 404"/>
          <p:cNvSpPr/>
          <p:nvPr/>
        </p:nvSpPr>
        <p:spPr>
          <a:xfrm>
            <a:off x="4582440" y="646596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04" name="CustomShape 405"/>
          <p:cNvSpPr/>
          <p:nvPr/>
        </p:nvSpPr>
        <p:spPr>
          <a:xfrm>
            <a:off x="6891840" y="6591240"/>
            <a:ext cx="208440" cy="98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05" name="CustomShape 406"/>
          <p:cNvSpPr/>
          <p:nvPr/>
        </p:nvSpPr>
        <p:spPr>
          <a:xfrm>
            <a:off x="6891840" y="6586560"/>
            <a:ext cx="216360" cy="111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06" name="CustomShape 407"/>
          <p:cNvSpPr/>
          <p:nvPr/>
        </p:nvSpPr>
        <p:spPr>
          <a:xfrm>
            <a:off x="6881400" y="6600960"/>
            <a:ext cx="9792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07" name="CustomShape 408"/>
          <p:cNvSpPr/>
          <p:nvPr/>
        </p:nvSpPr>
        <p:spPr>
          <a:xfrm>
            <a:off x="6972480" y="6586560"/>
            <a:ext cx="11520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08" name="CustomShape 409"/>
          <p:cNvSpPr/>
          <p:nvPr/>
        </p:nvSpPr>
        <p:spPr>
          <a:xfrm>
            <a:off x="5100840" y="647388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09" name="CustomShape 410"/>
          <p:cNvSpPr/>
          <p:nvPr/>
        </p:nvSpPr>
        <p:spPr>
          <a:xfrm>
            <a:off x="5100840" y="6465960"/>
            <a:ext cx="21456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10" name="CustomShape 411"/>
          <p:cNvSpPr/>
          <p:nvPr/>
        </p:nvSpPr>
        <p:spPr>
          <a:xfrm>
            <a:off x="5090400" y="6481800"/>
            <a:ext cx="9576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11" name="CustomShape 412"/>
          <p:cNvSpPr/>
          <p:nvPr/>
        </p:nvSpPr>
        <p:spPr>
          <a:xfrm>
            <a:off x="5181480" y="646596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12" name="CustomShape 413"/>
          <p:cNvSpPr/>
          <p:nvPr/>
        </p:nvSpPr>
        <p:spPr>
          <a:xfrm>
            <a:off x="5240520" y="647388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13" name="CustomShape 414"/>
          <p:cNvSpPr/>
          <p:nvPr/>
        </p:nvSpPr>
        <p:spPr>
          <a:xfrm>
            <a:off x="5240520" y="6465960"/>
            <a:ext cx="21456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14" name="CustomShape 415"/>
          <p:cNvSpPr/>
          <p:nvPr/>
        </p:nvSpPr>
        <p:spPr>
          <a:xfrm>
            <a:off x="5230080" y="6481800"/>
            <a:ext cx="9360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15" name="CustomShape 416"/>
          <p:cNvSpPr/>
          <p:nvPr/>
        </p:nvSpPr>
        <p:spPr>
          <a:xfrm>
            <a:off x="5321160" y="646596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16" name="CustomShape 417"/>
          <p:cNvSpPr/>
          <p:nvPr/>
        </p:nvSpPr>
        <p:spPr>
          <a:xfrm>
            <a:off x="5367960" y="6481800"/>
            <a:ext cx="1148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17" name="CustomShape 418"/>
          <p:cNvSpPr/>
          <p:nvPr/>
        </p:nvSpPr>
        <p:spPr>
          <a:xfrm>
            <a:off x="5429160" y="6508800"/>
            <a:ext cx="34560" cy="44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18" name="CustomShape 419"/>
          <p:cNvSpPr/>
          <p:nvPr/>
        </p:nvSpPr>
        <p:spPr>
          <a:xfrm>
            <a:off x="5361480" y="6551640"/>
            <a:ext cx="8100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19" name="CustomShape 420"/>
          <p:cNvSpPr/>
          <p:nvPr/>
        </p:nvSpPr>
        <p:spPr>
          <a:xfrm>
            <a:off x="5357160" y="6513480"/>
            <a:ext cx="61920" cy="55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20" name="CustomShape 421"/>
          <p:cNvSpPr/>
          <p:nvPr/>
        </p:nvSpPr>
        <p:spPr>
          <a:xfrm>
            <a:off x="5414400" y="6481800"/>
            <a:ext cx="46800" cy="42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21" name="CustomShape 422"/>
          <p:cNvSpPr/>
          <p:nvPr/>
        </p:nvSpPr>
        <p:spPr>
          <a:xfrm>
            <a:off x="5450400" y="6473880"/>
            <a:ext cx="43200" cy="44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22" name="CustomShape 423"/>
          <p:cNvSpPr/>
          <p:nvPr/>
        </p:nvSpPr>
        <p:spPr>
          <a:xfrm>
            <a:off x="5439960" y="6492960"/>
            <a:ext cx="20808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23" name="CustomShape 424"/>
          <p:cNvSpPr/>
          <p:nvPr/>
        </p:nvSpPr>
        <p:spPr>
          <a:xfrm>
            <a:off x="5439960" y="6485040"/>
            <a:ext cx="225000" cy="109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24" name="CustomShape 425"/>
          <p:cNvSpPr/>
          <p:nvPr/>
        </p:nvSpPr>
        <p:spPr>
          <a:xfrm>
            <a:off x="5439960" y="6492960"/>
            <a:ext cx="68400" cy="63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25" name="CustomShape 426"/>
          <p:cNvSpPr/>
          <p:nvPr/>
        </p:nvSpPr>
        <p:spPr>
          <a:xfrm>
            <a:off x="5507640" y="6485040"/>
            <a:ext cx="14004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26" name="CustomShape 427"/>
          <p:cNvSpPr/>
          <p:nvPr/>
        </p:nvSpPr>
        <p:spPr>
          <a:xfrm>
            <a:off x="6606360" y="6489720"/>
            <a:ext cx="201600" cy="860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27" name="CustomShape 428"/>
          <p:cNvSpPr/>
          <p:nvPr/>
        </p:nvSpPr>
        <p:spPr>
          <a:xfrm>
            <a:off x="6567840" y="6481800"/>
            <a:ext cx="2188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28" name="CustomShape 429"/>
          <p:cNvSpPr/>
          <p:nvPr/>
        </p:nvSpPr>
        <p:spPr>
          <a:xfrm>
            <a:off x="6724800" y="6485040"/>
            <a:ext cx="96120" cy="81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29" name="CustomShape 430"/>
          <p:cNvSpPr/>
          <p:nvPr/>
        </p:nvSpPr>
        <p:spPr>
          <a:xfrm>
            <a:off x="6606360" y="6481800"/>
            <a:ext cx="12132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30" name="CustomShape 431"/>
          <p:cNvSpPr/>
          <p:nvPr/>
        </p:nvSpPr>
        <p:spPr>
          <a:xfrm>
            <a:off x="5486400" y="6404040"/>
            <a:ext cx="2145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31" name="CustomShape 432"/>
          <p:cNvSpPr/>
          <p:nvPr/>
        </p:nvSpPr>
        <p:spPr>
          <a:xfrm>
            <a:off x="5679000" y="6426360"/>
            <a:ext cx="40680" cy="68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32" name="CustomShape 433"/>
          <p:cNvSpPr/>
          <p:nvPr/>
        </p:nvSpPr>
        <p:spPr>
          <a:xfrm>
            <a:off x="5511960" y="6481800"/>
            <a:ext cx="14220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33" name="CustomShape 434"/>
          <p:cNvSpPr/>
          <p:nvPr/>
        </p:nvSpPr>
        <p:spPr>
          <a:xfrm>
            <a:off x="5475960" y="6446880"/>
            <a:ext cx="40680" cy="49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34" name="CustomShape 435"/>
          <p:cNvSpPr/>
          <p:nvPr/>
        </p:nvSpPr>
        <p:spPr>
          <a:xfrm>
            <a:off x="5482080" y="6404040"/>
            <a:ext cx="115200" cy="73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35" name="CustomShape 436"/>
          <p:cNvSpPr/>
          <p:nvPr/>
        </p:nvSpPr>
        <p:spPr>
          <a:xfrm>
            <a:off x="5600520" y="6404040"/>
            <a:ext cx="97920" cy="59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36" name="CustomShape 437"/>
          <p:cNvSpPr/>
          <p:nvPr/>
        </p:nvSpPr>
        <p:spPr>
          <a:xfrm>
            <a:off x="6464160" y="6404040"/>
            <a:ext cx="1976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37" name="CustomShape 438"/>
          <p:cNvSpPr/>
          <p:nvPr/>
        </p:nvSpPr>
        <p:spPr>
          <a:xfrm>
            <a:off x="6456240" y="6426360"/>
            <a:ext cx="65880" cy="69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38" name="CustomShape 439"/>
          <p:cNvSpPr/>
          <p:nvPr/>
        </p:nvSpPr>
        <p:spPr>
          <a:xfrm>
            <a:off x="6523920" y="6481800"/>
            <a:ext cx="110520" cy="162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39" name="CustomShape 440"/>
          <p:cNvSpPr/>
          <p:nvPr/>
        </p:nvSpPr>
        <p:spPr>
          <a:xfrm>
            <a:off x="6663600" y="6446880"/>
            <a:ext cx="36360" cy="49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40" name="CustomShape 441"/>
          <p:cNvSpPr/>
          <p:nvPr/>
        </p:nvSpPr>
        <p:spPr>
          <a:xfrm>
            <a:off x="6606360" y="6404040"/>
            <a:ext cx="87120" cy="73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41" name="CustomShape 442"/>
          <p:cNvSpPr/>
          <p:nvPr/>
        </p:nvSpPr>
        <p:spPr>
          <a:xfrm>
            <a:off x="6464160" y="6404040"/>
            <a:ext cx="110880" cy="59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42" name="CustomShape 443"/>
          <p:cNvSpPr/>
          <p:nvPr/>
        </p:nvSpPr>
        <p:spPr>
          <a:xfrm>
            <a:off x="5564520" y="6365880"/>
            <a:ext cx="2120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43" name="CustomShape 444"/>
          <p:cNvSpPr/>
          <p:nvPr/>
        </p:nvSpPr>
        <p:spPr>
          <a:xfrm>
            <a:off x="5558400" y="6357960"/>
            <a:ext cx="226800" cy="59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44" name="CustomShape 445"/>
          <p:cNvSpPr/>
          <p:nvPr/>
        </p:nvSpPr>
        <p:spPr>
          <a:xfrm>
            <a:off x="5704200" y="6404040"/>
            <a:ext cx="104040" cy="52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45" name="CustomShape 446"/>
          <p:cNvSpPr/>
          <p:nvPr/>
        </p:nvSpPr>
        <p:spPr>
          <a:xfrm>
            <a:off x="5568840" y="6397560"/>
            <a:ext cx="123480" cy="61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46" name="CustomShape 447"/>
          <p:cNvSpPr/>
          <p:nvPr/>
        </p:nvSpPr>
        <p:spPr>
          <a:xfrm>
            <a:off x="6375240" y="6365880"/>
            <a:ext cx="23328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47" name="CustomShape 448"/>
          <p:cNvSpPr/>
          <p:nvPr/>
        </p:nvSpPr>
        <p:spPr>
          <a:xfrm>
            <a:off x="6364800" y="6357960"/>
            <a:ext cx="254880" cy="59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48" name="CustomShape 449"/>
          <p:cNvSpPr/>
          <p:nvPr/>
        </p:nvSpPr>
        <p:spPr>
          <a:xfrm>
            <a:off x="6364800" y="6404040"/>
            <a:ext cx="121320" cy="52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49" name="CustomShape 450"/>
          <p:cNvSpPr/>
          <p:nvPr/>
        </p:nvSpPr>
        <p:spPr>
          <a:xfrm>
            <a:off x="6483600" y="6397560"/>
            <a:ext cx="125640" cy="61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50" name="CustomShape 451"/>
          <p:cNvSpPr/>
          <p:nvPr/>
        </p:nvSpPr>
        <p:spPr>
          <a:xfrm>
            <a:off x="5704200" y="633420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51" name="CustomShape 452"/>
          <p:cNvSpPr/>
          <p:nvPr/>
        </p:nvSpPr>
        <p:spPr>
          <a:xfrm>
            <a:off x="5704200" y="6326280"/>
            <a:ext cx="21204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52" name="CustomShape 453"/>
          <p:cNvSpPr/>
          <p:nvPr/>
        </p:nvSpPr>
        <p:spPr>
          <a:xfrm>
            <a:off x="5801760" y="6404040"/>
            <a:ext cx="11268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53" name="CustomShape 454"/>
          <p:cNvSpPr/>
          <p:nvPr/>
        </p:nvSpPr>
        <p:spPr>
          <a:xfrm>
            <a:off x="5704200" y="6350040"/>
            <a:ext cx="110880" cy="68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54" name="CustomShape 455"/>
          <p:cNvSpPr/>
          <p:nvPr/>
        </p:nvSpPr>
        <p:spPr>
          <a:xfrm>
            <a:off x="6269760" y="6334200"/>
            <a:ext cx="2163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55" name="CustomShape 456"/>
          <p:cNvSpPr/>
          <p:nvPr/>
        </p:nvSpPr>
        <p:spPr>
          <a:xfrm>
            <a:off x="6261120" y="6326280"/>
            <a:ext cx="23328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56" name="CustomShape 457"/>
          <p:cNvSpPr/>
          <p:nvPr/>
        </p:nvSpPr>
        <p:spPr>
          <a:xfrm>
            <a:off x="6261120" y="6404040"/>
            <a:ext cx="11088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57" name="CustomShape 458"/>
          <p:cNvSpPr/>
          <p:nvPr/>
        </p:nvSpPr>
        <p:spPr>
          <a:xfrm>
            <a:off x="6358680" y="6350040"/>
            <a:ext cx="121320" cy="68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58" name="CustomShape 459"/>
          <p:cNvSpPr/>
          <p:nvPr/>
        </p:nvSpPr>
        <p:spPr>
          <a:xfrm>
            <a:off x="5846400" y="6329520"/>
            <a:ext cx="150480" cy="954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59" name="CustomShape 460"/>
          <p:cNvSpPr/>
          <p:nvPr/>
        </p:nvSpPr>
        <p:spPr>
          <a:xfrm>
            <a:off x="5835960" y="6323040"/>
            <a:ext cx="16956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60" name="CustomShape 461"/>
          <p:cNvSpPr/>
          <p:nvPr/>
        </p:nvSpPr>
        <p:spPr>
          <a:xfrm>
            <a:off x="5905440" y="6394320"/>
            <a:ext cx="100080" cy="61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61" name="CustomShape 462"/>
          <p:cNvSpPr/>
          <p:nvPr/>
        </p:nvSpPr>
        <p:spPr>
          <a:xfrm>
            <a:off x="5848200" y="6340320"/>
            <a:ext cx="7056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62" name="CustomShape 463"/>
          <p:cNvSpPr/>
          <p:nvPr/>
        </p:nvSpPr>
        <p:spPr>
          <a:xfrm>
            <a:off x="6187320" y="6329520"/>
            <a:ext cx="144360" cy="954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63" name="CustomShape 464"/>
          <p:cNvSpPr/>
          <p:nvPr/>
        </p:nvSpPr>
        <p:spPr>
          <a:xfrm>
            <a:off x="6178680" y="6323040"/>
            <a:ext cx="16164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64" name="CustomShape 465"/>
          <p:cNvSpPr/>
          <p:nvPr/>
        </p:nvSpPr>
        <p:spPr>
          <a:xfrm>
            <a:off x="6178680" y="6394320"/>
            <a:ext cx="93240" cy="61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65" name="CustomShape 466"/>
          <p:cNvSpPr/>
          <p:nvPr/>
        </p:nvSpPr>
        <p:spPr>
          <a:xfrm>
            <a:off x="6256800" y="6340320"/>
            <a:ext cx="7056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66" name="CustomShape 467"/>
          <p:cNvSpPr/>
          <p:nvPr/>
        </p:nvSpPr>
        <p:spPr>
          <a:xfrm>
            <a:off x="6119640" y="6357960"/>
            <a:ext cx="131760" cy="1317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67" name="CustomShape 468"/>
          <p:cNvSpPr/>
          <p:nvPr/>
        </p:nvSpPr>
        <p:spPr>
          <a:xfrm>
            <a:off x="6106680" y="6350040"/>
            <a:ext cx="100080" cy="131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68" name="CustomShape 469"/>
          <p:cNvSpPr/>
          <p:nvPr/>
        </p:nvSpPr>
        <p:spPr>
          <a:xfrm>
            <a:off x="6130080" y="6404040"/>
            <a:ext cx="1296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69" name="CustomShape 470"/>
          <p:cNvSpPr/>
          <p:nvPr/>
        </p:nvSpPr>
        <p:spPr>
          <a:xfrm>
            <a:off x="6172200" y="6362640"/>
            <a:ext cx="406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70" name="CustomShape 471"/>
          <p:cNvSpPr/>
          <p:nvPr/>
        </p:nvSpPr>
        <p:spPr>
          <a:xfrm>
            <a:off x="6058080" y="6404040"/>
            <a:ext cx="81000" cy="114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71" name="CustomShape 472"/>
          <p:cNvSpPr/>
          <p:nvPr/>
        </p:nvSpPr>
        <p:spPr>
          <a:xfrm>
            <a:off x="6047640" y="6397560"/>
            <a:ext cx="828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72" name="CustomShape 473"/>
          <p:cNvSpPr/>
          <p:nvPr/>
        </p:nvSpPr>
        <p:spPr>
          <a:xfrm>
            <a:off x="6047640" y="6465960"/>
            <a:ext cx="100080" cy="60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73" name="CustomShape 474"/>
          <p:cNvSpPr/>
          <p:nvPr/>
        </p:nvSpPr>
        <p:spPr>
          <a:xfrm>
            <a:off x="6111000" y="6404040"/>
            <a:ext cx="2988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74" name="CustomShape 475"/>
          <p:cNvSpPr/>
          <p:nvPr/>
        </p:nvSpPr>
        <p:spPr>
          <a:xfrm>
            <a:off x="5977440" y="6426360"/>
            <a:ext cx="87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75" name="CustomShape 476"/>
          <p:cNvSpPr/>
          <p:nvPr/>
        </p:nvSpPr>
        <p:spPr>
          <a:xfrm>
            <a:off x="5967000" y="6404040"/>
            <a:ext cx="10836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76" name="CustomShape 477"/>
          <p:cNvSpPr/>
          <p:nvPr/>
        </p:nvSpPr>
        <p:spPr>
          <a:xfrm>
            <a:off x="5967000" y="6504120"/>
            <a:ext cx="97560" cy="36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77" name="CustomShape 478"/>
          <p:cNvSpPr/>
          <p:nvPr/>
        </p:nvSpPr>
        <p:spPr>
          <a:xfrm>
            <a:off x="6043320" y="6432480"/>
            <a:ext cx="255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78" name="CustomShape 479"/>
          <p:cNvSpPr/>
          <p:nvPr/>
        </p:nvSpPr>
        <p:spPr>
          <a:xfrm>
            <a:off x="5915880" y="6454800"/>
            <a:ext cx="8100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79" name="CustomShape 480"/>
          <p:cNvSpPr/>
          <p:nvPr/>
        </p:nvSpPr>
        <p:spPr>
          <a:xfrm>
            <a:off x="5905440" y="6446880"/>
            <a:ext cx="10224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80" name="CustomShape 481"/>
          <p:cNvSpPr/>
          <p:nvPr/>
        </p:nvSpPr>
        <p:spPr>
          <a:xfrm>
            <a:off x="5905440" y="6521400"/>
            <a:ext cx="91440" cy="36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81" name="CustomShape 482"/>
          <p:cNvSpPr/>
          <p:nvPr/>
        </p:nvSpPr>
        <p:spPr>
          <a:xfrm>
            <a:off x="5971320" y="6459480"/>
            <a:ext cx="28080" cy="66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82" name="CustomShape 483"/>
          <p:cNvSpPr/>
          <p:nvPr/>
        </p:nvSpPr>
        <p:spPr>
          <a:xfrm>
            <a:off x="5831640" y="6446880"/>
            <a:ext cx="11484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83" name="CustomShape 484"/>
          <p:cNvSpPr/>
          <p:nvPr/>
        </p:nvSpPr>
        <p:spPr>
          <a:xfrm>
            <a:off x="5820840" y="6442200"/>
            <a:ext cx="138240" cy="81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84" name="CustomShape 485"/>
          <p:cNvSpPr/>
          <p:nvPr/>
        </p:nvSpPr>
        <p:spPr>
          <a:xfrm>
            <a:off x="5820840" y="6516720"/>
            <a:ext cx="10044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85" name="CustomShape 486"/>
          <p:cNvSpPr/>
          <p:nvPr/>
        </p:nvSpPr>
        <p:spPr>
          <a:xfrm>
            <a:off x="5899320" y="6459480"/>
            <a:ext cx="5364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86" name="CustomShape 487"/>
          <p:cNvSpPr/>
          <p:nvPr/>
        </p:nvSpPr>
        <p:spPr>
          <a:xfrm>
            <a:off x="5742720" y="6459480"/>
            <a:ext cx="108360" cy="921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87" name="CustomShape 488"/>
          <p:cNvSpPr/>
          <p:nvPr/>
        </p:nvSpPr>
        <p:spPr>
          <a:xfrm>
            <a:off x="5732280" y="6446880"/>
            <a:ext cx="125640" cy="66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88" name="CustomShape 489"/>
          <p:cNvSpPr/>
          <p:nvPr/>
        </p:nvSpPr>
        <p:spPr>
          <a:xfrm>
            <a:off x="5732280" y="6508800"/>
            <a:ext cx="108360" cy="66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89" name="CustomShape 490"/>
          <p:cNvSpPr/>
          <p:nvPr/>
        </p:nvSpPr>
        <p:spPr>
          <a:xfrm>
            <a:off x="5820840" y="6481800"/>
            <a:ext cx="30240" cy="60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90" name="CustomShape 491"/>
          <p:cNvSpPr/>
          <p:nvPr/>
        </p:nvSpPr>
        <p:spPr>
          <a:xfrm>
            <a:off x="5689440" y="6465960"/>
            <a:ext cx="723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91" name="CustomShape 492"/>
          <p:cNvSpPr/>
          <p:nvPr/>
        </p:nvSpPr>
        <p:spPr>
          <a:xfrm>
            <a:off x="5689440" y="6462720"/>
            <a:ext cx="89640" cy="52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92" name="CustomShape 493"/>
          <p:cNvSpPr/>
          <p:nvPr/>
        </p:nvSpPr>
        <p:spPr>
          <a:xfrm>
            <a:off x="5683320" y="6505560"/>
            <a:ext cx="85320" cy="69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93" name="CustomShape 494"/>
          <p:cNvSpPr/>
          <p:nvPr/>
        </p:nvSpPr>
        <p:spPr>
          <a:xfrm>
            <a:off x="5727960" y="6470640"/>
            <a:ext cx="36360" cy="79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94" name="CustomShape 495"/>
          <p:cNvSpPr/>
          <p:nvPr/>
        </p:nvSpPr>
        <p:spPr>
          <a:xfrm>
            <a:off x="6508800" y="6492960"/>
            <a:ext cx="13644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495" name="CustomShape 496"/>
          <p:cNvSpPr/>
          <p:nvPr/>
        </p:nvSpPr>
        <p:spPr>
          <a:xfrm>
            <a:off x="6500160" y="6485040"/>
            <a:ext cx="6012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96" name="CustomShape 497"/>
          <p:cNvSpPr/>
          <p:nvPr/>
        </p:nvSpPr>
        <p:spPr>
          <a:xfrm>
            <a:off x="6506640" y="6524640"/>
            <a:ext cx="2556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97" name="CustomShape 498"/>
          <p:cNvSpPr/>
          <p:nvPr/>
        </p:nvSpPr>
        <p:spPr>
          <a:xfrm>
            <a:off x="6523920" y="6550200"/>
            <a:ext cx="133560" cy="68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98" name="CustomShape 499"/>
          <p:cNvSpPr/>
          <p:nvPr/>
        </p:nvSpPr>
        <p:spPr>
          <a:xfrm>
            <a:off x="6553440" y="6485040"/>
            <a:ext cx="83160" cy="79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499" name="CustomShape 500"/>
          <p:cNvSpPr/>
          <p:nvPr/>
        </p:nvSpPr>
        <p:spPr>
          <a:xfrm>
            <a:off x="6400800" y="6492960"/>
            <a:ext cx="12564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00" name="CustomShape 501"/>
          <p:cNvSpPr/>
          <p:nvPr/>
        </p:nvSpPr>
        <p:spPr>
          <a:xfrm>
            <a:off x="6390360" y="6485040"/>
            <a:ext cx="138240" cy="81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01" name="CustomShape 502"/>
          <p:cNvSpPr/>
          <p:nvPr/>
        </p:nvSpPr>
        <p:spPr>
          <a:xfrm>
            <a:off x="6390360" y="6561000"/>
            <a:ext cx="144360" cy="52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02" name="CustomShape 503"/>
          <p:cNvSpPr/>
          <p:nvPr/>
        </p:nvSpPr>
        <p:spPr>
          <a:xfrm>
            <a:off x="6506640" y="6537240"/>
            <a:ext cx="25560" cy="52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03" name="CustomShape 504"/>
          <p:cNvSpPr/>
          <p:nvPr/>
        </p:nvSpPr>
        <p:spPr>
          <a:xfrm>
            <a:off x="6502680" y="6497640"/>
            <a:ext cx="30240" cy="39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04" name="CustomShape 505"/>
          <p:cNvSpPr/>
          <p:nvPr/>
        </p:nvSpPr>
        <p:spPr>
          <a:xfrm>
            <a:off x="6396480" y="6586560"/>
            <a:ext cx="1400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05" name="CustomShape 506"/>
          <p:cNvSpPr/>
          <p:nvPr/>
        </p:nvSpPr>
        <p:spPr>
          <a:xfrm>
            <a:off x="6483600" y="6586560"/>
            <a:ext cx="6156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06" name="CustomShape 507"/>
          <p:cNvSpPr/>
          <p:nvPr/>
        </p:nvSpPr>
        <p:spPr>
          <a:xfrm>
            <a:off x="6388560" y="6580080"/>
            <a:ext cx="10620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07" name="CustomShape 508"/>
          <p:cNvSpPr/>
          <p:nvPr/>
        </p:nvSpPr>
        <p:spPr>
          <a:xfrm>
            <a:off x="6415920" y="6586560"/>
            <a:ext cx="127440" cy="20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08" name="CustomShape 509"/>
          <p:cNvSpPr/>
          <p:nvPr/>
        </p:nvSpPr>
        <p:spPr>
          <a:xfrm>
            <a:off x="6307560" y="6473880"/>
            <a:ext cx="15768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09" name="CustomShape 510"/>
          <p:cNvSpPr/>
          <p:nvPr/>
        </p:nvSpPr>
        <p:spPr>
          <a:xfrm>
            <a:off x="6303240" y="6465960"/>
            <a:ext cx="17640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10" name="CustomShape 511"/>
          <p:cNvSpPr/>
          <p:nvPr/>
        </p:nvSpPr>
        <p:spPr>
          <a:xfrm>
            <a:off x="6301440" y="6516720"/>
            <a:ext cx="110880" cy="73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11" name="CustomShape 512"/>
          <p:cNvSpPr/>
          <p:nvPr/>
        </p:nvSpPr>
        <p:spPr>
          <a:xfrm>
            <a:off x="6394680" y="6489720"/>
            <a:ext cx="72360" cy="66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12" name="CustomShape 513"/>
          <p:cNvSpPr/>
          <p:nvPr/>
        </p:nvSpPr>
        <p:spPr>
          <a:xfrm>
            <a:off x="6225120" y="6446880"/>
            <a:ext cx="14436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13" name="CustomShape 514"/>
          <p:cNvSpPr/>
          <p:nvPr/>
        </p:nvSpPr>
        <p:spPr>
          <a:xfrm>
            <a:off x="6235560" y="6442200"/>
            <a:ext cx="144720" cy="42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14" name="CustomShape 515"/>
          <p:cNvSpPr/>
          <p:nvPr/>
        </p:nvSpPr>
        <p:spPr>
          <a:xfrm>
            <a:off x="6219000" y="6481800"/>
            <a:ext cx="1040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15" name="CustomShape 516"/>
          <p:cNvSpPr/>
          <p:nvPr/>
        </p:nvSpPr>
        <p:spPr>
          <a:xfrm>
            <a:off x="6305760" y="6465960"/>
            <a:ext cx="59760" cy="65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16" name="CustomShape 517"/>
          <p:cNvSpPr/>
          <p:nvPr/>
        </p:nvSpPr>
        <p:spPr>
          <a:xfrm>
            <a:off x="6142680" y="6404040"/>
            <a:ext cx="148680" cy="103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17" name="CustomShape 518"/>
          <p:cNvSpPr/>
          <p:nvPr/>
        </p:nvSpPr>
        <p:spPr>
          <a:xfrm>
            <a:off x="6220800" y="6404040"/>
            <a:ext cx="76680" cy="63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18" name="CustomShape 519"/>
          <p:cNvSpPr/>
          <p:nvPr/>
        </p:nvSpPr>
        <p:spPr>
          <a:xfrm>
            <a:off x="6153120" y="6424560"/>
            <a:ext cx="104040" cy="73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19" name="CustomShape 520"/>
          <p:cNvSpPr/>
          <p:nvPr/>
        </p:nvSpPr>
        <p:spPr>
          <a:xfrm>
            <a:off x="6136200" y="6481800"/>
            <a:ext cx="93600" cy="49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20" name="CustomShape 521"/>
          <p:cNvSpPr/>
          <p:nvPr/>
        </p:nvSpPr>
        <p:spPr>
          <a:xfrm>
            <a:off x="6212520" y="6446880"/>
            <a:ext cx="7488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21" name="CustomShape 522"/>
          <p:cNvSpPr/>
          <p:nvPr/>
        </p:nvSpPr>
        <p:spPr>
          <a:xfrm>
            <a:off x="5604840" y="6513480"/>
            <a:ext cx="70560" cy="60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22" name="CustomShape 523"/>
          <p:cNvSpPr/>
          <p:nvPr/>
        </p:nvSpPr>
        <p:spPr>
          <a:xfrm>
            <a:off x="5604840" y="6508800"/>
            <a:ext cx="47160" cy="36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23" name="CustomShape 524"/>
          <p:cNvSpPr/>
          <p:nvPr/>
        </p:nvSpPr>
        <p:spPr>
          <a:xfrm>
            <a:off x="5594400" y="6535800"/>
            <a:ext cx="89640" cy="39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24" name="CustomShape 525"/>
          <p:cNvSpPr/>
          <p:nvPr/>
        </p:nvSpPr>
        <p:spPr>
          <a:xfrm>
            <a:off x="5668200" y="6504120"/>
            <a:ext cx="3276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25" name="CustomShape 526"/>
          <p:cNvSpPr/>
          <p:nvPr/>
        </p:nvSpPr>
        <p:spPr>
          <a:xfrm>
            <a:off x="5986080" y="6353280"/>
            <a:ext cx="914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26" name="CustomShape 527"/>
          <p:cNvSpPr/>
          <p:nvPr/>
        </p:nvSpPr>
        <p:spPr>
          <a:xfrm>
            <a:off x="5975640" y="6400800"/>
            <a:ext cx="29880" cy="54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27" name="CustomShape 528"/>
          <p:cNvSpPr/>
          <p:nvPr/>
        </p:nvSpPr>
        <p:spPr>
          <a:xfrm>
            <a:off x="5986080" y="6357960"/>
            <a:ext cx="23760" cy="41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28" name="CustomShape 529"/>
          <p:cNvSpPr/>
          <p:nvPr/>
        </p:nvSpPr>
        <p:spPr>
          <a:xfrm>
            <a:off x="5981760" y="6340320"/>
            <a:ext cx="10224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29" name="CustomShape 530"/>
          <p:cNvSpPr/>
          <p:nvPr/>
        </p:nvSpPr>
        <p:spPr>
          <a:xfrm>
            <a:off x="6039000" y="6400800"/>
            <a:ext cx="42840" cy="39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30" name="CustomShape 531"/>
          <p:cNvSpPr/>
          <p:nvPr/>
        </p:nvSpPr>
        <p:spPr>
          <a:xfrm>
            <a:off x="5981760" y="6404040"/>
            <a:ext cx="68400" cy="42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31" name="CustomShape 532"/>
          <p:cNvSpPr/>
          <p:nvPr/>
        </p:nvSpPr>
        <p:spPr>
          <a:xfrm>
            <a:off x="11523600" y="646596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32" name="CustomShape 533"/>
          <p:cNvSpPr/>
          <p:nvPr/>
        </p:nvSpPr>
        <p:spPr>
          <a:xfrm>
            <a:off x="11521080" y="6459480"/>
            <a:ext cx="21888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33" name="CustomShape 534"/>
          <p:cNvSpPr/>
          <p:nvPr/>
        </p:nvSpPr>
        <p:spPr>
          <a:xfrm>
            <a:off x="11512440" y="6465960"/>
            <a:ext cx="9792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34" name="CustomShape 535"/>
          <p:cNvSpPr/>
          <p:nvPr/>
        </p:nvSpPr>
        <p:spPr>
          <a:xfrm>
            <a:off x="11601720" y="653580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35" name="CustomShape 536"/>
          <p:cNvSpPr/>
          <p:nvPr/>
        </p:nvSpPr>
        <p:spPr>
          <a:xfrm>
            <a:off x="600840" y="647388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36" name="CustomShape 537"/>
          <p:cNvSpPr/>
          <p:nvPr/>
        </p:nvSpPr>
        <p:spPr>
          <a:xfrm>
            <a:off x="599040" y="646596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37" name="CustomShape 538"/>
          <p:cNvSpPr/>
          <p:nvPr/>
        </p:nvSpPr>
        <p:spPr>
          <a:xfrm>
            <a:off x="594720" y="6481800"/>
            <a:ext cx="9576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38" name="CustomShape 539"/>
          <p:cNvSpPr/>
          <p:nvPr/>
        </p:nvSpPr>
        <p:spPr>
          <a:xfrm>
            <a:off x="679680" y="646596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39" name="CustomShape 540"/>
          <p:cNvSpPr/>
          <p:nvPr/>
        </p:nvSpPr>
        <p:spPr>
          <a:xfrm>
            <a:off x="7624440" y="646596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40" name="CustomShape 541"/>
          <p:cNvSpPr/>
          <p:nvPr/>
        </p:nvSpPr>
        <p:spPr>
          <a:xfrm>
            <a:off x="7621920" y="6459480"/>
            <a:ext cx="21636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41" name="CustomShape 542"/>
          <p:cNvSpPr/>
          <p:nvPr/>
        </p:nvSpPr>
        <p:spPr>
          <a:xfrm>
            <a:off x="7611480" y="6470640"/>
            <a:ext cx="9792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42" name="CustomShape 543"/>
          <p:cNvSpPr/>
          <p:nvPr/>
        </p:nvSpPr>
        <p:spPr>
          <a:xfrm>
            <a:off x="7702560" y="6537240"/>
            <a:ext cx="11268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43" name="CustomShape 544"/>
          <p:cNvSpPr/>
          <p:nvPr/>
        </p:nvSpPr>
        <p:spPr>
          <a:xfrm>
            <a:off x="6883200" y="646596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44" name="CustomShape 545"/>
          <p:cNvSpPr/>
          <p:nvPr/>
        </p:nvSpPr>
        <p:spPr>
          <a:xfrm>
            <a:off x="6881400" y="6459480"/>
            <a:ext cx="21888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45" name="CustomShape 546"/>
          <p:cNvSpPr/>
          <p:nvPr/>
        </p:nvSpPr>
        <p:spPr>
          <a:xfrm>
            <a:off x="6875280" y="6470640"/>
            <a:ext cx="9576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46" name="CustomShape 547"/>
          <p:cNvSpPr/>
          <p:nvPr/>
        </p:nvSpPr>
        <p:spPr>
          <a:xfrm>
            <a:off x="6962040" y="653724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47" name="CustomShape 548"/>
          <p:cNvSpPr/>
          <p:nvPr/>
        </p:nvSpPr>
        <p:spPr>
          <a:xfrm>
            <a:off x="6733080" y="646596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48" name="CustomShape 549"/>
          <p:cNvSpPr/>
          <p:nvPr/>
        </p:nvSpPr>
        <p:spPr>
          <a:xfrm>
            <a:off x="6731280" y="6459480"/>
            <a:ext cx="21636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49" name="CustomShape 550"/>
          <p:cNvSpPr/>
          <p:nvPr/>
        </p:nvSpPr>
        <p:spPr>
          <a:xfrm>
            <a:off x="6724800" y="6470640"/>
            <a:ext cx="9180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50" name="CustomShape 551"/>
          <p:cNvSpPr/>
          <p:nvPr/>
        </p:nvSpPr>
        <p:spPr>
          <a:xfrm>
            <a:off x="6813720" y="653724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51" name="CustomShape 552"/>
          <p:cNvSpPr/>
          <p:nvPr/>
        </p:nvSpPr>
        <p:spPr>
          <a:xfrm>
            <a:off x="2732760" y="6473880"/>
            <a:ext cx="1803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52" name="CustomShape 553"/>
          <p:cNvSpPr/>
          <p:nvPr/>
        </p:nvSpPr>
        <p:spPr>
          <a:xfrm>
            <a:off x="2702880" y="6465960"/>
            <a:ext cx="2080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53" name="CustomShape 554"/>
          <p:cNvSpPr/>
          <p:nvPr/>
        </p:nvSpPr>
        <p:spPr>
          <a:xfrm>
            <a:off x="2690280" y="6481800"/>
            <a:ext cx="9792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54" name="CustomShape 555"/>
          <p:cNvSpPr/>
          <p:nvPr/>
        </p:nvSpPr>
        <p:spPr>
          <a:xfrm>
            <a:off x="2810880" y="6465960"/>
            <a:ext cx="1022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55" name="CustomShape 556"/>
          <p:cNvSpPr/>
          <p:nvPr/>
        </p:nvSpPr>
        <p:spPr>
          <a:xfrm>
            <a:off x="9723960" y="646596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56" name="CustomShape 557"/>
          <p:cNvSpPr/>
          <p:nvPr/>
        </p:nvSpPr>
        <p:spPr>
          <a:xfrm>
            <a:off x="9722160" y="6459480"/>
            <a:ext cx="21852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57" name="CustomShape 558"/>
          <p:cNvSpPr/>
          <p:nvPr/>
        </p:nvSpPr>
        <p:spPr>
          <a:xfrm>
            <a:off x="9711360" y="6470640"/>
            <a:ext cx="9612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58" name="CustomShape 559"/>
          <p:cNvSpPr/>
          <p:nvPr/>
        </p:nvSpPr>
        <p:spPr>
          <a:xfrm>
            <a:off x="9804600" y="653724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59" name="CustomShape 560"/>
          <p:cNvSpPr/>
          <p:nvPr/>
        </p:nvSpPr>
        <p:spPr>
          <a:xfrm>
            <a:off x="1659240" y="647064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60" name="CustomShape 561"/>
          <p:cNvSpPr/>
          <p:nvPr/>
        </p:nvSpPr>
        <p:spPr>
          <a:xfrm>
            <a:off x="1657440" y="6462720"/>
            <a:ext cx="21636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61" name="CustomShape 562"/>
          <p:cNvSpPr/>
          <p:nvPr/>
        </p:nvSpPr>
        <p:spPr>
          <a:xfrm>
            <a:off x="1651320" y="6478560"/>
            <a:ext cx="9144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62" name="CustomShape 563"/>
          <p:cNvSpPr/>
          <p:nvPr/>
        </p:nvSpPr>
        <p:spPr>
          <a:xfrm>
            <a:off x="1765440" y="646272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63" name="CustomShape 564"/>
          <p:cNvSpPr/>
          <p:nvPr/>
        </p:nvSpPr>
        <p:spPr>
          <a:xfrm>
            <a:off x="8682840" y="646596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64" name="CustomShape 565"/>
          <p:cNvSpPr/>
          <p:nvPr/>
        </p:nvSpPr>
        <p:spPr>
          <a:xfrm>
            <a:off x="8680320" y="646272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65" name="CustomShape 566"/>
          <p:cNvSpPr/>
          <p:nvPr/>
        </p:nvSpPr>
        <p:spPr>
          <a:xfrm>
            <a:off x="8672400" y="6473880"/>
            <a:ext cx="9576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66" name="CustomShape 567"/>
          <p:cNvSpPr/>
          <p:nvPr/>
        </p:nvSpPr>
        <p:spPr>
          <a:xfrm>
            <a:off x="8760960" y="653904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67" name="CustomShape 568"/>
          <p:cNvSpPr/>
          <p:nvPr/>
        </p:nvSpPr>
        <p:spPr>
          <a:xfrm>
            <a:off x="3786840" y="6470640"/>
            <a:ext cx="1760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68" name="CustomShape 569"/>
          <p:cNvSpPr/>
          <p:nvPr/>
        </p:nvSpPr>
        <p:spPr>
          <a:xfrm>
            <a:off x="3786840" y="6462720"/>
            <a:ext cx="18900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69" name="CustomShape 570"/>
          <p:cNvSpPr/>
          <p:nvPr/>
        </p:nvSpPr>
        <p:spPr>
          <a:xfrm>
            <a:off x="3776040" y="6478560"/>
            <a:ext cx="6876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70" name="CustomShape 571"/>
          <p:cNvSpPr/>
          <p:nvPr/>
        </p:nvSpPr>
        <p:spPr>
          <a:xfrm>
            <a:off x="3845880" y="6462720"/>
            <a:ext cx="11052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71" name="CustomShape 572"/>
          <p:cNvSpPr/>
          <p:nvPr/>
        </p:nvSpPr>
        <p:spPr>
          <a:xfrm>
            <a:off x="10782360" y="646596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72" name="CustomShape 573"/>
          <p:cNvSpPr/>
          <p:nvPr/>
        </p:nvSpPr>
        <p:spPr>
          <a:xfrm>
            <a:off x="10780560" y="6462720"/>
            <a:ext cx="21852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73" name="CustomShape 574"/>
          <p:cNvSpPr/>
          <p:nvPr/>
        </p:nvSpPr>
        <p:spPr>
          <a:xfrm>
            <a:off x="10771920" y="6473880"/>
            <a:ext cx="9324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74" name="CustomShape 575"/>
          <p:cNvSpPr/>
          <p:nvPr/>
        </p:nvSpPr>
        <p:spPr>
          <a:xfrm>
            <a:off x="10860480" y="653904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75" name="CustomShape 576"/>
          <p:cNvSpPr/>
          <p:nvPr/>
        </p:nvSpPr>
        <p:spPr>
          <a:xfrm>
            <a:off x="1198080" y="646596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76" name="CustomShape 577"/>
          <p:cNvSpPr/>
          <p:nvPr/>
        </p:nvSpPr>
        <p:spPr>
          <a:xfrm>
            <a:off x="1195560" y="646272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77" name="CustomShape 578"/>
          <p:cNvSpPr/>
          <p:nvPr/>
        </p:nvSpPr>
        <p:spPr>
          <a:xfrm>
            <a:off x="1185120" y="6473880"/>
            <a:ext cx="9792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78" name="CustomShape 579"/>
          <p:cNvSpPr/>
          <p:nvPr/>
        </p:nvSpPr>
        <p:spPr>
          <a:xfrm>
            <a:off x="1276200" y="646272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79" name="CustomShape 580"/>
          <p:cNvSpPr/>
          <p:nvPr/>
        </p:nvSpPr>
        <p:spPr>
          <a:xfrm>
            <a:off x="8214840" y="647064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80" name="CustomShape 581"/>
          <p:cNvSpPr/>
          <p:nvPr/>
        </p:nvSpPr>
        <p:spPr>
          <a:xfrm>
            <a:off x="8214840" y="6462720"/>
            <a:ext cx="21888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81" name="CustomShape 582"/>
          <p:cNvSpPr/>
          <p:nvPr/>
        </p:nvSpPr>
        <p:spPr>
          <a:xfrm>
            <a:off x="8204400" y="6473880"/>
            <a:ext cx="9576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82" name="CustomShape 583"/>
          <p:cNvSpPr/>
          <p:nvPr/>
        </p:nvSpPr>
        <p:spPr>
          <a:xfrm>
            <a:off x="8295480" y="654048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83" name="CustomShape 584"/>
          <p:cNvSpPr/>
          <p:nvPr/>
        </p:nvSpPr>
        <p:spPr>
          <a:xfrm>
            <a:off x="5090400" y="6586560"/>
            <a:ext cx="20376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84" name="CustomShape 585"/>
          <p:cNvSpPr/>
          <p:nvPr/>
        </p:nvSpPr>
        <p:spPr>
          <a:xfrm>
            <a:off x="5088600" y="6586560"/>
            <a:ext cx="21852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85" name="CustomShape 586"/>
          <p:cNvSpPr/>
          <p:nvPr/>
        </p:nvSpPr>
        <p:spPr>
          <a:xfrm>
            <a:off x="5169240" y="6688080"/>
            <a:ext cx="11700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86" name="CustomShape 587"/>
          <p:cNvSpPr/>
          <p:nvPr/>
        </p:nvSpPr>
        <p:spPr>
          <a:xfrm>
            <a:off x="7476120" y="6470640"/>
            <a:ext cx="1760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87" name="CustomShape 588"/>
          <p:cNvSpPr/>
          <p:nvPr/>
        </p:nvSpPr>
        <p:spPr>
          <a:xfrm>
            <a:off x="7476120" y="6462720"/>
            <a:ext cx="18648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88" name="CustomShape 589"/>
          <p:cNvSpPr/>
          <p:nvPr/>
        </p:nvSpPr>
        <p:spPr>
          <a:xfrm>
            <a:off x="7467840" y="6473880"/>
            <a:ext cx="8964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89" name="CustomShape 590"/>
          <p:cNvSpPr/>
          <p:nvPr/>
        </p:nvSpPr>
        <p:spPr>
          <a:xfrm>
            <a:off x="7562880" y="6540480"/>
            <a:ext cx="10836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90" name="CustomShape 591"/>
          <p:cNvSpPr/>
          <p:nvPr/>
        </p:nvSpPr>
        <p:spPr>
          <a:xfrm>
            <a:off x="3295800" y="646596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91" name="CustomShape 592"/>
          <p:cNvSpPr/>
          <p:nvPr/>
        </p:nvSpPr>
        <p:spPr>
          <a:xfrm>
            <a:off x="3291480" y="6462720"/>
            <a:ext cx="21852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92" name="CustomShape 593"/>
          <p:cNvSpPr/>
          <p:nvPr/>
        </p:nvSpPr>
        <p:spPr>
          <a:xfrm>
            <a:off x="3285000" y="6473880"/>
            <a:ext cx="9612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93" name="CustomShape 594"/>
          <p:cNvSpPr/>
          <p:nvPr/>
        </p:nvSpPr>
        <p:spPr>
          <a:xfrm>
            <a:off x="3373920" y="646272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94" name="CustomShape 595"/>
          <p:cNvSpPr/>
          <p:nvPr/>
        </p:nvSpPr>
        <p:spPr>
          <a:xfrm>
            <a:off x="10318680" y="6470640"/>
            <a:ext cx="1760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95" name="CustomShape 596"/>
          <p:cNvSpPr/>
          <p:nvPr/>
        </p:nvSpPr>
        <p:spPr>
          <a:xfrm>
            <a:off x="10316880" y="6462720"/>
            <a:ext cx="18648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96" name="CustomShape 597"/>
          <p:cNvSpPr/>
          <p:nvPr/>
        </p:nvSpPr>
        <p:spPr>
          <a:xfrm>
            <a:off x="10312560" y="6473880"/>
            <a:ext cx="6588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97" name="CustomShape 598"/>
          <p:cNvSpPr/>
          <p:nvPr/>
        </p:nvSpPr>
        <p:spPr>
          <a:xfrm>
            <a:off x="10369440" y="654048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598" name="CustomShape 599"/>
          <p:cNvSpPr/>
          <p:nvPr/>
        </p:nvSpPr>
        <p:spPr>
          <a:xfrm>
            <a:off x="2250360" y="647388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599" name="CustomShape 600"/>
          <p:cNvSpPr/>
          <p:nvPr/>
        </p:nvSpPr>
        <p:spPr>
          <a:xfrm>
            <a:off x="2246040" y="6465960"/>
            <a:ext cx="21852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00" name="CustomShape 601"/>
          <p:cNvSpPr/>
          <p:nvPr/>
        </p:nvSpPr>
        <p:spPr>
          <a:xfrm>
            <a:off x="2239200" y="6481800"/>
            <a:ext cx="9576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01" name="CustomShape 602"/>
          <p:cNvSpPr/>
          <p:nvPr/>
        </p:nvSpPr>
        <p:spPr>
          <a:xfrm>
            <a:off x="2328480" y="646740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02" name="CustomShape 603"/>
          <p:cNvSpPr/>
          <p:nvPr/>
        </p:nvSpPr>
        <p:spPr>
          <a:xfrm>
            <a:off x="9271440" y="646416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03" name="CustomShape 604"/>
          <p:cNvSpPr/>
          <p:nvPr/>
        </p:nvSpPr>
        <p:spPr>
          <a:xfrm>
            <a:off x="9268920" y="6459480"/>
            <a:ext cx="21204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04" name="CustomShape 605"/>
          <p:cNvSpPr/>
          <p:nvPr/>
        </p:nvSpPr>
        <p:spPr>
          <a:xfrm>
            <a:off x="9262800" y="6469200"/>
            <a:ext cx="9324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05" name="CustomShape 606"/>
          <p:cNvSpPr/>
          <p:nvPr/>
        </p:nvSpPr>
        <p:spPr>
          <a:xfrm>
            <a:off x="9351360" y="654192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06" name="CustomShape 607"/>
          <p:cNvSpPr/>
          <p:nvPr/>
        </p:nvSpPr>
        <p:spPr>
          <a:xfrm>
            <a:off x="4351680" y="647532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07" name="CustomShape 608"/>
          <p:cNvSpPr/>
          <p:nvPr/>
        </p:nvSpPr>
        <p:spPr>
          <a:xfrm>
            <a:off x="4347720" y="646740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08" name="CustomShape 609"/>
          <p:cNvSpPr/>
          <p:nvPr/>
        </p:nvSpPr>
        <p:spPr>
          <a:xfrm>
            <a:off x="4343400" y="6481800"/>
            <a:ext cx="9180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09" name="CustomShape 610"/>
          <p:cNvSpPr/>
          <p:nvPr/>
        </p:nvSpPr>
        <p:spPr>
          <a:xfrm>
            <a:off x="4430520" y="646740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10" name="CustomShape 611"/>
          <p:cNvSpPr/>
          <p:nvPr/>
        </p:nvSpPr>
        <p:spPr>
          <a:xfrm>
            <a:off x="6739920" y="6597720"/>
            <a:ext cx="20376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11" name="CustomShape 612"/>
          <p:cNvSpPr/>
          <p:nvPr/>
        </p:nvSpPr>
        <p:spPr>
          <a:xfrm>
            <a:off x="6737400" y="6591240"/>
            <a:ext cx="21636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12" name="CustomShape 613"/>
          <p:cNvSpPr/>
          <p:nvPr/>
        </p:nvSpPr>
        <p:spPr>
          <a:xfrm>
            <a:off x="6731280" y="6605640"/>
            <a:ext cx="914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13" name="CustomShape 614"/>
          <p:cNvSpPr/>
          <p:nvPr/>
        </p:nvSpPr>
        <p:spPr>
          <a:xfrm>
            <a:off x="6819840" y="6591240"/>
            <a:ext cx="11520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14" name="CustomShape 615"/>
          <p:cNvSpPr/>
          <p:nvPr/>
        </p:nvSpPr>
        <p:spPr>
          <a:xfrm>
            <a:off x="4946760" y="6475320"/>
            <a:ext cx="20412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15" name="CustomShape 616"/>
          <p:cNvSpPr/>
          <p:nvPr/>
        </p:nvSpPr>
        <p:spPr>
          <a:xfrm>
            <a:off x="4944600" y="6467400"/>
            <a:ext cx="2142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16" name="CustomShape 617"/>
          <p:cNvSpPr/>
          <p:nvPr/>
        </p:nvSpPr>
        <p:spPr>
          <a:xfrm>
            <a:off x="4933800" y="6481800"/>
            <a:ext cx="9612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17" name="CustomShape 618"/>
          <p:cNvSpPr/>
          <p:nvPr/>
        </p:nvSpPr>
        <p:spPr>
          <a:xfrm>
            <a:off x="5027040" y="646740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18" name="CustomShape 619"/>
          <p:cNvSpPr/>
          <p:nvPr/>
        </p:nvSpPr>
        <p:spPr>
          <a:xfrm>
            <a:off x="11375280" y="6464160"/>
            <a:ext cx="1760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19" name="CustomShape 620"/>
          <p:cNvSpPr/>
          <p:nvPr/>
        </p:nvSpPr>
        <p:spPr>
          <a:xfrm>
            <a:off x="11364480" y="6469200"/>
            <a:ext cx="6876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20" name="CustomShape 621"/>
          <p:cNvSpPr/>
          <p:nvPr/>
        </p:nvSpPr>
        <p:spPr>
          <a:xfrm>
            <a:off x="11453400" y="6541920"/>
            <a:ext cx="11268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21" name="CustomShape 622"/>
          <p:cNvSpPr/>
          <p:nvPr/>
        </p:nvSpPr>
        <p:spPr>
          <a:xfrm>
            <a:off x="901800" y="6472080"/>
            <a:ext cx="2084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22" name="CustomShape 623"/>
          <p:cNvSpPr/>
          <p:nvPr/>
        </p:nvSpPr>
        <p:spPr>
          <a:xfrm>
            <a:off x="901800" y="646416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23" name="CustomShape 624"/>
          <p:cNvSpPr/>
          <p:nvPr/>
        </p:nvSpPr>
        <p:spPr>
          <a:xfrm>
            <a:off x="891000" y="6478560"/>
            <a:ext cx="975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24" name="CustomShape 625"/>
          <p:cNvSpPr/>
          <p:nvPr/>
        </p:nvSpPr>
        <p:spPr>
          <a:xfrm>
            <a:off x="982080" y="646416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25" name="CustomShape 626"/>
          <p:cNvSpPr/>
          <p:nvPr/>
        </p:nvSpPr>
        <p:spPr>
          <a:xfrm>
            <a:off x="7925040" y="6469200"/>
            <a:ext cx="20808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26" name="CustomShape 627"/>
          <p:cNvSpPr/>
          <p:nvPr/>
        </p:nvSpPr>
        <p:spPr>
          <a:xfrm>
            <a:off x="7925040" y="645948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27" name="CustomShape 628"/>
          <p:cNvSpPr/>
          <p:nvPr/>
        </p:nvSpPr>
        <p:spPr>
          <a:xfrm>
            <a:off x="7914240" y="6473880"/>
            <a:ext cx="961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28" name="CustomShape 629"/>
          <p:cNvSpPr/>
          <p:nvPr/>
        </p:nvSpPr>
        <p:spPr>
          <a:xfrm>
            <a:off x="8005680" y="654516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29" name="CustomShape 630"/>
          <p:cNvSpPr/>
          <p:nvPr/>
        </p:nvSpPr>
        <p:spPr>
          <a:xfrm>
            <a:off x="4800600" y="6591240"/>
            <a:ext cx="203760" cy="954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30" name="CustomShape 631"/>
          <p:cNvSpPr/>
          <p:nvPr/>
        </p:nvSpPr>
        <p:spPr>
          <a:xfrm>
            <a:off x="4800600" y="6591240"/>
            <a:ext cx="216360" cy="113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31" name="CustomShape 632"/>
          <p:cNvSpPr/>
          <p:nvPr/>
        </p:nvSpPr>
        <p:spPr>
          <a:xfrm>
            <a:off x="4789800" y="6594480"/>
            <a:ext cx="936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32" name="CustomShape 633"/>
          <p:cNvSpPr/>
          <p:nvPr/>
        </p:nvSpPr>
        <p:spPr>
          <a:xfrm>
            <a:off x="4876920" y="6691320"/>
            <a:ext cx="11700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33" name="CustomShape 634"/>
          <p:cNvSpPr/>
          <p:nvPr/>
        </p:nvSpPr>
        <p:spPr>
          <a:xfrm>
            <a:off x="7188120" y="6469200"/>
            <a:ext cx="20376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34" name="CustomShape 635"/>
          <p:cNvSpPr/>
          <p:nvPr/>
        </p:nvSpPr>
        <p:spPr>
          <a:xfrm>
            <a:off x="7186320" y="645948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35" name="CustomShape 636"/>
          <p:cNvSpPr/>
          <p:nvPr/>
        </p:nvSpPr>
        <p:spPr>
          <a:xfrm>
            <a:off x="7179840" y="6473880"/>
            <a:ext cx="9180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36" name="CustomShape 637"/>
          <p:cNvSpPr/>
          <p:nvPr/>
        </p:nvSpPr>
        <p:spPr>
          <a:xfrm>
            <a:off x="7266960" y="654516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37" name="CustomShape 638"/>
          <p:cNvSpPr/>
          <p:nvPr/>
        </p:nvSpPr>
        <p:spPr>
          <a:xfrm>
            <a:off x="3003480" y="6472080"/>
            <a:ext cx="20808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38" name="CustomShape 639"/>
          <p:cNvSpPr/>
          <p:nvPr/>
        </p:nvSpPr>
        <p:spPr>
          <a:xfrm>
            <a:off x="3003480" y="6464160"/>
            <a:ext cx="2142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39" name="CustomShape 640"/>
          <p:cNvSpPr/>
          <p:nvPr/>
        </p:nvSpPr>
        <p:spPr>
          <a:xfrm>
            <a:off x="2995200" y="6478560"/>
            <a:ext cx="957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40" name="CustomShape 641"/>
          <p:cNvSpPr/>
          <p:nvPr/>
        </p:nvSpPr>
        <p:spPr>
          <a:xfrm>
            <a:off x="3085920" y="646416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41" name="CustomShape 642"/>
          <p:cNvSpPr/>
          <p:nvPr/>
        </p:nvSpPr>
        <p:spPr>
          <a:xfrm>
            <a:off x="10026720" y="646920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42" name="CustomShape 643"/>
          <p:cNvSpPr/>
          <p:nvPr/>
        </p:nvSpPr>
        <p:spPr>
          <a:xfrm>
            <a:off x="10026720" y="645948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43" name="CustomShape 644"/>
          <p:cNvSpPr/>
          <p:nvPr/>
        </p:nvSpPr>
        <p:spPr>
          <a:xfrm>
            <a:off x="10013760" y="6473880"/>
            <a:ext cx="979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44" name="CustomShape 645"/>
          <p:cNvSpPr/>
          <p:nvPr/>
        </p:nvSpPr>
        <p:spPr>
          <a:xfrm>
            <a:off x="10107000" y="6545160"/>
            <a:ext cx="11268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45" name="CustomShape 646"/>
          <p:cNvSpPr/>
          <p:nvPr/>
        </p:nvSpPr>
        <p:spPr>
          <a:xfrm>
            <a:off x="1958040" y="647388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46" name="CustomShape 647"/>
          <p:cNvSpPr/>
          <p:nvPr/>
        </p:nvSpPr>
        <p:spPr>
          <a:xfrm>
            <a:off x="1955880" y="646416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47" name="CustomShape 648"/>
          <p:cNvSpPr/>
          <p:nvPr/>
        </p:nvSpPr>
        <p:spPr>
          <a:xfrm>
            <a:off x="1947240" y="6480000"/>
            <a:ext cx="9360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48" name="CustomShape 649"/>
          <p:cNvSpPr/>
          <p:nvPr/>
        </p:nvSpPr>
        <p:spPr>
          <a:xfrm>
            <a:off x="2036160" y="646416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49" name="CustomShape 650"/>
          <p:cNvSpPr/>
          <p:nvPr/>
        </p:nvSpPr>
        <p:spPr>
          <a:xfrm>
            <a:off x="8980920" y="6467400"/>
            <a:ext cx="203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50" name="CustomShape 651"/>
          <p:cNvSpPr/>
          <p:nvPr/>
        </p:nvSpPr>
        <p:spPr>
          <a:xfrm>
            <a:off x="8979120" y="645948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51" name="CustomShape 652"/>
          <p:cNvSpPr/>
          <p:nvPr/>
        </p:nvSpPr>
        <p:spPr>
          <a:xfrm>
            <a:off x="8972640" y="6472080"/>
            <a:ext cx="9180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52" name="CustomShape 653"/>
          <p:cNvSpPr/>
          <p:nvPr/>
        </p:nvSpPr>
        <p:spPr>
          <a:xfrm>
            <a:off x="9057240" y="654372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53" name="CustomShape 654"/>
          <p:cNvSpPr/>
          <p:nvPr/>
        </p:nvSpPr>
        <p:spPr>
          <a:xfrm>
            <a:off x="4059720" y="6473880"/>
            <a:ext cx="20412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54" name="CustomShape 655"/>
          <p:cNvSpPr/>
          <p:nvPr/>
        </p:nvSpPr>
        <p:spPr>
          <a:xfrm>
            <a:off x="4053600" y="646416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55" name="CustomShape 656"/>
          <p:cNvSpPr/>
          <p:nvPr/>
        </p:nvSpPr>
        <p:spPr>
          <a:xfrm>
            <a:off x="4049280" y="6480000"/>
            <a:ext cx="9360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56" name="CustomShape 657"/>
          <p:cNvSpPr/>
          <p:nvPr/>
        </p:nvSpPr>
        <p:spPr>
          <a:xfrm>
            <a:off x="4140000" y="646416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57" name="CustomShape 658"/>
          <p:cNvSpPr/>
          <p:nvPr/>
        </p:nvSpPr>
        <p:spPr>
          <a:xfrm>
            <a:off x="4660920" y="6473880"/>
            <a:ext cx="20808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58" name="CustomShape 659"/>
          <p:cNvSpPr/>
          <p:nvPr/>
        </p:nvSpPr>
        <p:spPr>
          <a:xfrm>
            <a:off x="4656600" y="6464160"/>
            <a:ext cx="21852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59" name="CustomShape 660"/>
          <p:cNvSpPr/>
          <p:nvPr/>
        </p:nvSpPr>
        <p:spPr>
          <a:xfrm>
            <a:off x="4650120" y="6480000"/>
            <a:ext cx="979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60" name="CustomShape 661"/>
          <p:cNvSpPr/>
          <p:nvPr/>
        </p:nvSpPr>
        <p:spPr>
          <a:xfrm>
            <a:off x="4739040" y="646416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61" name="CustomShape 662"/>
          <p:cNvSpPr/>
          <p:nvPr/>
        </p:nvSpPr>
        <p:spPr>
          <a:xfrm>
            <a:off x="7050960" y="6597720"/>
            <a:ext cx="20808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62" name="CustomShape 663"/>
          <p:cNvSpPr/>
          <p:nvPr/>
        </p:nvSpPr>
        <p:spPr>
          <a:xfrm>
            <a:off x="7046640" y="6591240"/>
            <a:ext cx="220680" cy="111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63" name="CustomShape 664"/>
          <p:cNvSpPr/>
          <p:nvPr/>
        </p:nvSpPr>
        <p:spPr>
          <a:xfrm>
            <a:off x="7040160" y="6603840"/>
            <a:ext cx="979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64" name="CustomShape 665"/>
          <p:cNvSpPr/>
          <p:nvPr/>
        </p:nvSpPr>
        <p:spPr>
          <a:xfrm>
            <a:off x="7130880" y="6591240"/>
            <a:ext cx="11268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65" name="CustomShape 666"/>
          <p:cNvSpPr/>
          <p:nvPr/>
        </p:nvSpPr>
        <p:spPr>
          <a:xfrm>
            <a:off x="11080800" y="6467400"/>
            <a:ext cx="20412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66" name="CustomShape 667"/>
          <p:cNvSpPr/>
          <p:nvPr/>
        </p:nvSpPr>
        <p:spPr>
          <a:xfrm>
            <a:off x="11076480" y="645948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67" name="CustomShape 668"/>
          <p:cNvSpPr/>
          <p:nvPr/>
        </p:nvSpPr>
        <p:spPr>
          <a:xfrm>
            <a:off x="11070360" y="6472080"/>
            <a:ext cx="957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68" name="CustomShape 669"/>
          <p:cNvSpPr/>
          <p:nvPr/>
        </p:nvSpPr>
        <p:spPr>
          <a:xfrm>
            <a:off x="11159280" y="6543720"/>
            <a:ext cx="1148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69" name="CustomShape 670"/>
          <p:cNvSpPr/>
          <p:nvPr/>
        </p:nvSpPr>
        <p:spPr>
          <a:xfrm>
            <a:off x="1492200" y="647208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70" name="CustomShape 671"/>
          <p:cNvSpPr/>
          <p:nvPr/>
        </p:nvSpPr>
        <p:spPr>
          <a:xfrm>
            <a:off x="1492200" y="6464160"/>
            <a:ext cx="2145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71" name="CustomShape 672"/>
          <p:cNvSpPr/>
          <p:nvPr/>
        </p:nvSpPr>
        <p:spPr>
          <a:xfrm>
            <a:off x="1481760" y="6478560"/>
            <a:ext cx="957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72" name="CustomShape 673"/>
          <p:cNvSpPr/>
          <p:nvPr/>
        </p:nvSpPr>
        <p:spPr>
          <a:xfrm>
            <a:off x="1570680" y="646416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73" name="CustomShape 674"/>
          <p:cNvSpPr/>
          <p:nvPr/>
        </p:nvSpPr>
        <p:spPr>
          <a:xfrm>
            <a:off x="8519760" y="6469200"/>
            <a:ext cx="2012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74" name="CustomShape 675"/>
          <p:cNvSpPr/>
          <p:nvPr/>
        </p:nvSpPr>
        <p:spPr>
          <a:xfrm>
            <a:off x="8513280" y="6459480"/>
            <a:ext cx="1911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75" name="CustomShape 676"/>
          <p:cNvSpPr/>
          <p:nvPr/>
        </p:nvSpPr>
        <p:spPr>
          <a:xfrm>
            <a:off x="8502840" y="6473880"/>
            <a:ext cx="705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76" name="CustomShape 677"/>
          <p:cNvSpPr/>
          <p:nvPr/>
        </p:nvSpPr>
        <p:spPr>
          <a:xfrm>
            <a:off x="8591760" y="654516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77" name="CustomShape 678"/>
          <p:cNvSpPr/>
          <p:nvPr/>
        </p:nvSpPr>
        <p:spPr>
          <a:xfrm>
            <a:off x="3596040" y="6472080"/>
            <a:ext cx="1760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78" name="CustomShape 679"/>
          <p:cNvSpPr/>
          <p:nvPr/>
        </p:nvSpPr>
        <p:spPr>
          <a:xfrm>
            <a:off x="3589920" y="6464160"/>
            <a:ext cx="19080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79" name="CustomShape 680"/>
          <p:cNvSpPr/>
          <p:nvPr/>
        </p:nvSpPr>
        <p:spPr>
          <a:xfrm>
            <a:off x="3585600" y="6478560"/>
            <a:ext cx="853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80" name="CustomShape 681"/>
          <p:cNvSpPr/>
          <p:nvPr/>
        </p:nvSpPr>
        <p:spPr>
          <a:xfrm>
            <a:off x="3672360" y="6464160"/>
            <a:ext cx="89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81" name="CustomShape 682"/>
          <p:cNvSpPr/>
          <p:nvPr/>
        </p:nvSpPr>
        <p:spPr>
          <a:xfrm>
            <a:off x="10617120" y="646920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82" name="CustomShape 683"/>
          <p:cNvSpPr/>
          <p:nvPr/>
        </p:nvSpPr>
        <p:spPr>
          <a:xfrm>
            <a:off x="10612800" y="6459480"/>
            <a:ext cx="21636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83" name="CustomShape 684"/>
          <p:cNvSpPr/>
          <p:nvPr/>
        </p:nvSpPr>
        <p:spPr>
          <a:xfrm>
            <a:off x="10606680" y="6473880"/>
            <a:ext cx="9144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84" name="CustomShape 685"/>
          <p:cNvSpPr/>
          <p:nvPr/>
        </p:nvSpPr>
        <p:spPr>
          <a:xfrm>
            <a:off x="10695600" y="654516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85" name="CustomShape 686"/>
          <p:cNvSpPr/>
          <p:nvPr/>
        </p:nvSpPr>
        <p:spPr>
          <a:xfrm>
            <a:off x="2546280" y="6477120"/>
            <a:ext cx="1760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86" name="CustomShape 687"/>
          <p:cNvSpPr/>
          <p:nvPr/>
        </p:nvSpPr>
        <p:spPr>
          <a:xfrm>
            <a:off x="2544120" y="6469200"/>
            <a:ext cx="186480" cy="92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87" name="CustomShape 688"/>
          <p:cNvSpPr/>
          <p:nvPr/>
        </p:nvSpPr>
        <p:spPr>
          <a:xfrm>
            <a:off x="2537640" y="6485040"/>
            <a:ext cx="9180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88" name="CustomShape 689"/>
          <p:cNvSpPr/>
          <p:nvPr/>
        </p:nvSpPr>
        <p:spPr>
          <a:xfrm>
            <a:off x="2624760" y="6469200"/>
            <a:ext cx="8712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89" name="CustomShape 690"/>
          <p:cNvSpPr/>
          <p:nvPr/>
        </p:nvSpPr>
        <p:spPr>
          <a:xfrm>
            <a:off x="9567360" y="6464160"/>
            <a:ext cx="2041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90" name="CustomShape 691"/>
          <p:cNvSpPr/>
          <p:nvPr/>
        </p:nvSpPr>
        <p:spPr>
          <a:xfrm>
            <a:off x="9565560" y="6456240"/>
            <a:ext cx="218880" cy="90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91" name="CustomShape 692"/>
          <p:cNvSpPr/>
          <p:nvPr/>
        </p:nvSpPr>
        <p:spPr>
          <a:xfrm>
            <a:off x="9556920" y="6467400"/>
            <a:ext cx="9144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92" name="CustomShape 693"/>
          <p:cNvSpPr/>
          <p:nvPr/>
        </p:nvSpPr>
        <p:spPr>
          <a:xfrm>
            <a:off x="9648000" y="6540480"/>
            <a:ext cx="1152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93" name="CustomShape 694"/>
          <p:cNvSpPr/>
          <p:nvPr/>
        </p:nvSpPr>
        <p:spPr>
          <a:xfrm>
            <a:off x="306720" y="21744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94" name="CustomShape 695"/>
          <p:cNvSpPr/>
          <p:nvPr/>
        </p:nvSpPr>
        <p:spPr>
          <a:xfrm>
            <a:off x="296280" y="2192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95" name="CustomShape 696"/>
          <p:cNvSpPr/>
          <p:nvPr/>
        </p:nvSpPr>
        <p:spPr>
          <a:xfrm>
            <a:off x="306720" y="210960"/>
            <a:ext cx="11520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96" name="CustomShape 697"/>
          <p:cNvSpPr/>
          <p:nvPr/>
        </p:nvSpPr>
        <p:spPr>
          <a:xfrm>
            <a:off x="406440" y="26208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97" name="CustomShape 698"/>
          <p:cNvSpPr/>
          <p:nvPr/>
        </p:nvSpPr>
        <p:spPr>
          <a:xfrm>
            <a:off x="11738880" y="4222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698" name="CustomShape 699"/>
          <p:cNvSpPr/>
          <p:nvPr/>
        </p:nvSpPr>
        <p:spPr>
          <a:xfrm>
            <a:off x="11728440" y="42228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699" name="CustomShape 700"/>
          <p:cNvSpPr/>
          <p:nvPr/>
        </p:nvSpPr>
        <p:spPr>
          <a:xfrm>
            <a:off x="11766960" y="41436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00" name="CustomShape 701"/>
          <p:cNvSpPr/>
          <p:nvPr/>
        </p:nvSpPr>
        <p:spPr>
          <a:xfrm>
            <a:off x="11728440" y="50472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01" name="CustomShape 702"/>
          <p:cNvSpPr/>
          <p:nvPr/>
        </p:nvSpPr>
        <p:spPr>
          <a:xfrm>
            <a:off x="300600" y="76680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02" name="CustomShape 703"/>
          <p:cNvSpPr/>
          <p:nvPr/>
        </p:nvSpPr>
        <p:spPr>
          <a:xfrm>
            <a:off x="289800" y="76680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03" name="CustomShape 704"/>
          <p:cNvSpPr/>
          <p:nvPr/>
        </p:nvSpPr>
        <p:spPr>
          <a:xfrm>
            <a:off x="300600" y="758880"/>
            <a:ext cx="11484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04" name="CustomShape 705"/>
          <p:cNvSpPr/>
          <p:nvPr/>
        </p:nvSpPr>
        <p:spPr>
          <a:xfrm>
            <a:off x="402120" y="808200"/>
            <a:ext cx="5148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05" name="CustomShape 706"/>
          <p:cNvSpPr/>
          <p:nvPr/>
        </p:nvSpPr>
        <p:spPr>
          <a:xfrm>
            <a:off x="11743200" y="96696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06" name="CustomShape 707"/>
          <p:cNvSpPr/>
          <p:nvPr/>
        </p:nvSpPr>
        <p:spPr>
          <a:xfrm>
            <a:off x="11735280" y="969840"/>
            <a:ext cx="161640" cy="189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07" name="CustomShape 708"/>
          <p:cNvSpPr/>
          <p:nvPr/>
        </p:nvSpPr>
        <p:spPr>
          <a:xfrm>
            <a:off x="11770560" y="960480"/>
            <a:ext cx="1152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08" name="CustomShape 709"/>
          <p:cNvSpPr/>
          <p:nvPr/>
        </p:nvSpPr>
        <p:spPr>
          <a:xfrm>
            <a:off x="11735280" y="105084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09" name="CustomShape 710"/>
          <p:cNvSpPr/>
          <p:nvPr/>
        </p:nvSpPr>
        <p:spPr>
          <a:xfrm>
            <a:off x="302760" y="48744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10" name="CustomShape 711"/>
          <p:cNvSpPr/>
          <p:nvPr/>
        </p:nvSpPr>
        <p:spPr>
          <a:xfrm>
            <a:off x="292320" y="488880"/>
            <a:ext cx="1634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11" name="CustomShape 712"/>
          <p:cNvSpPr/>
          <p:nvPr/>
        </p:nvSpPr>
        <p:spPr>
          <a:xfrm>
            <a:off x="302760" y="460440"/>
            <a:ext cx="1152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12" name="CustomShape 713"/>
          <p:cNvSpPr/>
          <p:nvPr/>
        </p:nvSpPr>
        <p:spPr>
          <a:xfrm>
            <a:off x="404280" y="55080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13" name="CustomShape 714"/>
          <p:cNvSpPr/>
          <p:nvPr/>
        </p:nvSpPr>
        <p:spPr>
          <a:xfrm>
            <a:off x="11743200" y="71136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14" name="CustomShape 715"/>
          <p:cNvSpPr/>
          <p:nvPr/>
        </p:nvSpPr>
        <p:spPr>
          <a:xfrm>
            <a:off x="11730960" y="71136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15" name="CustomShape 716"/>
          <p:cNvSpPr/>
          <p:nvPr/>
        </p:nvSpPr>
        <p:spPr>
          <a:xfrm>
            <a:off x="11768760" y="703440"/>
            <a:ext cx="11520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16" name="CustomShape 717"/>
          <p:cNvSpPr/>
          <p:nvPr/>
        </p:nvSpPr>
        <p:spPr>
          <a:xfrm>
            <a:off x="11730960" y="77472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17" name="CustomShape 718"/>
          <p:cNvSpPr/>
          <p:nvPr/>
        </p:nvSpPr>
        <p:spPr>
          <a:xfrm>
            <a:off x="300600" y="1036800"/>
            <a:ext cx="14004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18" name="CustomShape 719"/>
          <p:cNvSpPr/>
          <p:nvPr/>
        </p:nvSpPr>
        <p:spPr>
          <a:xfrm>
            <a:off x="288000" y="103680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19" name="CustomShape 720"/>
          <p:cNvSpPr/>
          <p:nvPr/>
        </p:nvSpPr>
        <p:spPr>
          <a:xfrm>
            <a:off x="300600" y="1028880"/>
            <a:ext cx="11052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20" name="CustomShape 721"/>
          <p:cNvSpPr/>
          <p:nvPr/>
        </p:nvSpPr>
        <p:spPr>
          <a:xfrm>
            <a:off x="399960" y="110016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21" name="CustomShape 722"/>
          <p:cNvSpPr/>
          <p:nvPr/>
        </p:nvSpPr>
        <p:spPr>
          <a:xfrm>
            <a:off x="11747520" y="125748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22" name="CustomShape 723"/>
          <p:cNvSpPr/>
          <p:nvPr/>
        </p:nvSpPr>
        <p:spPr>
          <a:xfrm>
            <a:off x="11737080" y="125748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23" name="CustomShape 724"/>
          <p:cNvSpPr/>
          <p:nvPr/>
        </p:nvSpPr>
        <p:spPr>
          <a:xfrm>
            <a:off x="11774880" y="1249200"/>
            <a:ext cx="11088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24" name="CustomShape 725"/>
          <p:cNvSpPr/>
          <p:nvPr/>
        </p:nvSpPr>
        <p:spPr>
          <a:xfrm>
            <a:off x="11737080" y="1320840"/>
            <a:ext cx="5112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25" name="CustomShape 726"/>
          <p:cNvSpPr/>
          <p:nvPr/>
        </p:nvSpPr>
        <p:spPr>
          <a:xfrm>
            <a:off x="300600" y="35100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26" name="CustomShape 727"/>
          <p:cNvSpPr/>
          <p:nvPr/>
        </p:nvSpPr>
        <p:spPr>
          <a:xfrm>
            <a:off x="289800" y="3524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27" name="CustomShape 728"/>
          <p:cNvSpPr/>
          <p:nvPr/>
        </p:nvSpPr>
        <p:spPr>
          <a:xfrm>
            <a:off x="300600" y="344520"/>
            <a:ext cx="11484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28" name="CustomShape 729"/>
          <p:cNvSpPr/>
          <p:nvPr/>
        </p:nvSpPr>
        <p:spPr>
          <a:xfrm>
            <a:off x="402120" y="414360"/>
            <a:ext cx="5148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29" name="CustomShape 730"/>
          <p:cNvSpPr/>
          <p:nvPr/>
        </p:nvSpPr>
        <p:spPr>
          <a:xfrm>
            <a:off x="11743200" y="57312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30" name="CustomShape 731"/>
          <p:cNvSpPr/>
          <p:nvPr/>
        </p:nvSpPr>
        <p:spPr>
          <a:xfrm>
            <a:off x="11735280" y="5731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31" name="CustomShape 732"/>
          <p:cNvSpPr/>
          <p:nvPr/>
        </p:nvSpPr>
        <p:spPr>
          <a:xfrm>
            <a:off x="11770560" y="56664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32" name="CustomShape 733"/>
          <p:cNvSpPr/>
          <p:nvPr/>
        </p:nvSpPr>
        <p:spPr>
          <a:xfrm>
            <a:off x="11735280" y="61920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33" name="CustomShape 734"/>
          <p:cNvSpPr/>
          <p:nvPr/>
        </p:nvSpPr>
        <p:spPr>
          <a:xfrm>
            <a:off x="298440" y="898560"/>
            <a:ext cx="14004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34" name="CustomShape 735"/>
          <p:cNvSpPr/>
          <p:nvPr/>
        </p:nvSpPr>
        <p:spPr>
          <a:xfrm>
            <a:off x="285480" y="89856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35" name="CustomShape 736"/>
          <p:cNvSpPr/>
          <p:nvPr/>
        </p:nvSpPr>
        <p:spPr>
          <a:xfrm>
            <a:off x="298440" y="892080"/>
            <a:ext cx="11088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36" name="CustomShape 737"/>
          <p:cNvSpPr/>
          <p:nvPr/>
        </p:nvSpPr>
        <p:spPr>
          <a:xfrm>
            <a:off x="397800" y="960480"/>
            <a:ext cx="4932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37" name="CustomShape 738"/>
          <p:cNvSpPr/>
          <p:nvPr/>
        </p:nvSpPr>
        <p:spPr>
          <a:xfrm>
            <a:off x="11749680" y="112068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38" name="CustomShape 739"/>
          <p:cNvSpPr/>
          <p:nvPr/>
        </p:nvSpPr>
        <p:spPr>
          <a:xfrm>
            <a:off x="11738880" y="112068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39" name="CustomShape 740"/>
          <p:cNvSpPr/>
          <p:nvPr/>
        </p:nvSpPr>
        <p:spPr>
          <a:xfrm>
            <a:off x="11777400" y="1114560"/>
            <a:ext cx="11088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40" name="CustomShape 741"/>
          <p:cNvSpPr/>
          <p:nvPr/>
        </p:nvSpPr>
        <p:spPr>
          <a:xfrm>
            <a:off x="11738880" y="1163520"/>
            <a:ext cx="5148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41" name="CustomShape 742"/>
          <p:cNvSpPr/>
          <p:nvPr/>
        </p:nvSpPr>
        <p:spPr>
          <a:xfrm>
            <a:off x="300600" y="60012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42" name="CustomShape 743"/>
          <p:cNvSpPr/>
          <p:nvPr/>
        </p:nvSpPr>
        <p:spPr>
          <a:xfrm>
            <a:off x="288000" y="6001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43" name="CustomShape 744"/>
          <p:cNvSpPr/>
          <p:nvPr/>
        </p:nvSpPr>
        <p:spPr>
          <a:xfrm>
            <a:off x="300600" y="596880"/>
            <a:ext cx="11052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44" name="CustomShape 745"/>
          <p:cNvSpPr/>
          <p:nvPr/>
        </p:nvSpPr>
        <p:spPr>
          <a:xfrm>
            <a:off x="399960" y="68436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45" name="CustomShape 746"/>
          <p:cNvSpPr/>
          <p:nvPr/>
        </p:nvSpPr>
        <p:spPr>
          <a:xfrm>
            <a:off x="11747520" y="822240"/>
            <a:ext cx="140040" cy="206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46" name="CustomShape 747"/>
          <p:cNvSpPr/>
          <p:nvPr/>
        </p:nvSpPr>
        <p:spPr>
          <a:xfrm>
            <a:off x="11737080" y="824040"/>
            <a:ext cx="161640" cy="212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47" name="CustomShape 748"/>
          <p:cNvSpPr/>
          <p:nvPr/>
        </p:nvSpPr>
        <p:spPr>
          <a:xfrm>
            <a:off x="11774880" y="814320"/>
            <a:ext cx="1108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48" name="CustomShape 749"/>
          <p:cNvSpPr/>
          <p:nvPr/>
        </p:nvSpPr>
        <p:spPr>
          <a:xfrm>
            <a:off x="11737080" y="90648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49" name="CustomShape 750"/>
          <p:cNvSpPr/>
          <p:nvPr/>
        </p:nvSpPr>
        <p:spPr>
          <a:xfrm>
            <a:off x="296280" y="114768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50" name="CustomShape 751"/>
          <p:cNvSpPr/>
          <p:nvPr/>
        </p:nvSpPr>
        <p:spPr>
          <a:xfrm>
            <a:off x="285480" y="1147680"/>
            <a:ext cx="15948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51" name="CustomShape 752"/>
          <p:cNvSpPr/>
          <p:nvPr/>
        </p:nvSpPr>
        <p:spPr>
          <a:xfrm>
            <a:off x="296280" y="1141560"/>
            <a:ext cx="11052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52" name="CustomShape 753"/>
          <p:cNvSpPr/>
          <p:nvPr/>
        </p:nvSpPr>
        <p:spPr>
          <a:xfrm>
            <a:off x="396000" y="123192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53" name="CustomShape 754"/>
          <p:cNvSpPr/>
          <p:nvPr/>
        </p:nvSpPr>
        <p:spPr>
          <a:xfrm>
            <a:off x="11751840" y="1390680"/>
            <a:ext cx="14004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54" name="CustomShape 755"/>
          <p:cNvSpPr/>
          <p:nvPr/>
        </p:nvSpPr>
        <p:spPr>
          <a:xfrm>
            <a:off x="11743200" y="1390680"/>
            <a:ext cx="15948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55" name="CustomShape 756"/>
          <p:cNvSpPr/>
          <p:nvPr/>
        </p:nvSpPr>
        <p:spPr>
          <a:xfrm>
            <a:off x="11779200" y="1363680"/>
            <a:ext cx="1108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56" name="CustomShape 757"/>
          <p:cNvSpPr/>
          <p:nvPr/>
        </p:nvSpPr>
        <p:spPr>
          <a:xfrm>
            <a:off x="11743200" y="1455840"/>
            <a:ext cx="514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57" name="CustomShape 758"/>
          <p:cNvSpPr/>
          <p:nvPr/>
        </p:nvSpPr>
        <p:spPr>
          <a:xfrm>
            <a:off x="378720" y="233280"/>
            <a:ext cx="6840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58" name="CustomShape 759"/>
          <p:cNvSpPr/>
          <p:nvPr/>
        </p:nvSpPr>
        <p:spPr>
          <a:xfrm>
            <a:off x="368280" y="231840"/>
            <a:ext cx="57240" cy="20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59" name="CustomShape 760"/>
          <p:cNvSpPr/>
          <p:nvPr/>
        </p:nvSpPr>
        <p:spPr>
          <a:xfrm>
            <a:off x="423360" y="233280"/>
            <a:ext cx="3456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60" name="CustomShape 761"/>
          <p:cNvSpPr/>
          <p:nvPr/>
        </p:nvSpPr>
        <p:spPr>
          <a:xfrm>
            <a:off x="421560" y="266760"/>
            <a:ext cx="36360" cy="44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61" name="CustomShape 762"/>
          <p:cNvSpPr/>
          <p:nvPr/>
        </p:nvSpPr>
        <p:spPr>
          <a:xfrm>
            <a:off x="372600" y="233280"/>
            <a:ext cx="615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62" name="CustomShape 763"/>
          <p:cNvSpPr/>
          <p:nvPr/>
        </p:nvSpPr>
        <p:spPr>
          <a:xfrm>
            <a:off x="300600" y="1700280"/>
            <a:ext cx="14220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63" name="CustomShape 764"/>
          <p:cNvSpPr/>
          <p:nvPr/>
        </p:nvSpPr>
        <p:spPr>
          <a:xfrm>
            <a:off x="289800" y="170028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64" name="CustomShape 765"/>
          <p:cNvSpPr/>
          <p:nvPr/>
        </p:nvSpPr>
        <p:spPr>
          <a:xfrm>
            <a:off x="300600" y="169056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65" name="CustomShape 766"/>
          <p:cNvSpPr/>
          <p:nvPr/>
        </p:nvSpPr>
        <p:spPr>
          <a:xfrm>
            <a:off x="402120" y="1784520"/>
            <a:ext cx="514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66" name="CustomShape 767"/>
          <p:cNvSpPr/>
          <p:nvPr/>
        </p:nvSpPr>
        <p:spPr>
          <a:xfrm>
            <a:off x="11743200" y="194616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67" name="CustomShape 768"/>
          <p:cNvSpPr/>
          <p:nvPr/>
        </p:nvSpPr>
        <p:spPr>
          <a:xfrm>
            <a:off x="11735280" y="194616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68" name="CustomShape 769"/>
          <p:cNvSpPr/>
          <p:nvPr/>
        </p:nvSpPr>
        <p:spPr>
          <a:xfrm>
            <a:off x="11770560" y="1936800"/>
            <a:ext cx="11520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69" name="CustomShape 770"/>
          <p:cNvSpPr/>
          <p:nvPr/>
        </p:nvSpPr>
        <p:spPr>
          <a:xfrm>
            <a:off x="11735280" y="2003400"/>
            <a:ext cx="5112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70" name="CustomShape 771"/>
          <p:cNvSpPr/>
          <p:nvPr/>
        </p:nvSpPr>
        <p:spPr>
          <a:xfrm>
            <a:off x="300600" y="622764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71" name="CustomShape 772"/>
          <p:cNvSpPr/>
          <p:nvPr/>
        </p:nvSpPr>
        <p:spPr>
          <a:xfrm>
            <a:off x="289800" y="62276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72" name="CustomShape 773"/>
          <p:cNvSpPr/>
          <p:nvPr/>
        </p:nvSpPr>
        <p:spPr>
          <a:xfrm>
            <a:off x="300600" y="622764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73" name="CustomShape 774"/>
          <p:cNvSpPr/>
          <p:nvPr/>
        </p:nvSpPr>
        <p:spPr>
          <a:xfrm>
            <a:off x="402120" y="6308640"/>
            <a:ext cx="514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74" name="CustomShape 775"/>
          <p:cNvSpPr/>
          <p:nvPr/>
        </p:nvSpPr>
        <p:spPr>
          <a:xfrm>
            <a:off x="11743200" y="6410160"/>
            <a:ext cx="142560" cy="1382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75" name="CustomShape 776"/>
          <p:cNvSpPr/>
          <p:nvPr/>
        </p:nvSpPr>
        <p:spPr>
          <a:xfrm>
            <a:off x="11735280" y="6410160"/>
            <a:ext cx="161640" cy="150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76" name="CustomShape 777"/>
          <p:cNvSpPr/>
          <p:nvPr/>
        </p:nvSpPr>
        <p:spPr>
          <a:xfrm>
            <a:off x="11770560" y="6410160"/>
            <a:ext cx="11268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77" name="CustomShape 778"/>
          <p:cNvSpPr/>
          <p:nvPr/>
        </p:nvSpPr>
        <p:spPr>
          <a:xfrm>
            <a:off x="11735280" y="6472080"/>
            <a:ext cx="5112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78" name="CustomShape 779"/>
          <p:cNvSpPr/>
          <p:nvPr/>
        </p:nvSpPr>
        <p:spPr>
          <a:xfrm>
            <a:off x="300600" y="6381720"/>
            <a:ext cx="142200" cy="1857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79" name="CustomShape 780"/>
          <p:cNvSpPr/>
          <p:nvPr/>
        </p:nvSpPr>
        <p:spPr>
          <a:xfrm>
            <a:off x="289800" y="638316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80" name="CustomShape 781"/>
          <p:cNvSpPr/>
          <p:nvPr/>
        </p:nvSpPr>
        <p:spPr>
          <a:xfrm>
            <a:off x="300600" y="637380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81" name="CustomShape 782"/>
          <p:cNvSpPr/>
          <p:nvPr/>
        </p:nvSpPr>
        <p:spPr>
          <a:xfrm>
            <a:off x="402120" y="6423120"/>
            <a:ext cx="5148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82" name="CustomShape 783"/>
          <p:cNvSpPr/>
          <p:nvPr/>
        </p:nvSpPr>
        <p:spPr>
          <a:xfrm>
            <a:off x="306720" y="3351240"/>
            <a:ext cx="142560" cy="204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83" name="CustomShape 784"/>
          <p:cNvSpPr/>
          <p:nvPr/>
        </p:nvSpPr>
        <p:spPr>
          <a:xfrm>
            <a:off x="296280" y="3351240"/>
            <a:ext cx="161640" cy="212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84" name="CustomShape 785"/>
          <p:cNvSpPr/>
          <p:nvPr/>
        </p:nvSpPr>
        <p:spPr>
          <a:xfrm>
            <a:off x="306720" y="3340080"/>
            <a:ext cx="115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85" name="CustomShape 786"/>
          <p:cNvSpPr/>
          <p:nvPr/>
        </p:nvSpPr>
        <p:spPr>
          <a:xfrm>
            <a:off x="406440" y="343548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86" name="CustomShape 787"/>
          <p:cNvSpPr/>
          <p:nvPr/>
        </p:nvSpPr>
        <p:spPr>
          <a:xfrm>
            <a:off x="11738880" y="359244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87" name="CustomShape 788"/>
          <p:cNvSpPr/>
          <p:nvPr/>
        </p:nvSpPr>
        <p:spPr>
          <a:xfrm>
            <a:off x="11728440" y="35924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88" name="CustomShape 789"/>
          <p:cNvSpPr/>
          <p:nvPr/>
        </p:nvSpPr>
        <p:spPr>
          <a:xfrm>
            <a:off x="11766960" y="3584520"/>
            <a:ext cx="11484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89" name="CustomShape 790"/>
          <p:cNvSpPr/>
          <p:nvPr/>
        </p:nvSpPr>
        <p:spPr>
          <a:xfrm>
            <a:off x="11728440" y="365436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90" name="CustomShape 791"/>
          <p:cNvSpPr/>
          <p:nvPr/>
        </p:nvSpPr>
        <p:spPr>
          <a:xfrm>
            <a:off x="306720" y="528480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91" name="CustomShape 792"/>
          <p:cNvSpPr/>
          <p:nvPr/>
        </p:nvSpPr>
        <p:spPr>
          <a:xfrm>
            <a:off x="296280" y="5288040"/>
            <a:ext cx="1616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92" name="CustomShape 793"/>
          <p:cNvSpPr/>
          <p:nvPr/>
        </p:nvSpPr>
        <p:spPr>
          <a:xfrm>
            <a:off x="306720" y="527832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93" name="CustomShape 794"/>
          <p:cNvSpPr/>
          <p:nvPr/>
        </p:nvSpPr>
        <p:spPr>
          <a:xfrm>
            <a:off x="406440" y="5329080"/>
            <a:ext cx="5364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94" name="CustomShape 795"/>
          <p:cNvSpPr/>
          <p:nvPr/>
        </p:nvSpPr>
        <p:spPr>
          <a:xfrm>
            <a:off x="11738880" y="550224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95" name="CustomShape 796"/>
          <p:cNvSpPr/>
          <p:nvPr/>
        </p:nvSpPr>
        <p:spPr>
          <a:xfrm>
            <a:off x="11728440" y="55022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96" name="CustomShape 797"/>
          <p:cNvSpPr/>
          <p:nvPr/>
        </p:nvSpPr>
        <p:spPr>
          <a:xfrm>
            <a:off x="11766960" y="550224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97" name="CustomShape 798"/>
          <p:cNvSpPr/>
          <p:nvPr/>
        </p:nvSpPr>
        <p:spPr>
          <a:xfrm>
            <a:off x="11728440" y="557208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798" name="CustomShape 799"/>
          <p:cNvSpPr/>
          <p:nvPr/>
        </p:nvSpPr>
        <p:spPr>
          <a:xfrm>
            <a:off x="302760" y="14428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799" name="CustomShape 800"/>
          <p:cNvSpPr/>
          <p:nvPr/>
        </p:nvSpPr>
        <p:spPr>
          <a:xfrm>
            <a:off x="292320" y="144288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00" name="CustomShape 801"/>
          <p:cNvSpPr/>
          <p:nvPr/>
        </p:nvSpPr>
        <p:spPr>
          <a:xfrm>
            <a:off x="302760" y="1433520"/>
            <a:ext cx="11520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01" name="CustomShape 802"/>
          <p:cNvSpPr/>
          <p:nvPr/>
        </p:nvSpPr>
        <p:spPr>
          <a:xfrm>
            <a:off x="404280" y="1503360"/>
            <a:ext cx="5364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02" name="CustomShape 803"/>
          <p:cNvSpPr/>
          <p:nvPr/>
        </p:nvSpPr>
        <p:spPr>
          <a:xfrm>
            <a:off x="11743200" y="166536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03" name="CustomShape 804"/>
          <p:cNvSpPr/>
          <p:nvPr/>
        </p:nvSpPr>
        <p:spPr>
          <a:xfrm>
            <a:off x="11730960" y="166536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04" name="CustomShape 805"/>
          <p:cNvSpPr/>
          <p:nvPr/>
        </p:nvSpPr>
        <p:spPr>
          <a:xfrm>
            <a:off x="11768760" y="165744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05" name="CustomShape 806"/>
          <p:cNvSpPr/>
          <p:nvPr/>
        </p:nvSpPr>
        <p:spPr>
          <a:xfrm>
            <a:off x="11730960" y="170640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06" name="CustomShape 807"/>
          <p:cNvSpPr/>
          <p:nvPr/>
        </p:nvSpPr>
        <p:spPr>
          <a:xfrm>
            <a:off x="302760" y="59626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07" name="CustomShape 808"/>
          <p:cNvSpPr/>
          <p:nvPr/>
        </p:nvSpPr>
        <p:spPr>
          <a:xfrm>
            <a:off x="292320" y="596268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08" name="CustomShape 809"/>
          <p:cNvSpPr/>
          <p:nvPr/>
        </p:nvSpPr>
        <p:spPr>
          <a:xfrm>
            <a:off x="302760" y="5954760"/>
            <a:ext cx="115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09" name="CustomShape 810"/>
          <p:cNvSpPr/>
          <p:nvPr/>
        </p:nvSpPr>
        <p:spPr>
          <a:xfrm>
            <a:off x="404280" y="602460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10" name="CustomShape 811"/>
          <p:cNvSpPr/>
          <p:nvPr/>
        </p:nvSpPr>
        <p:spPr>
          <a:xfrm>
            <a:off x="11743200" y="6165720"/>
            <a:ext cx="142560" cy="1666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11" name="CustomShape 812"/>
          <p:cNvSpPr/>
          <p:nvPr/>
        </p:nvSpPr>
        <p:spPr>
          <a:xfrm>
            <a:off x="11730960" y="6165720"/>
            <a:ext cx="163440" cy="176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12" name="CustomShape 813"/>
          <p:cNvSpPr/>
          <p:nvPr/>
        </p:nvSpPr>
        <p:spPr>
          <a:xfrm>
            <a:off x="11768760" y="6161040"/>
            <a:ext cx="1152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13" name="CustomShape 814"/>
          <p:cNvSpPr/>
          <p:nvPr/>
        </p:nvSpPr>
        <p:spPr>
          <a:xfrm>
            <a:off x="11730960" y="6222960"/>
            <a:ext cx="536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14" name="CustomShape 815"/>
          <p:cNvSpPr/>
          <p:nvPr/>
        </p:nvSpPr>
        <p:spPr>
          <a:xfrm>
            <a:off x="306720" y="309564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15" name="CustomShape 816"/>
          <p:cNvSpPr/>
          <p:nvPr/>
        </p:nvSpPr>
        <p:spPr>
          <a:xfrm>
            <a:off x="298440" y="30956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16" name="CustomShape 817"/>
          <p:cNvSpPr/>
          <p:nvPr/>
        </p:nvSpPr>
        <p:spPr>
          <a:xfrm>
            <a:off x="306720" y="308448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17" name="CustomShape 818"/>
          <p:cNvSpPr/>
          <p:nvPr/>
        </p:nvSpPr>
        <p:spPr>
          <a:xfrm>
            <a:off x="408600" y="3137040"/>
            <a:ext cx="5364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18" name="CustomShape 819"/>
          <p:cNvSpPr/>
          <p:nvPr/>
        </p:nvSpPr>
        <p:spPr>
          <a:xfrm>
            <a:off x="11737080" y="33148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19" name="CustomShape 820"/>
          <p:cNvSpPr/>
          <p:nvPr/>
        </p:nvSpPr>
        <p:spPr>
          <a:xfrm>
            <a:off x="11726640" y="331776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20" name="CustomShape 821"/>
          <p:cNvSpPr/>
          <p:nvPr/>
        </p:nvSpPr>
        <p:spPr>
          <a:xfrm>
            <a:off x="11764440" y="3306600"/>
            <a:ext cx="115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21" name="CustomShape 822"/>
          <p:cNvSpPr/>
          <p:nvPr/>
        </p:nvSpPr>
        <p:spPr>
          <a:xfrm>
            <a:off x="11726640" y="337176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22" name="CustomShape 823"/>
          <p:cNvSpPr/>
          <p:nvPr/>
        </p:nvSpPr>
        <p:spPr>
          <a:xfrm>
            <a:off x="306720" y="500220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23" name="CustomShape 824"/>
          <p:cNvSpPr/>
          <p:nvPr/>
        </p:nvSpPr>
        <p:spPr>
          <a:xfrm>
            <a:off x="298440" y="500220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24" name="CustomShape 825"/>
          <p:cNvSpPr/>
          <p:nvPr/>
        </p:nvSpPr>
        <p:spPr>
          <a:xfrm>
            <a:off x="306720" y="4994280"/>
            <a:ext cx="11520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25" name="CustomShape 826"/>
          <p:cNvSpPr/>
          <p:nvPr/>
        </p:nvSpPr>
        <p:spPr>
          <a:xfrm>
            <a:off x="408600" y="5064120"/>
            <a:ext cx="5364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26" name="CustomShape 827"/>
          <p:cNvSpPr/>
          <p:nvPr/>
        </p:nvSpPr>
        <p:spPr>
          <a:xfrm>
            <a:off x="11737080" y="522612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27" name="CustomShape 828"/>
          <p:cNvSpPr/>
          <p:nvPr/>
        </p:nvSpPr>
        <p:spPr>
          <a:xfrm>
            <a:off x="11726640" y="5226120"/>
            <a:ext cx="1616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28" name="CustomShape 829"/>
          <p:cNvSpPr/>
          <p:nvPr/>
        </p:nvSpPr>
        <p:spPr>
          <a:xfrm>
            <a:off x="11764440" y="521820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29" name="CustomShape 830"/>
          <p:cNvSpPr/>
          <p:nvPr/>
        </p:nvSpPr>
        <p:spPr>
          <a:xfrm>
            <a:off x="11726640" y="528948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30" name="CustomShape 831"/>
          <p:cNvSpPr/>
          <p:nvPr/>
        </p:nvSpPr>
        <p:spPr>
          <a:xfrm>
            <a:off x="300600" y="198756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31" name="CustomShape 832"/>
          <p:cNvSpPr/>
          <p:nvPr/>
        </p:nvSpPr>
        <p:spPr>
          <a:xfrm>
            <a:off x="288000" y="198756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32" name="CustomShape 833"/>
          <p:cNvSpPr/>
          <p:nvPr/>
        </p:nvSpPr>
        <p:spPr>
          <a:xfrm>
            <a:off x="300600" y="1981080"/>
            <a:ext cx="11052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33" name="CustomShape 834"/>
          <p:cNvSpPr/>
          <p:nvPr/>
        </p:nvSpPr>
        <p:spPr>
          <a:xfrm>
            <a:off x="399960" y="204804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34" name="CustomShape 835"/>
          <p:cNvSpPr/>
          <p:nvPr/>
        </p:nvSpPr>
        <p:spPr>
          <a:xfrm>
            <a:off x="11747520" y="220968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35" name="CustomShape 836"/>
          <p:cNvSpPr/>
          <p:nvPr/>
        </p:nvSpPr>
        <p:spPr>
          <a:xfrm>
            <a:off x="11737080" y="22129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36" name="CustomShape 837"/>
          <p:cNvSpPr/>
          <p:nvPr/>
        </p:nvSpPr>
        <p:spPr>
          <a:xfrm>
            <a:off x="11774880" y="2201760"/>
            <a:ext cx="1108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37" name="CustomShape 838"/>
          <p:cNvSpPr/>
          <p:nvPr/>
        </p:nvSpPr>
        <p:spPr>
          <a:xfrm>
            <a:off x="11737080" y="2252520"/>
            <a:ext cx="5112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38" name="CustomShape 839"/>
          <p:cNvSpPr/>
          <p:nvPr/>
        </p:nvSpPr>
        <p:spPr>
          <a:xfrm>
            <a:off x="300600" y="389880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39" name="CustomShape 840"/>
          <p:cNvSpPr/>
          <p:nvPr/>
        </p:nvSpPr>
        <p:spPr>
          <a:xfrm>
            <a:off x="288000" y="389880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40" name="CustomShape 841"/>
          <p:cNvSpPr/>
          <p:nvPr/>
        </p:nvSpPr>
        <p:spPr>
          <a:xfrm>
            <a:off x="300600" y="3892680"/>
            <a:ext cx="11052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41" name="CustomShape 842"/>
          <p:cNvSpPr/>
          <p:nvPr/>
        </p:nvSpPr>
        <p:spPr>
          <a:xfrm>
            <a:off x="399960" y="3962520"/>
            <a:ext cx="5112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42" name="CustomShape 843"/>
          <p:cNvSpPr/>
          <p:nvPr/>
        </p:nvSpPr>
        <p:spPr>
          <a:xfrm>
            <a:off x="11747520" y="411948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43" name="CustomShape 844"/>
          <p:cNvSpPr/>
          <p:nvPr/>
        </p:nvSpPr>
        <p:spPr>
          <a:xfrm>
            <a:off x="11737080" y="411948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44" name="CustomShape 845"/>
          <p:cNvSpPr/>
          <p:nvPr/>
        </p:nvSpPr>
        <p:spPr>
          <a:xfrm>
            <a:off x="11774880" y="4113360"/>
            <a:ext cx="11088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45" name="CustomShape 846"/>
          <p:cNvSpPr/>
          <p:nvPr/>
        </p:nvSpPr>
        <p:spPr>
          <a:xfrm>
            <a:off x="11737080" y="418464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46" name="CustomShape 847"/>
          <p:cNvSpPr/>
          <p:nvPr/>
        </p:nvSpPr>
        <p:spPr>
          <a:xfrm>
            <a:off x="302760" y="36352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47" name="CustomShape 848"/>
          <p:cNvSpPr/>
          <p:nvPr/>
        </p:nvSpPr>
        <p:spPr>
          <a:xfrm>
            <a:off x="292320" y="3635280"/>
            <a:ext cx="1634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48" name="CustomShape 849"/>
          <p:cNvSpPr/>
          <p:nvPr/>
        </p:nvSpPr>
        <p:spPr>
          <a:xfrm>
            <a:off x="302760" y="3622680"/>
            <a:ext cx="11520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49" name="CustomShape 850"/>
          <p:cNvSpPr/>
          <p:nvPr/>
        </p:nvSpPr>
        <p:spPr>
          <a:xfrm>
            <a:off x="404280" y="368136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50" name="CustomShape 851"/>
          <p:cNvSpPr/>
          <p:nvPr/>
        </p:nvSpPr>
        <p:spPr>
          <a:xfrm>
            <a:off x="11743200" y="385452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51" name="CustomShape 852"/>
          <p:cNvSpPr/>
          <p:nvPr/>
        </p:nvSpPr>
        <p:spPr>
          <a:xfrm>
            <a:off x="11730960" y="385452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52" name="CustomShape 853"/>
          <p:cNvSpPr/>
          <p:nvPr/>
        </p:nvSpPr>
        <p:spPr>
          <a:xfrm>
            <a:off x="11768760" y="3848040"/>
            <a:ext cx="1152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53" name="CustomShape 854"/>
          <p:cNvSpPr/>
          <p:nvPr/>
        </p:nvSpPr>
        <p:spPr>
          <a:xfrm>
            <a:off x="11730960" y="391968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54" name="CustomShape 855"/>
          <p:cNvSpPr/>
          <p:nvPr/>
        </p:nvSpPr>
        <p:spPr>
          <a:xfrm>
            <a:off x="302760" y="554832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55" name="CustomShape 856"/>
          <p:cNvSpPr/>
          <p:nvPr/>
        </p:nvSpPr>
        <p:spPr>
          <a:xfrm>
            <a:off x="292320" y="554832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56" name="CustomShape 857"/>
          <p:cNvSpPr/>
          <p:nvPr/>
        </p:nvSpPr>
        <p:spPr>
          <a:xfrm>
            <a:off x="302760" y="554184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57" name="CustomShape 858"/>
          <p:cNvSpPr/>
          <p:nvPr/>
        </p:nvSpPr>
        <p:spPr>
          <a:xfrm>
            <a:off x="404280" y="561168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58" name="CustomShape 859"/>
          <p:cNvSpPr/>
          <p:nvPr/>
        </p:nvSpPr>
        <p:spPr>
          <a:xfrm>
            <a:off x="11743200" y="5769000"/>
            <a:ext cx="142560" cy="1857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59" name="CustomShape 860"/>
          <p:cNvSpPr/>
          <p:nvPr/>
        </p:nvSpPr>
        <p:spPr>
          <a:xfrm>
            <a:off x="11730960" y="577044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60" name="CustomShape 861"/>
          <p:cNvSpPr/>
          <p:nvPr/>
        </p:nvSpPr>
        <p:spPr>
          <a:xfrm>
            <a:off x="11768760" y="5764320"/>
            <a:ext cx="11520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61" name="CustomShape 862"/>
          <p:cNvSpPr/>
          <p:nvPr/>
        </p:nvSpPr>
        <p:spPr>
          <a:xfrm>
            <a:off x="11730960" y="583416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62" name="CustomShape 863"/>
          <p:cNvSpPr/>
          <p:nvPr/>
        </p:nvSpPr>
        <p:spPr>
          <a:xfrm>
            <a:off x="300600" y="130644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63" name="CustomShape 864"/>
          <p:cNvSpPr/>
          <p:nvPr/>
        </p:nvSpPr>
        <p:spPr>
          <a:xfrm>
            <a:off x="289800" y="13064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64" name="CustomShape 865"/>
          <p:cNvSpPr/>
          <p:nvPr/>
        </p:nvSpPr>
        <p:spPr>
          <a:xfrm>
            <a:off x="300600" y="1297080"/>
            <a:ext cx="11484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65" name="CustomShape 866"/>
          <p:cNvSpPr/>
          <p:nvPr/>
        </p:nvSpPr>
        <p:spPr>
          <a:xfrm>
            <a:off x="402120" y="1349280"/>
            <a:ext cx="5148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66" name="CustomShape 867"/>
          <p:cNvSpPr/>
          <p:nvPr/>
        </p:nvSpPr>
        <p:spPr>
          <a:xfrm>
            <a:off x="11743200" y="150660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67" name="CustomShape 868"/>
          <p:cNvSpPr/>
          <p:nvPr/>
        </p:nvSpPr>
        <p:spPr>
          <a:xfrm>
            <a:off x="11735280" y="150660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68" name="CustomShape 869"/>
          <p:cNvSpPr/>
          <p:nvPr/>
        </p:nvSpPr>
        <p:spPr>
          <a:xfrm>
            <a:off x="11770560" y="1503360"/>
            <a:ext cx="1152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69" name="CustomShape 870"/>
          <p:cNvSpPr/>
          <p:nvPr/>
        </p:nvSpPr>
        <p:spPr>
          <a:xfrm>
            <a:off x="11735280" y="159228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70" name="CustomShape 871"/>
          <p:cNvSpPr/>
          <p:nvPr/>
        </p:nvSpPr>
        <p:spPr>
          <a:xfrm>
            <a:off x="300600" y="582444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71" name="CustomShape 872"/>
          <p:cNvSpPr/>
          <p:nvPr/>
        </p:nvSpPr>
        <p:spPr>
          <a:xfrm>
            <a:off x="289800" y="58244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72" name="CustomShape 873"/>
          <p:cNvSpPr/>
          <p:nvPr/>
        </p:nvSpPr>
        <p:spPr>
          <a:xfrm>
            <a:off x="300600" y="5816520"/>
            <a:ext cx="1148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73" name="CustomShape 874"/>
          <p:cNvSpPr/>
          <p:nvPr/>
        </p:nvSpPr>
        <p:spPr>
          <a:xfrm>
            <a:off x="402120" y="5886360"/>
            <a:ext cx="514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74" name="CustomShape 875"/>
          <p:cNvSpPr/>
          <p:nvPr/>
        </p:nvSpPr>
        <p:spPr>
          <a:xfrm>
            <a:off x="11743200" y="6043680"/>
            <a:ext cx="142560" cy="1652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75" name="CustomShape 876"/>
          <p:cNvSpPr/>
          <p:nvPr/>
        </p:nvSpPr>
        <p:spPr>
          <a:xfrm>
            <a:off x="11735280" y="6043680"/>
            <a:ext cx="161640" cy="173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76" name="CustomShape 877"/>
          <p:cNvSpPr/>
          <p:nvPr/>
        </p:nvSpPr>
        <p:spPr>
          <a:xfrm>
            <a:off x="11770560" y="6039000"/>
            <a:ext cx="115200" cy="69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77" name="CustomShape 878"/>
          <p:cNvSpPr/>
          <p:nvPr/>
        </p:nvSpPr>
        <p:spPr>
          <a:xfrm>
            <a:off x="11735280" y="6102360"/>
            <a:ext cx="5112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78" name="CustomShape 879"/>
          <p:cNvSpPr/>
          <p:nvPr/>
        </p:nvSpPr>
        <p:spPr>
          <a:xfrm>
            <a:off x="306720" y="295416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79" name="CustomShape 880"/>
          <p:cNvSpPr/>
          <p:nvPr/>
        </p:nvSpPr>
        <p:spPr>
          <a:xfrm>
            <a:off x="296280" y="295416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80" name="CustomShape 881"/>
          <p:cNvSpPr/>
          <p:nvPr/>
        </p:nvSpPr>
        <p:spPr>
          <a:xfrm>
            <a:off x="306720" y="2948040"/>
            <a:ext cx="115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81" name="CustomShape 882"/>
          <p:cNvSpPr/>
          <p:nvPr/>
        </p:nvSpPr>
        <p:spPr>
          <a:xfrm>
            <a:off x="406440" y="301788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82" name="CustomShape 883"/>
          <p:cNvSpPr/>
          <p:nvPr/>
        </p:nvSpPr>
        <p:spPr>
          <a:xfrm>
            <a:off x="11738880" y="31780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83" name="CustomShape 884"/>
          <p:cNvSpPr/>
          <p:nvPr/>
        </p:nvSpPr>
        <p:spPr>
          <a:xfrm>
            <a:off x="11728440" y="317808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84" name="CustomShape 885"/>
          <p:cNvSpPr/>
          <p:nvPr/>
        </p:nvSpPr>
        <p:spPr>
          <a:xfrm>
            <a:off x="11766960" y="314964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85" name="CustomShape 886"/>
          <p:cNvSpPr/>
          <p:nvPr/>
        </p:nvSpPr>
        <p:spPr>
          <a:xfrm>
            <a:off x="11728440" y="324000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86" name="CustomShape 887"/>
          <p:cNvSpPr/>
          <p:nvPr/>
        </p:nvSpPr>
        <p:spPr>
          <a:xfrm>
            <a:off x="306720" y="486576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87" name="CustomShape 888"/>
          <p:cNvSpPr/>
          <p:nvPr/>
        </p:nvSpPr>
        <p:spPr>
          <a:xfrm>
            <a:off x="296280" y="486576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88" name="CustomShape 889"/>
          <p:cNvSpPr/>
          <p:nvPr/>
        </p:nvSpPr>
        <p:spPr>
          <a:xfrm>
            <a:off x="306720" y="485928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89" name="CustomShape 890"/>
          <p:cNvSpPr/>
          <p:nvPr/>
        </p:nvSpPr>
        <p:spPr>
          <a:xfrm>
            <a:off x="406440" y="4930920"/>
            <a:ext cx="5364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90" name="CustomShape 891"/>
          <p:cNvSpPr/>
          <p:nvPr/>
        </p:nvSpPr>
        <p:spPr>
          <a:xfrm>
            <a:off x="11738880" y="508788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91" name="CustomShape 892"/>
          <p:cNvSpPr/>
          <p:nvPr/>
        </p:nvSpPr>
        <p:spPr>
          <a:xfrm>
            <a:off x="11728440" y="5087880"/>
            <a:ext cx="1616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92" name="CustomShape 893"/>
          <p:cNvSpPr/>
          <p:nvPr/>
        </p:nvSpPr>
        <p:spPr>
          <a:xfrm>
            <a:off x="11766960" y="507996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93" name="CustomShape 894"/>
          <p:cNvSpPr/>
          <p:nvPr/>
        </p:nvSpPr>
        <p:spPr>
          <a:xfrm>
            <a:off x="11728440" y="5153040"/>
            <a:ext cx="536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94" name="CustomShape 895"/>
          <p:cNvSpPr/>
          <p:nvPr/>
        </p:nvSpPr>
        <p:spPr>
          <a:xfrm>
            <a:off x="298440" y="185112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95" name="CustomShape 896"/>
          <p:cNvSpPr/>
          <p:nvPr/>
        </p:nvSpPr>
        <p:spPr>
          <a:xfrm>
            <a:off x="285480" y="18511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96" name="CustomShape 897"/>
          <p:cNvSpPr/>
          <p:nvPr/>
        </p:nvSpPr>
        <p:spPr>
          <a:xfrm>
            <a:off x="298440" y="1844640"/>
            <a:ext cx="1108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97" name="CustomShape 898"/>
          <p:cNvSpPr/>
          <p:nvPr/>
        </p:nvSpPr>
        <p:spPr>
          <a:xfrm>
            <a:off x="397800" y="1893960"/>
            <a:ext cx="493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898" name="CustomShape 899"/>
          <p:cNvSpPr/>
          <p:nvPr/>
        </p:nvSpPr>
        <p:spPr>
          <a:xfrm>
            <a:off x="11749680" y="205272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899" name="CustomShape 900"/>
          <p:cNvSpPr/>
          <p:nvPr/>
        </p:nvSpPr>
        <p:spPr>
          <a:xfrm>
            <a:off x="11738880" y="205596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00" name="CustomShape 901"/>
          <p:cNvSpPr/>
          <p:nvPr/>
        </p:nvSpPr>
        <p:spPr>
          <a:xfrm>
            <a:off x="11777400" y="2048040"/>
            <a:ext cx="1108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01" name="CustomShape 902"/>
          <p:cNvSpPr/>
          <p:nvPr/>
        </p:nvSpPr>
        <p:spPr>
          <a:xfrm>
            <a:off x="11738880" y="2138400"/>
            <a:ext cx="514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02" name="CustomShape 903"/>
          <p:cNvSpPr/>
          <p:nvPr/>
        </p:nvSpPr>
        <p:spPr>
          <a:xfrm>
            <a:off x="300600" y="350028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03" name="CustomShape 904"/>
          <p:cNvSpPr/>
          <p:nvPr/>
        </p:nvSpPr>
        <p:spPr>
          <a:xfrm>
            <a:off x="289800" y="3500280"/>
            <a:ext cx="1616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04" name="CustomShape 905"/>
          <p:cNvSpPr/>
          <p:nvPr/>
        </p:nvSpPr>
        <p:spPr>
          <a:xfrm>
            <a:off x="300600" y="348948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05" name="CustomShape 906"/>
          <p:cNvSpPr/>
          <p:nvPr/>
        </p:nvSpPr>
        <p:spPr>
          <a:xfrm>
            <a:off x="402120" y="3564000"/>
            <a:ext cx="514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06" name="CustomShape 907"/>
          <p:cNvSpPr/>
          <p:nvPr/>
        </p:nvSpPr>
        <p:spPr>
          <a:xfrm>
            <a:off x="11743200" y="371952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07" name="CustomShape 908"/>
          <p:cNvSpPr/>
          <p:nvPr/>
        </p:nvSpPr>
        <p:spPr>
          <a:xfrm>
            <a:off x="11735280" y="37195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08" name="CustomShape 909"/>
          <p:cNvSpPr/>
          <p:nvPr/>
        </p:nvSpPr>
        <p:spPr>
          <a:xfrm>
            <a:off x="11770560" y="371160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09" name="CustomShape 910"/>
          <p:cNvSpPr/>
          <p:nvPr/>
        </p:nvSpPr>
        <p:spPr>
          <a:xfrm>
            <a:off x="11735280" y="378288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10" name="CustomShape 911"/>
          <p:cNvSpPr/>
          <p:nvPr/>
        </p:nvSpPr>
        <p:spPr>
          <a:xfrm>
            <a:off x="300600" y="541188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11" name="CustomShape 912"/>
          <p:cNvSpPr/>
          <p:nvPr/>
        </p:nvSpPr>
        <p:spPr>
          <a:xfrm>
            <a:off x="289800" y="5415120"/>
            <a:ext cx="1616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12" name="CustomShape 913"/>
          <p:cNvSpPr/>
          <p:nvPr/>
        </p:nvSpPr>
        <p:spPr>
          <a:xfrm>
            <a:off x="300600" y="5405400"/>
            <a:ext cx="11484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13" name="CustomShape 914"/>
          <p:cNvSpPr/>
          <p:nvPr/>
        </p:nvSpPr>
        <p:spPr>
          <a:xfrm>
            <a:off x="402120" y="5473800"/>
            <a:ext cx="5148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14" name="CustomShape 915"/>
          <p:cNvSpPr/>
          <p:nvPr/>
        </p:nvSpPr>
        <p:spPr>
          <a:xfrm>
            <a:off x="11743200" y="563400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15" name="CustomShape 916"/>
          <p:cNvSpPr/>
          <p:nvPr/>
        </p:nvSpPr>
        <p:spPr>
          <a:xfrm>
            <a:off x="11735280" y="563400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16" name="CustomShape 917"/>
          <p:cNvSpPr/>
          <p:nvPr/>
        </p:nvSpPr>
        <p:spPr>
          <a:xfrm>
            <a:off x="11770560" y="5626080"/>
            <a:ext cx="115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17" name="CustomShape 918"/>
          <p:cNvSpPr/>
          <p:nvPr/>
        </p:nvSpPr>
        <p:spPr>
          <a:xfrm>
            <a:off x="11735280" y="569736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18" name="CustomShape 919"/>
          <p:cNvSpPr/>
          <p:nvPr/>
        </p:nvSpPr>
        <p:spPr>
          <a:xfrm>
            <a:off x="300600" y="1574640"/>
            <a:ext cx="140040" cy="1857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19" name="CustomShape 920"/>
          <p:cNvSpPr/>
          <p:nvPr/>
        </p:nvSpPr>
        <p:spPr>
          <a:xfrm>
            <a:off x="288000" y="15764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20" name="CustomShape 921"/>
          <p:cNvSpPr/>
          <p:nvPr/>
        </p:nvSpPr>
        <p:spPr>
          <a:xfrm>
            <a:off x="300600" y="1568520"/>
            <a:ext cx="11052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21" name="CustomShape 922"/>
          <p:cNvSpPr/>
          <p:nvPr/>
        </p:nvSpPr>
        <p:spPr>
          <a:xfrm>
            <a:off x="399960" y="1638360"/>
            <a:ext cx="5112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22" name="CustomShape 923"/>
          <p:cNvSpPr/>
          <p:nvPr/>
        </p:nvSpPr>
        <p:spPr>
          <a:xfrm>
            <a:off x="11747520" y="179856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23" name="CustomShape 924"/>
          <p:cNvSpPr/>
          <p:nvPr/>
        </p:nvSpPr>
        <p:spPr>
          <a:xfrm>
            <a:off x="11737080" y="179856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24" name="CustomShape 925"/>
          <p:cNvSpPr/>
          <p:nvPr/>
        </p:nvSpPr>
        <p:spPr>
          <a:xfrm>
            <a:off x="11774880" y="1790640"/>
            <a:ext cx="11088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25" name="CustomShape 926"/>
          <p:cNvSpPr/>
          <p:nvPr/>
        </p:nvSpPr>
        <p:spPr>
          <a:xfrm>
            <a:off x="11737080" y="186228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26" name="CustomShape 927"/>
          <p:cNvSpPr/>
          <p:nvPr/>
        </p:nvSpPr>
        <p:spPr>
          <a:xfrm>
            <a:off x="300600" y="6095880"/>
            <a:ext cx="14004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27" name="CustomShape 928"/>
          <p:cNvSpPr/>
          <p:nvPr/>
        </p:nvSpPr>
        <p:spPr>
          <a:xfrm>
            <a:off x="288000" y="609588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28" name="CustomShape 929"/>
          <p:cNvSpPr/>
          <p:nvPr/>
        </p:nvSpPr>
        <p:spPr>
          <a:xfrm>
            <a:off x="300600" y="6084720"/>
            <a:ext cx="11052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29" name="CustomShape 930"/>
          <p:cNvSpPr/>
          <p:nvPr/>
        </p:nvSpPr>
        <p:spPr>
          <a:xfrm>
            <a:off x="399960" y="615780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30" name="CustomShape 931"/>
          <p:cNvSpPr/>
          <p:nvPr/>
        </p:nvSpPr>
        <p:spPr>
          <a:xfrm>
            <a:off x="11743200" y="6284880"/>
            <a:ext cx="142560" cy="1796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31" name="CustomShape 932"/>
          <p:cNvSpPr/>
          <p:nvPr/>
        </p:nvSpPr>
        <p:spPr>
          <a:xfrm>
            <a:off x="11730960" y="6284880"/>
            <a:ext cx="163440" cy="185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32" name="CustomShape 933"/>
          <p:cNvSpPr/>
          <p:nvPr/>
        </p:nvSpPr>
        <p:spPr>
          <a:xfrm>
            <a:off x="11768760" y="627696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33" name="CustomShape 934"/>
          <p:cNvSpPr/>
          <p:nvPr/>
        </p:nvSpPr>
        <p:spPr>
          <a:xfrm>
            <a:off x="11730960" y="6350040"/>
            <a:ext cx="5364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34" name="CustomShape 935"/>
          <p:cNvSpPr/>
          <p:nvPr/>
        </p:nvSpPr>
        <p:spPr>
          <a:xfrm>
            <a:off x="302760" y="322416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35" name="CustomShape 936"/>
          <p:cNvSpPr/>
          <p:nvPr/>
        </p:nvSpPr>
        <p:spPr>
          <a:xfrm>
            <a:off x="292320" y="322416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36" name="CustomShape 937"/>
          <p:cNvSpPr/>
          <p:nvPr/>
        </p:nvSpPr>
        <p:spPr>
          <a:xfrm>
            <a:off x="302760" y="321624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37" name="CustomShape 938"/>
          <p:cNvSpPr/>
          <p:nvPr/>
        </p:nvSpPr>
        <p:spPr>
          <a:xfrm>
            <a:off x="404280" y="3290760"/>
            <a:ext cx="5364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38" name="CustomShape 939"/>
          <p:cNvSpPr/>
          <p:nvPr/>
        </p:nvSpPr>
        <p:spPr>
          <a:xfrm>
            <a:off x="11743200" y="344016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39" name="CustomShape 940"/>
          <p:cNvSpPr/>
          <p:nvPr/>
        </p:nvSpPr>
        <p:spPr>
          <a:xfrm>
            <a:off x="11730960" y="3444840"/>
            <a:ext cx="1634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40" name="CustomShape 941"/>
          <p:cNvSpPr/>
          <p:nvPr/>
        </p:nvSpPr>
        <p:spPr>
          <a:xfrm>
            <a:off x="11768760" y="343224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41" name="CustomShape 942"/>
          <p:cNvSpPr/>
          <p:nvPr/>
        </p:nvSpPr>
        <p:spPr>
          <a:xfrm>
            <a:off x="11730960" y="3500280"/>
            <a:ext cx="5364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42" name="CustomShape 943"/>
          <p:cNvSpPr/>
          <p:nvPr/>
        </p:nvSpPr>
        <p:spPr>
          <a:xfrm>
            <a:off x="302760" y="513540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43" name="CustomShape 944"/>
          <p:cNvSpPr/>
          <p:nvPr/>
        </p:nvSpPr>
        <p:spPr>
          <a:xfrm>
            <a:off x="292320" y="513540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44" name="CustomShape 945"/>
          <p:cNvSpPr/>
          <p:nvPr/>
        </p:nvSpPr>
        <p:spPr>
          <a:xfrm>
            <a:off x="302760" y="5127480"/>
            <a:ext cx="115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45" name="CustomShape 946"/>
          <p:cNvSpPr/>
          <p:nvPr/>
        </p:nvSpPr>
        <p:spPr>
          <a:xfrm>
            <a:off x="404280" y="519912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46" name="CustomShape 947"/>
          <p:cNvSpPr/>
          <p:nvPr/>
        </p:nvSpPr>
        <p:spPr>
          <a:xfrm>
            <a:off x="11743200" y="53578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47" name="CustomShape 948"/>
          <p:cNvSpPr/>
          <p:nvPr/>
        </p:nvSpPr>
        <p:spPr>
          <a:xfrm>
            <a:off x="11730960" y="535788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48" name="CustomShape 949"/>
          <p:cNvSpPr/>
          <p:nvPr/>
        </p:nvSpPr>
        <p:spPr>
          <a:xfrm>
            <a:off x="11768760" y="535140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49" name="CustomShape 950"/>
          <p:cNvSpPr/>
          <p:nvPr/>
        </p:nvSpPr>
        <p:spPr>
          <a:xfrm>
            <a:off x="11730960" y="542304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50" name="CustomShape 951"/>
          <p:cNvSpPr/>
          <p:nvPr/>
        </p:nvSpPr>
        <p:spPr>
          <a:xfrm>
            <a:off x="296280" y="212256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51" name="CustomShape 952"/>
          <p:cNvSpPr/>
          <p:nvPr/>
        </p:nvSpPr>
        <p:spPr>
          <a:xfrm>
            <a:off x="285480" y="2122560"/>
            <a:ext cx="15948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52" name="CustomShape 953"/>
          <p:cNvSpPr/>
          <p:nvPr/>
        </p:nvSpPr>
        <p:spPr>
          <a:xfrm>
            <a:off x="296280" y="2114640"/>
            <a:ext cx="11052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53" name="CustomShape 954"/>
          <p:cNvSpPr/>
          <p:nvPr/>
        </p:nvSpPr>
        <p:spPr>
          <a:xfrm>
            <a:off x="396000" y="2184480"/>
            <a:ext cx="5112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54" name="CustomShape 955"/>
          <p:cNvSpPr/>
          <p:nvPr/>
        </p:nvSpPr>
        <p:spPr>
          <a:xfrm>
            <a:off x="11751840" y="2344680"/>
            <a:ext cx="14004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55" name="CustomShape 956"/>
          <p:cNvSpPr/>
          <p:nvPr/>
        </p:nvSpPr>
        <p:spPr>
          <a:xfrm>
            <a:off x="11743200" y="2344680"/>
            <a:ext cx="15948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56" name="CustomShape 957"/>
          <p:cNvSpPr/>
          <p:nvPr/>
        </p:nvSpPr>
        <p:spPr>
          <a:xfrm>
            <a:off x="11779200" y="2336760"/>
            <a:ext cx="11088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57" name="CustomShape 958"/>
          <p:cNvSpPr/>
          <p:nvPr/>
        </p:nvSpPr>
        <p:spPr>
          <a:xfrm>
            <a:off x="11743200" y="2408400"/>
            <a:ext cx="5148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58" name="CustomShape 959"/>
          <p:cNvSpPr/>
          <p:nvPr/>
        </p:nvSpPr>
        <p:spPr>
          <a:xfrm>
            <a:off x="296280" y="403056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59" name="CustomShape 960"/>
          <p:cNvSpPr/>
          <p:nvPr/>
        </p:nvSpPr>
        <p:spPr>
          <a:xfrm>
            <a:off x="285480" y="4030560"/>
            <a:ext cx="15948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60" name="CustomShape 961"/>
          <p:cNvSpPr/>
          <p:nvPr/>
        </p:nvSpPr>
        <p:spPr>
          <a:xfrm>
            <a:off x="296280" y="4021200"/>
            <a:ext cx="1105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61" name="CustomShape 962"/>
          <p:cNvSpPr/>
          <p:nvPr/>
        </p:nvSpPr>
        <p:spPr>
          <a:xfrm>
            <a:off x="396000" y="409572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62" name="CustomShape 963"/>
          <p:cNvSpPr/>
          <p:nvPr/>
        </p:nvSpPr>
        <p:spPr>
          <a:xfrm>
            <a:off x="11751840" y="425448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63" name="CustomShape 964"/>
          <p:cNvSpPr/>
          <p:nvPr/>
        </p:nvSpPr>
        <p:spPr>
          <a:xfrm>
            <a:off x="11743200" y="4254480"/>
            <a:ext cx="15948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64" name="CustomShape 965"/>
          <p:cNvSpPr/>
          <p:nvPr/>
        </p:nvSpPr>
        <p:spPr>
          <a:xfrm>
            <a:off x="11779200" y="4248000"/>
            <a:ext cx="11088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65" name="CustomShape 966"/>
          <p:cNvSpPr/>
          <p:nvPr/>
        </p:nvSpPr>
        <p:spPr>
          <a:xfrm>
            <a:off x="11743200" y="4316400"/>
            <a:ext cx="5148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66" name="CustomShape 967"/>
          <p:cNvSpPr/>
          <p:nvPr/>
        </p:nvSpPr>
        <p:spPr>
          <a:xfrm>
            <a:off x="300600" y="3765600"/>
            <a:ext cx="140040" cy="1857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67" name="CustomShape 968"/>
          <p:cNvSpPr/>
          <p:nvPr/>
        </p:nvSpPr>
        <p:spPr>
          <a:xfrm>
            <a:off x="288000" y="376560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68" name="CustomShape 969"/>
          <p:cNvSpPr/>
          <p:nvPr/>
        </p:nvSpPr>
        <p:spPr>
          <a:xfrm>
            <a:off x="300600" y="3759120"/>
            <a:ext cx="11052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69" name="CustomShape 970"/>
          <p:cNvSpPr/>
          <p:nvPr/>
        </p:nvSpPr>
        <p:spPr>
          <a:xfrm>
            <a:off x="399960" y="3827520"/>
            <a:ext cx="5112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70" name="CustomShape 971"/>
          <p:cNvSpPr/>
          <p:nvPr/>
        </p:nvSpPr>
        <p:spPr>
          <a:xfrm>
            <a:off x="11747520" y="398772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71" name="CustomShape 972"/>
          <p:cNvSpPr/>
          <p:nvPr/>
        </p:nvSpPr>
        <p:spPr>
          <a:xfrm>
            <a:off x="11737080" y="3987720"/>
            <a:ext cx="1616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72" name="CustomShape 973"/>
          <p:cNvSpPr/>
          <p:nvPr/>
        </p:nvSpPr>
        <p:spPr>
          <a:xfrm>
            <a:off x="11774880" y="3979800"/>
            <a:ext cx="11088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73" name="CustomShape 974"/>
          <p:cNvSpPr/>
          <p:nvPr/>
        </p:nvSpPr>
        <p:spPr>
          <a:xfrm>
            <a:off x="11737080" y="404352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74" name="CustomShape 975"/>
          <p:cNvSpPr/>
          <p:nvPr/>
        </p:nvSpPr>
        <p:spPr>
          <a:xfrm>
            <a:off x="300600" y="5683320"/>
            <a:ext cx="14004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75" name="CustomShape 976"/>
          <p:cNvSpPr/>
          <p:nvPr/>
        </p:nvSpPr>
        <p:spPr>
          <a:xfrm>
            <a:off x="288000" y="56833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76" name="CustomShape 977"/>
          <p:cNvSpPr/>
          <p:nvPr/>
        </p:nvSpPr>
        <p:spPr>
          <a:xfrm>
            <a:off x="300600" y="5675400"/>
            <a:ext cx="11052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77" name="CustomShape 978"/>
          <p:cNvSpPr/>
          <p:nvPr/>
        </p:nvSpPr>
        <p:spPr>
          <a:xfrm>
            <a:off x="399960" y="574524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78" name="CustomShape 979"/>
          <p:cNvSpPr/>
          <p:nvPr/>
        </p:nvSpPr>
        <p:spPr>
          <a:xfrm>
            <a:off x="11747520" y="590220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79" name="CustomShape 980"/>
          <p:cNvSpPr/>
          <p:nvPr/>
        </p:nvSpPr>
        <p:spPr>
          <a:xfrm>
            <a:off x="11737080" y="59054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80" name="CustomShape 981"/>
          <p:cNvSpPr/>
          <p:nvPr/>
        </p:nvSpPr>
        <p:spPr>
          <a:xfrm>
            <a:off x="11774880" y="5897520"/>
            <a:ext cx="11088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81" name="CustomShape 982"/>
          <p:cNvSpPr/>
          <p:nvPr/>
        </p:nvSpPr>
        <p:spPr>
          <a:xfrm>
            <a:off x="11737080" y="5967360"/>
            <a:ext cx="5112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82" name="CustomShape 983"/>
          <p:cNvSpPr/>
          <p:nvPr/>
        </p:nvSpPr>
        <p:spPr>
          <a:xfrm>
            <a:off x="306720" y="24112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83" name="CustomShape 984"/>
          <p:cNvSpPr/>
          <p:nvPr/>
        </p:nvSpPr>
        <p:spPr>
          <a:xfrm>
            <a:off x="296280" y="241128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84" name="CustomShape 985"/>
          <p:cNvSpPr/>
          <p:nvPr/>
        </p:nvSpPr>
        <p:spPr>
          <a:xfrm>
            <a:off x="306720" y="2408400"/>
            <a:ext cx="115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85" name="CustomShape 986"/>
          <p:cNvSpPr/>
          <p:nvPr/>
        </p:nvSpPr>
        <p:spPr>
          <a:xfrm>
            <a:off x="406440" y="247644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86" name="CustomShape 987"/>
          <p:cNvSpPr/>
          <p:nvPr/>
        </p:nvSpPr>
        <p:spPr>
          <a:xfrm>
            <a:off x="11738880" y="263844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87" name="CustomShape 988"/>
          <p:cNvSpPr/>
          <p:nvPr/>
        </p:nvSpPr>
        <p:spPr>
          <a:xfrm>
            <a:off x="11728440" y="2638440"/>
            <a:ext cx="1616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88" name="CustomShape 989"/>
          <p:cNvSpPr/>
          <p:nvPr/>
        </p:nvSpPr>
        <p:spPr>
          <a:xfrm>
            <a:off x="11766960" y="261000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89" name="CustomShape 990"/>
          <p:cNvSpPr/>
          <p:nvPr/>
        </p:nvSpPr>
        <p:spPr>
          <a:xfrm>
            <a:off x="11728440" y="270036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90" name="CustomShape 991"/>
          <p:cNvSpPr/>
          <p:nvPr/>
        </p:nvSpPr>
        <p:spPr>
          <a:xfrm>
            <a:off x="306720" y="432432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91" name="CustomShape 992"/>
          <p:cNvSpPr/>
          <p:nvPr/>
        </p:nvSpPr>
        <p:spPr>
          <a:xfrm>
            <a:off x="296280" y="43243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92" name="CustomShape 993"/>
          <p:cNvSpPr/>
          <p:nvPr/>
        </p:nvSpPr>
        <p:spPr>
          <a:xfrm>
            <a:off x="306720" y="431640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93" name="CustomShape 994"/>
          <p:cNvSpPr/>
          <p:nvPr/>
        </p:nvSpPr>
        <p:spPr>
          <a:xfrm>
            <a:off x="406440" y="4389480"/>
            <a:ext cx="5364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94" name="CustomShape 995"/>
          <p:cNvSpPr/>
          <p:nvPr/>
        </p:nvSpPr>
        <p:spPr>
          <a:xfrm>
            <a:off x="11738880" y="454644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95" name="CustomShape 996"/>
          <p:cNvSpPr/>
          <p:nvPr/>
        </p:nvSpPr>
        <p:spPr>
          <a:xfrm>
            <a:off x="11728440" y="45482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96" name="CustomShape 997"/>
          <p:cNvSpPr/>
          <p:nvPr/>
        </p:nvSpPr>
        <p:spPr>
          <a:xfrm>
            <a:off x="11766960" y="454032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97" name="CustomShape 998"/>
          <p:cNvSpPr/>
          <p:nvPr/>
        </p:nvSpPr>
        <p:spPr>
          <a:xfrm>
            <a:off x="11728440" y="461160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998" name="CustomShape 999"/>
          <p:cNvSpPr/>
          <p:nvPr/>
        </p:nvSpPr>
        <p:spPr>
          <a:xfrm>
            <a:off x="302760" y="26812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999" name="CustomShape 1000"/>
          <p:cNvSpPr/>
          <p:nvPr/>
        </p:nvSpPr>
        <p:spPr>
          <a:xfrm>
            <a:off x="289800" y="2684520"/>
            <a:ext cx="16380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00" name="CustomShape 1001"/>
          <p:cNvSpPr/>
          <p:nvPr/>
        </p:nvSpPr>
        <p:spPr>
          <a:xfrm>
            <a:off x="300600" y="2674800"/>
            <a:ext cx="1148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01" name="CustomShape 1002"/>
          <p:cNvSpPr/>
          <p:nvPr/>
        </p:nvSpPr>
        <p:spPr>
          <a:xfrm>
            <a:off x="402120" y="2768760"/>
            <a:ext cx="536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02" name="CustomShape 1003"/>
          <p:cNvSpPr/>
          <p:nvPr/>
        </p:nvSpPr>
        <p:spPr>
          <a:xfrm>
            <a:off x="11743200" y="292896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03" name="CustomShape 1004"/>
          <p:cNvSpPr/>
          <p:nvPr/>
        </p:nvSpPr>
        <p:spPr>
          <a:xfrm>
            <a:off x="11730960" y="292896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04" name="CustomShape 1005"/>
          <p:cNvSpPr/>
          <p:nvPr/>
        </p:nvSpPr>
        <p:spPr>
          <a:xfrm>
            <a:off x="11768760" y="2898720"/>
            <a:ext cx="115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05" name="CustomShape 1006"/>
          <p:cNvSpPr/>
          <p:nvPr/>
        </p:nvSpPr>
        <p:spPr>
          <a:xfrm>
            <a:off x="11730960" y="2968560"/>
            <a:ext cx="536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06" name="CustomShape 1007"/>
          <p:cNvSpPr/>
          <p:nvPr/>
        </p:nvSpPr>
        <p:spPr>
          <a:xfrm>
            <a:off x="300600" y="459252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07" name="CustomShape 1008"/>
          <p:cNvSpPr/>
          <p:nvPr/>
        </p:nvSpPr>
        <p:spPr>
          <a:xfrm>
            <a:off x="289800" y="4592520"/>
            <a:ext cx="16380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08" name="CustomShape 1009"/>
          <p:cNvSpPr/>
          <p:nvPr/>
        </p:nvSpPr>
        <p:spPr>
          <a:xfrm>
            <a:off x="300600" y="4587840"/>
            <a:ext cx="11484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09" name="CustomShape 1010"/>
          <p:cNvSpPr/>
          <p:nvPr/>
        </p:nvSpPr>
        <p:spPr>
          <a:xfrm>
            <a:off x="402120" y="4659480"/>
            <a:ext cx="5364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10" name="CustomShape 1011"/>
          <p:cNvSpPr/>
          <p:nvPr/>
        </p:nvSpPr>
        <p:spPr>
          <a:xfrm>
            <a:off x="11743200" y="481824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11" name="CustomShape 1012"/>
          <p:cNvSpPr/>
          <p:nvPr/>
        </p:nvSpPr>
        <p:spPr>
          <a:xfrm>
            <a:off x="11730960" y="481824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12" name="CustomShape 1013"/>
          <p:cNvSpPr/>
          <p:nvPr/>
        </p:nvSpPr>
        <p:spPr>
          <a:xfrm>
            <a:off x="11768760" y="480852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13" name="CustomShape 1014"/>
          <p:cNvSpPr/>
          <p:nvPr/>
        </p:nvSpPr>
        <p:spPr>
          <a:xfrm>
            <a:off x="11730960" y="4879800"/>
            <a:ext cx="5364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14" name="CustomShape 1015"/>
          <p:cNvSpPr/>
          <p:nvPr/>
        </p:nvSpPr>
        <p:spPr>
          <a:xfrm>
            <a:off x="300600" y="256860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15" name="CustomShape 1016"/>
          <p:cNvSpPr/>
          <p:nvPr/>
        </p:nvSpPr>
        <p:spPr>
          <a:xfrm>
            <a:off x="289800" y="25718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16" name="CustomShape 1017"/>
          <p:cNvSpPr/>
          <p:nvPr/>
        </p:nvSpPr>
        <p:spPr>
          <a:xfrm>
            <a:off x="300600" y="2560680"/>
            <a:ext cx="11484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17" name="CustomShape 1018"/>
          <p:cNvSpPr/>
          <p:nvPr/>
        </p:nvSpPr>
        <p:spPr>
          <a:xfrm>
            <a:off x="399960" y="261000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18" name="CustomShape 1019"/>
          <p:cNvSpPr/>
          <p:nvPr/>
        </p:nvSpPr>
        <p:spPr>
          <a:xfrm>
            <a:off x="11745720" y="277344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19" name="CustomShape 1020"/>
          <p:cNvSpPr/>
          <p:nvPr/>
        </p:nvSpPr>
        <p:spPr>
          <a:xfrm>
            <a:off x="11735280" y="277344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20" name="CustomShape 1021"/>
          <p:cNvSpPr/>
          <p:nvPr/>
        </p:nvSpPr>
        <p:spPr>
          <a:xfrm>
            <a:off x="11770560" y="2773440"/>
            <a:ext cx="1152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21" name="CustomShape 1022"/>
          <p:cNvSpPr/>
          <p:nvPr/>
        </p:nvSpPr>
        <p:spPr>
          <a:xfrm>
            <a:off x="11735280" y="283536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22" name="CustomShape 1023"/>
          <p:cNvSpPr/>
          <p:nvPr/>
        </p:nvSpPr>
        <p:spPr>
          <a:xfrm>
            <a:off x="300600" y="445932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23" name="CustomShape 1024"/>
          <p:cNvSpPr/>
          <p:nvPr/>
        </p:nvSpPr>
        <p:spPr>
          <a:xfrm>
            <a:off x="289800" y="44593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24" name="CustomShape 1025"/>
          <p:cNvSpPr/>
          <p:nvPr/>
        </p:nvSpPr>
        <p:spPr>
          <a:xfrm>
            <a:off x="300600" y="4456080"/>
            <a:ext cx="11484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25" name="CustomShape 1026"/>
          <p:cNvSpPr/>
          <p:nvPr/>
        </p:nvSpPr>
        <p:spPr>
          <a:xfrm>
            <a:off x="399960" y="452592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26" name="CustomShape 1027"/>
          <p:cNvSpPr/>
          <p:nvPr/>
        </p:nvSpPr>
        <p:spPr>
          <a:xfrm>
            <a:off x="11745720" y="4680000"/>
            <a:ext cx="14256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27" name="CustomShape 1028"/>
          <p:cNvSpPr/>
          <p:nvPr/>
        </p:nvSpPr>
        <p:spPr>
          <a:xfrm>
            <a:off x="11735280" y="4681440"/>
            <a:ext cx="1616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28" name="CustomShape 1029"/>
          <p:cNvSpPr/>
          <p:nvPr/>
        </p:nvSpPr>
        <p:spPr>
          <a:xfrm>
            <a:off x="11770560" y="4672080"/>
            <a:ext cx="11520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29" name="CustomShape 1030"/>
          <p:cNvSpPr/>
          <p:nvPr/>
        </p:nvSpPr>
        <p:spPr>
          <a:xfrm>
            <a:off x="11735280" y="4743360"/>
            <a:ext cx="5112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30" name="CustomShape 1031"/>
          <p:cNvSpPr/>
          <p:nvPr/>
        </p:nvSpPr>
        <p:spPr>
          <a:xfrm>
            <a:off x="300600" y="2271600"/>
            <a:ext cx="14220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31" name="CustomShape 1032"/>
          <p:cNvSpPr/>
          <p:nvPr/>
        </p:nvSpPr>
        <p:spPr>
          <a:xfrm>
            <a:off x="289800" y="2271600"/>
            <a:ext cx="16380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32" name="CustomShape 1033"/>
          <p:cNvSpPr/>
          <p:nvPr/>
        </p:nvSpPr>
        <p:spPr>
          <a:xfrm>
            <a:off x="300600" y="2263680"/>
            <a:ext cx="11484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33" name="CustomShape 1034"/>
          <p:cNvSpPr/>
          <p:nvPr/>
        </p:nvSpPr>
        <p:spPr>
          <a:xfrm>
            <a:off x="402120" y="2336760"/>
            <a:ext cx="5364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34" name="CustomShape 1035"/>
          <p:cNvSpPr/>
          <p:nvPr/>
        </p:nvSpPr>
        <p:spPr>
          <a:xfrm>
            <a:off x="11743200" y="249228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35" name="CustomShape 1036"/>
          <p:cNvSpPr/>
          <p:nvPr/>
        </p:nvSpPr>
        <p:spPr>
          <a:xfrm>
            <a:off x="11730960" y="249228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36" name="CustomShape 1037"/>
          <p:cNvSpPr/>
          <p:nvPr/>
        </p:nvSpPr>
        <p:spPr>
          <a:xfrm>
            <a:off x="11768760" y="2486160"/>
            <a:ext cx="115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37" name="CustomShape 1038"/>
          <p:cNvSpPr/>
          <p:nvPr/>
        </p:nvSpPr>
        <p:spPr>
          <a:xfrm>
            <a:off x="11730960" y="2577960"/>
            <a:ext cx="536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38" name="CustomShape 1039"/>
          <p:cNvSpPr/>
          <p:nvPr/>
        </p:nvSpPr>
        <p:spPr>
          <a:xfrm>
            <a:off x="300600" y="4184640"/>
            <a:ext cx="14220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39" name="CustomShape 1040"/>
          <p:cNvSpPr/>
          <p:nvPr/>
        </p:nvSpPr>
        <p:spPr>
          <a:xfrm>
            <a:off x="289800" y="4186080"/>
            <a:ext cx="163800" cy="211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40" name="CustomShape 1041"/>
          <p:cNvSpPr/>
          <p:nvPr/>
        </p:nvSpPr>
        <p:spPr>
          <a:xfrm>
            <a:off x="300600" y="4178160"/>
            <a:ext cx="1148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41" name="CustomShape 1042"/>
          <p:cNvSpPr/>
          <p:nvPr/>
        </p:nvSpPr>
        <p:spPr>
          <a:xfrm>
            <a:off x="402120" y="4251240"/>
            <a:ext cx="53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42" name="CustomShape 1043"/>
          <p:cNvSpPr/>
          <p:nvPr/>
        </p:nvSpPr>
        <p:spPr>
          <a:xfrm>
            <a:off x="11743200" y="4408560"/>
            <a:ext cx="14256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43" name="CustomShape 1044"/>
          <p:cNvSpPr/>
          <p:nvPr/>
        </p:nvSpPr>
        <p:spPr>
          <a:xfrm>
            <a:off x="11730960" y="4408560"/>
            <a:ext cx="1634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44" name="CustomShape 1045"/>
          <p:cNvSpPr/>
          <p:nvPr/>
        </p:nvSpPr>
        <p:spPr>
          <a:xfrm>
            <a:off x="11768760" y="4405320"/>
            <a:ext cx="11520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45" name="CustomShape 1046"/>
          <p:cNvSpPr/>
          <p:nvPr/>
        </p:nvSpPr>
        <p:spPr>
          <a:xfrm>
            <a:off x="11730960" y="4471920"/>
            <a:ext cx="53640" cy="104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46" name="CustomShape 1047"/>
          <p:cNvSpPr/>
          <p:nvPr/>
        </p:nvSpPr>
        <p:spPr>
          <a:xfrm>
            <a:off x="300600" y="281772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47" name="CustomShape 1048"/>
          <p:cNvSpPr/>
          <p:nvPr/>
        </p:nvSpPr>
        <p:spPr>
          <a:xfrm>
            <a:off x="288000" y="28177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48" name="CustomShape 1049"/>
          <p:cNvSpPr/>
          <p:nvPr/>
        </p:nvSpPr>
        <p:spPr>
          <a:xfrm>
            <a:off x="300600" y="2809800"/>
            <a:ext cx="11052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49" name="CustomShape 1050"/>
          <p:cNvSpPr/>
          <p:nvPr/>
        </p:nvSpPr>
        <p:spPr>
          <a:xfrm>
            <a:off x="397800" y="2879640"/>
            <a:ext cx="51480" cy="103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50" name="CustomShape 1051"/>
          <p:cNvSpPr/>
          <p:nvPr/>
        </p:nvSpPr>
        <p:spPr>
          <a:xfrm>
            <a:off x="11747520" y="304020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51" name="CustomShape 1052"/>
          <p:cNvSpPr/>
          <p:nvPr/>
        </p:nvSpPr>
        <p:spPr>
          <a:xfrm>
            <a:off x="11737080" y="304020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52" name="CustomShape 1053"/>
          <p:cNvSpPr/>
          <p:nvPr/>
        </p:nvSpPr>
        <p:spPr>
          <a:xfrm>
            <a:off x="11774880" y="3032280"/>
            <a:ext cx="1108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53" name="CustomShape 1054"/>
          <p:cNvSpPr/>
          <p:nvPr/>
        </p:nvSpPr>
        <p:spPr>
          <a:xfrm>
            <a:off x="11737080" y="3124080"/>
            <a:ext cx="511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54" name="CustomShape 1055"/>
          <p:cNvSpPr/>
          <p:nvPr/>
        </p:nvSpPr>
        <p:spPr>
          <a:xfrm>
            <a:off x="300600" y="4727520"/>
            <a:ext cx="140040" cy="184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55" name="CustomShape 1056"/>
          <p:cNvSpPr/>
          <p:nvPr/>
        </p:nvSpPr>
        <p:spPr>
          <a:xfrm>
            <a:off x="288000" y="4727520"/>
            <a:ext cx="161640" cy="192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56" name="CustomShape 1057"/>
          <p:cNvSpPr/>
          <p:nvPr/>
        </p:nvSpPr>
        <p:spPr>
          <a:xfrm>
            <a:off x="300600" y="4719600"/>
            <a:ext cx="1105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57" name="CustomShape 1058"/>
          <p:cNvSpPr/>
          <p:nvPr/>
        </p:nvSpPr>
        <p:spPr>
          <a:xfrm>
            <a:off x="397800" y="4791240"/>
            <a:ext cx="5148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58" name="CustomShape 1059"/>
          <p:cNvSpPr/>
          <p:nvPr/>
        </p:nvSpPr>
        <p:spPr>
          <a:xfrm>
            <a:off x="11747520" y="4951440"/>
            <a:ext cx="140040" cy="1828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59" name="CustomShape 1060"/>
          <p:cNvSpPr/>
          <p:nvPr/>
        </p:nvSpPr>
        <p:spPr>
          <a:xfrm>
            <a:off x="11737080" y="4951440"/>
            <a:ext cx="161640" cy="190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60" name="CustomShape 1061"/>
          <p:cNvSpPr/>
          <p:nvPr/>
        </p:nvSpPr>
        <p:spPr>
          <a:xfrm>
            <a:off x="11774880" y="4951440"/>
            <a:ext cx="11088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61" name="CustomShape 1062"/>
          <p:cNvSpPr/>
          <p:nvPr/>
        </p:nvSpPr>
        <p:spPr>
          <a:xfrm>
            <a:off x="11737080" y="5013360"/>
            <a:ext cx="51120" cy="101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62" name="CustomShape 1063"/>
          <p:cNvSpPr/>
          <p:nvPr/>
        </p:nvSpPr>
        <p:spPr>
          <a:xfrm>
            <a:off x="11660760" y="6459480"/>
            <a:ext cx="95760" cy="76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63" name="CustomShape 1064"/>
          <p:cNvSpPr/>
          <p:nvPr/>
        </p:nvSpPr>
        <p:spPr>
          <a:xfrm>
            <a:off x="11646000" y="6451560"/>
            <a:ext cx="117000" cy="30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64" name="CustomShape 1065"/>
          <p:cNvSpPr/>
          <p:nvPr/>
        </p:nvSpPr>
        <p:spPr>
          <a:xfrm>
            <a:off x="11654640" y="6469200"/>
            <a:ext cx="89640" cy="81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65" name="CustomShape 1066"/>
          <p:cNvSpPr/>
          <p:nvPr/>
        </p:nvSpPr>
        <p:spPr>
          <a:xfrm>
            <a:off x="11726640" y="6469200"/>
            <a:ext cx="40680" cy="69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66" name="CustomShape 1067"/>
          <p:cNvSpPr/>
          <p:nvPr/>
        </p:nvSpPr>
        <p:spPr>
          <a:xfrm>
            <a:off x="6058080" y="6351480"/>
            <a:ext cx="4500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67" name="CustomShape 1068"/>
          <p:cNvSpPr/>
          <p:nvPr/>
        </p:nvSpPr>
        <p:spPr>
          <a:xfrm>
            <a:off x="6094080" y="6362640"/>
            <a:ext cx="21960" cy="162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68" name="CustomShape 1069"/>
          <p:cNvSpPr/>
          <p:nvPr/>
        </p:nvSpPr>
        <p:spPr>
          <a:xfrm>
            <a:off x="6106680" y="6367320"/>
            <a:ext cx="360" cy="11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69" name="CustomShape 1070"/>
          <p:cNvSpPr/>
          <p:nvPr/>
        </p:nvSpPr>
        <p:spPr>
          <a:xfrm>
            <a:off x="6100200" y="6367320"/>
            <a:ext cx="19800" cy="11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70" name="CustomShape 1071"/>
          <p:cNvSpPr/>
          <p:nvPr/>
        </p:nvSpPr>
        <p:spPr>
          <a:xfrm>
            <a:off x="6100200" y="6372360"/>
            <a:ext cx="24120" cy="52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71" name="CustomShape 1072"/>
          <p:cNvSpPr/>
          <p:nvPr/>
        </p:nvSpPr>
        <p:spPr>
          <a:xfrm>
            <a:off x="5372280" y="6602400"/>
            <a:ext cx="11052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72" name="CustomShape 1073"/>
          <p:cNvSpPr/>
          <p:nvPr/>
        </p:nvSpPr>
        <p:spPr>
          <a:xfrm>
            <a:off x="5433480" y="6616800"/>
            <a:ext cx="3456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73" name="CustomShape 1074"/>
          <p:cNvSpPr/>
          <p:nvPr/>
        </p:nvSpPr>
        <p:spPr>
          <a:xfrm>
            <a:off x="5367960" y="6593040"/>
            <a:ext cx="81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74" name="CustomShape 1075"/>
          <p:cNvSpPr/>
          <p:nvPr/>
        </p:nvSpPr>
        <p:spPr>
          <a:xfrm>
            <a:off x="5367960" y="6605640"/>
            <a:ext cx="61560" cy="52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75" name="CustomShape 1076"/>
          <p:cNvSpPr/>
          <p:nvPr/>
        </p:nvSpPr>
        <p:spPr>
          <a:xfrm>
            <a:off x="5414400" y="6651720"/>
            <a:ext cx="3240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76" name="CustomShape 1077"/>
          <p:cNvSpPr/>
          <p:nvPr/>
        </p:nvSpPr>
        <p:spPr>
          <a:xfrm>
            <a:off x="5441760" y="6661080"/>
            <a:ext cx="51120" cy="44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77" name="CustomShape 1078"/>
          <p:cNvSpPr/>
          <p:nvPr/>
        </p:nvSpPr>
        <p:spPr>
          <a:xfrm>
            <a:off x="5437800" y="6575400"/>
            <a:ext cx="180360" cy="1080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78" name="CustomShape 1079"/>
          <p:cNvSpPr/>
          <p:nvPr/>
        </p:nvSpPr>
        <p:spPr>
          <a:xfrm>
            <a:off x="5567040" y="6591240"/>
            <a:ext cx="5760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79" name="CustomShape 1080"/>
          <p:cNvSpPr/>
          <p:nvPr/>
        </p:nvSpPr>
        <p:spPr>
          <a:xfrm>
            <a:off x="5441760" y="6568920"/>
            <a:ext cx="142560" cy="71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80" name="CustomShape 1081"/>
          <p:cNvSpPr/>
          <p:nvPr/>
        </p:nvSpPr>
        <p:spPr>
          <a:xfrm>
            <a:off x="5433480" y="6605640"/>
            <a:ext cx="72360" cy="79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81" name="CustomShape 1082"/>
          <p:cNvSpPr/>
          <p:nvPr/>
        </p:nvSpPr>
        <p:spPr>
          <a:xfrm>
            <a:off x="5495040" y="6656400"/>
            <a:ext cx="125640" cy="33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82" name="CustomShape 1083"/>
          <p:cNvSpPr/>
          <p:nvPr/>
        </p:nvSpPr>
        <p:spPr>
          <a:xfrm>
            <a:off x="6530040" y="6605640"/>
            <a:ext cx="178560" cy="76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83" name="CustomShape 1084"/>
          <p:cNvSpPr/>
          <p:nvPr/>
        </p:nvSpPr>
        <p:spPr>
          <a:xfrm>
            <a:off x="6521400" y="6611760"/>
            <a:ext cx="5112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84" name="CustomShape 1085"/>
          <p:cNvSpPr/>
          <p:nvPr/>
        </p:nvSpPr>
        <p:spPr>
          <a:xfrm>
            <a:off x="6580800" y="6597720"/>
            <a:ext cx="14256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85" name="CustomShape 1086"/>
          <p:cNvSpPr/>
          <p:nvPr/>
        </p:nvSpPr>
        <p:spPr>
          <a:xfrm>
            <a:off x="6674040" y="6597720"/>
            <a:ext cx="748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86" name="CustomShape 1087"/>
          <p:cNvSpPr/>
          <p:nvPr/>
        </p:nvSpPr>
        <p:spPr>
          <a:xfrm>
            <a:off x="6538680" y="6672240"/>
            <a:ext cx="108360" cy="162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87" name="CustomShape 1088"/>
          <p:cNvSpPr/>
          <p:nvPr/>
        </p:nvSpPr>
        <p:spPr>
          <a:xfrm>
            <a:off x="5484600" y="6670800"/>
            <a:ext cx="199440" cy="921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88" name="CustomShape 1089"/>
          <p:cNvSpPr/>
          <p:nvPr/>
        </p:nvSpPr>
        <p:spPr>
          <a:xfrm>
            <a:off x="5647320" y="6664320"/>
            <a:ext cx="72360" cy="82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89" name="CustomShape 1090"/>
          <p:cNvSpPr/>
          <p:nvPr/>
        </p:nvSpPr>
        <p:spPr>
          <a:xfrm>
            <a:off x="5516280" y="6664320"/>
            <a:ext cx="10188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0" name="CustomShape 1091"/>
          <p:cNvSpPr/>
          <p:nvPr/>
        </p:nvSpPr>
        <p:spPr>
          <a:xfrm>
            <a:off x="5473800" y="6683400"/>
            <a:ext cx="3636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1" name="CustomShape 1092"/>
          <p:cNvSpPr/>
          <p:nvPr/>
        </p:nvSpPr>
        <p:spPr>
          <a:xfrm>
            <a:off x="5484600" y="6721560"/>
            <a:ext cx="114840" cy="68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2" name="CustomShape 1093"/>
          <p:cNvSpPr/>
          <p:nvPr/>
        </p:nvSpPr>
        <p:spPr>
          <a:xfrm>
            <a:off x="5603040" y="6732720"/>
            <a:ext cx="8280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3" name="CustomShape 1094"/>
          <p:cNvSpPr/>
          <p:nvPr/>
        </p:nvSpPr>
        <p:spPr>
          <a:xfrm>
            <a:off x="6471000" y="6686640"/>
            <a:ext cx="19512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094" name="CustomShape 1095"/>
          <p:cNvSpPr/>
          <p:nvPr/>
        </p:nvSpPr>
        <p:spPr>
          <a:xfrm>
            <a:off x="6458040" y="6681960"/>
            <a:ext cx="68400" cy="65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5" name="CustomShape 1096"/>
          <p:cNvSpPr/>
          <p:nvPr/>
        </p:nvSpPr>
        <p:spPr>
          <a:xfrm>
            <a:off x="6528240" y="6675480"/>
            <a:ext cx="108360" cy="162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6" name="CustomShape 1097"/>
          <p:cNvSpPr/>
          <p:nvPr/>
        </p:nvSpPr>
        <p:spPr>
          <a:xfrm>
            <a:off x="6667920" y="6683400"/>
            <a:ext cx="3636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7" name="CustomShape 1098"/>
          <p:cNvSpPr/>
          <p:nvPr/>
        </p:nvSpPr>
        <p:spPr>
          <a:xfrm>
            <a:off x="6585120" y="6721560"/>
            <a:ext cx="115200" cy="68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8" name="CustomShape 1099"/>
          <p:cNvSpPr/>
          <p:nvPr/>
        </p:nvSpPr>
        <p:spPr>
          <a:xfrm>
            <a:off x="6471000" y="6732720"/>
            <a:ext cx="10224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099" name="CustomShape 1100"/>
          <p:cNvSpPr/>
          <p:nvPr/>
        </p:nvSpPr>
        <p:spPr>
          <a:xfrm>
            <a:off x="5567040" y="6740640"/>
            <a:ext cx="21024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00" name="CustomShape 1101"/>
          <p:cNvSpPr/>
          <p:nvPr/>
        </p:nvSpPr>
        <p:spPr>
          <a:xfrm>
            <a:off x="5556600" y="6759720"/>
            <a:ext cx="225000" cy="79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01" name="CustomShape 1102"/>
          <p:cNvSpPr/>
          <p:nvPr/>
        </p:nvSpPr>
        <p:spPr>
          <a:xfrm>
            <a:off x="5693760" y="6732720"/>
            <a:ext cx="12132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02" name="CustomShape 1103"/>
          <p:cNvSpPr/>
          <p:nvPr/>
        </p:nvSpPr>
        <p:spPr>
          <a:xfrm>
            <a:off x="5567040" y="6737400"/>
            <a:ext cx="95760" cy="60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03" name="CustomShape 1104"/>
          <p:cNvSpPr/>
          <p:nvPr/>
        </p:nvSpPr>
        <p:spPr>
          <a:xfrm>
            <a:off x="6375240" y="6740640"/>
            <a:ext cx="20844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04" name="CustomShape 1105"/>
          <p:cNvSpPr/>
          <p:nvPr/>
        </p:nvSpPr>
        <p:spPr>
          <a:xfrm>
            <a:off x="6369120" y="6759720"/>
            <a:ext cx="227160" cy="79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05" name="CustomShape 1106"/>
          <p:cNvSpPr/>
          <p:nvPr/>
        </p:nvSpPr>
        <p:spPr>
          <a:xfrm>
            <a:off x="6369120" y="6732720"/>
            <a:ext cx="12132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06" name="CustomShape 1107"/>
          <p:cNvSpPr/>
          <p:nvPr/>
        </p:nvSpPr>
        <p:spPr>
          <a:xfrm>
            <a:off x="6485400" y="6737400"/>
            <a:ext cx="97920" cy="60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07" name="CustomShape 1108"/>
          <p:cNvSpPr/>
          <p:nvPr/>
        </p:nvSpPr>
        <p:spPr>
          <a:xfrm>
            <a:off x="5693760" y="6753240"/>
            <a:ext cx="2145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08" name="CustomShape 1109"/>
          <p:cNvSpPr/>
          <p:nvPr/>
        </p:nvSpPr>
        <p:spPr>
          <a:xfrm>
            <a:off x="5683320" y="6773760"/>
            <a:ext cx="23292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09" name="CustomShape 1110"/>
          <p:cNvSpPr/>
          <p:nvPr/>
        </p:nvSpPr>
        <p:spPr>
          <a:xfrm>
            <a:off x="5807880" y="6745320"/>
            <a:ext cx="112680" cy="44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10" name="CustomShape 1111"/>
          <p:cNvSpPr/>
          <p:nvPr/>
        </p:nvSpPr>
        <p:spPr>
          <a:xfrm>
            <a:off x="5696280" y="6759720"/>
            <a:ext cx="1213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11" name="CustomShape 1112"/>
          <p:cNvSpPr/>
          <p:nvPr/>
        </p:nvSpPr>
        <p:spPr>
          <a:xfrm>
            <a:off x="6275880" y="6753240"/>
            <a:ext cx="2145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12" name="CustomShape 1113"/>
          <p:cNvSpPr/>
          <p:nvPr/>
        </p:nvSpPr>
        <p:spPr>
          <a:xfrm>
            <a:off x="6261120" y="6773760"/>
            <a:ext cx="23328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13" name="CustomShape 1114"/>
          <p:cNvSpPr/>
          <p:nvPr/>
        </p:nvSpPr>
        <p:spPr>
          <a:xfrm>
            <a:off x="6261120" y="6745320"/>
            <a:ext cx="110880" cy="44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14" name="CustomShape 1115"/>
          <p:cNvSpPr/>
          <p:nvPr/>
        </p:nvSpPr>
        <p:spPr>
          <a:xfrm>
            <a:off x="6364800" y="6759720"/>
            <a:ext cx="1213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15" name="CustomShape 1116"/>
          <p:cNvSpPr/>
          <p:nvPr/>
        </p:nvSpPr>
        <p:spPr>
          <a:xfrm>
            <a:off x="5846400" y="6750000"/>
            <a:ext cx="15048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16" name="CustomShape 1117"/>
          <p:cNvSpPr/>
          <p:nvPr/>
        </p:nvSpPr>
        <p:spPr>
          <a:xfrm>
            <a:off x="5839560" y="6767640"/>
            <a:ext cx="16992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17" name="CustomShape 1118"/>
          <p:cNvSpPr/>
          <p:nvPr/>
        </p:nvSpPr>
        <p:spPr>
          <a:xfrm>
            <a:off x="5907960" y="6740640"/>
            <a:ext cx="100080" cy="60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18" name="CustomShape 1119"/>
          <p:cNvSpPr/>
          <p:nvPr/>
        </p:nvSpPr>
        <p:spPr>
          <a:xfrm>
            <a:off x="5854680" y="6780240"/>
            <a:ext cx="70200" cy="55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19" name="CustomShape 1120"/>
          <p:cNvSpPr/>
          <p:nvPr/>
        </p:nvSpPr>
        <p:spPr>
          <a:xfrm>
            <a:off x="6189120" y="6750000"/>
            <a:ext cx="144360" cy="968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20" name="CustomShape 1121"/>
          <p:cNvSpPr/>
          <p:nvPr/>
        </p:nvSpPr>
        <p:spPr>
          <a:xfrm>
            <a:off x="6183000" y="6770520"/>
            <a:ext cx="161640" cy="84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21" name="CustomShape 1122"/>
          <p:cNvSpPr/>
          <p:nvPr/>
        </p:nvSpPr>
        <p:spPr>
          <a:xfrm>
            <a:off x="6183000" y="6740640"/>
            <a:ext cx="93240" cy="60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22" name="CustomShape 1123"/>
          <p:cNvSpPr/>
          <p:nvPr/>
        </p:nvSpPr>
        <p:spPr>
          <a:xfrm>
            <a:off x="6259320" y="6780240"/>
            <a:ext cx="70200" cy="55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23" name="CustomShape 1124"/>
          <p:cNvSpPr/>
          <p:nvPr/>
        </p:nvSpPr>
        <p:spPr>
          <a:xfrm>
            <a:off x="6119640" y="6688080"/>
            <a:ext cx="131760" cy="130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24" name="CustomShape 1125"/>
          <p:cNvSpPr/>
          <p:nvPr/>
        </p:nvSpPr>
        <p:spPr>
          <a:xfrm>
            <a:off x="6106680" y="6694560"/>
            <a:ext cx="100080" cy="130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25" name="CustomShape 1126"/>
          <p:cNvSpPr/>
          <p:nvPr/>
        </p:nvSpPr>
        <p:spPr>
          <a:xfrm>
            <a:off x="6130080" y="6681960"/>
            <a:ext cx="129600" cy="76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26" name="CustomShape 1127"/>
          <p:cNvSpPr/>
          <p:nvPr/>
        </p:nvSpPr>
        <p:spPr>
          <a:xfrm>
            <a:off x="6176520" y="6745320"/>
            <a:ext cx="4320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27" name="CustomShape 1128"/>
          <p:cNvSpPr/>
          <p:nvPr/>
        </p:nvSpPr>
        <p:spPr>
          <a:xfrm>
            <a:off x="6058080" y="6661080"/>
            <a:ext cx="81000" cy="1098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28" name="CustomShape 1129"/>
          <p:cNvSpPr/>
          <p:nvPr/>
        </p:nvSpPr>
        <p:spPr>
          <a:xfrm>
            <a:off x="6051240" y="6696000"/>
            <a:ext cx="8316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29" name="CustomShape 1130"/>
          <p:cNvSpPr/>
          <p:nvPr/>
        </p:nvSpPr>
        <p:spPr>
          <a:xfrm>
            <a:off x="6051240" y="6648480"/>
            <a:ext cx="10044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30" name="CustomShape 1131"/>
          <p:cNvSpPr/>
          <p:nvPr/>
        </p:nvSpPr>
        <p:spPr>
          <a:xfrm>
            <a:off x="6111000" y="6705720"/>
            <a:ext cx="25560" cy="79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31" name="CustomShape 1132"/>
          <p:cNvSpPr/>
          <p:nvPr/>
        </p:nvSpPr>
        <p:spPr>
          <a:xfrm>
            <a:off x="5983560" y="6642000"/>
            <a:ext cx="9180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32" name="CustomShape 1133"/>
          <p:cNvSpPr/>
          <p:nvPr/>
        </p:nvSpPr>
        <p:spPr>
          <a:xfrm>
            <a:off x="5975640" y="6672240"/>
            <a:ext cx="108360" cy="86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33" name="CustomShape 1134"/>
          <p:cNvSpPr/>
          <p:nvPr/>
        </p:nvSpPr>
        <p:spPr>
          <a:xfrm>
            <a:off x="5975640" y="6632640"/>
            <a:ext cx="100080" cy="34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34" name="CustomShape 1135"/>
          <p:cNvSpPr/>
          <p:nvPr/>
        </p:nvSpPr>
        <p:spPr>
          <a:xfrm>
            <a:off x="6045120" y="6664320"/>
            <a:ext cx="28080" cy="81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35" name="CustomShape 1136"/>
          <p:cNvSpPr/>
          <p:nvPr/>
        </p:nvSpPr>
        <p:spPr>
          <a:xfrm>
            <a:off x="5918400" y="6621480"/>
            <a:ext cx="8100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36" name="CustomShape 1137"/>
          <p:cNvSpPr/>
          <p:nvPr/>
        </p:nvSpPr>
        <p:spPr>
          <a:xfrm>
            <a:off x="5905440" y="6648480"/>
            <a:ext cx="104040" cy="81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37" name="CustomShape 1138"/>
          <p:cNvSpPr/>
          <p:nvPr/>
        </p:nvSpPr>
        <p:spPr>
          <a:xfrm>
            <a:off x="5905440" y="6613560"/>
            <a:ext cx="95760" cy="36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38" name="CustomShape 1139"/>
          <p:cNvSpPr/>
          <p:nvPr/>
        </p:nvSpPr>
        <p:spPr>
          <a:xfrm>
            <a:off x="5975640" y="6651720"/>
            <a:ext cx="25560" cy="66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39" name="CustomShape 1140"/>
          <p:cNvSpPr/>
          <p:nvPr/>
        </p:nvSpPr>
        <p:spPr>
          <a:xfrm>
            <a:off x="5835960" y="6608880"/>
            <a:ext cx="117000" cy="9396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40" name="CustomShape 1141"/>
          <p:cNvSpPr/>
          <p:nvPr/>
        </p:nvSpPr>
        <p:spPr>
          <a:xfrm>
            <a:off x="5825160" y="6654960"/>
            <a:ext cx="138240" cy="810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41" name="CustomShape 1142"/>
          <p:cNvSpPr/>
          <p:nvPr/>
        </p:nvSpPr>
        <p:spPr>
          <a:xfrm>
            <a:off x="5825160" y="6602400"/>
            <a:ext cx="100440" cy="47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42" name="CustomShape 1143"/>
          <p:cNvSpPr/>
          <p:nvPr/>
        </p:nvSpPr>
        <p:spPr>
          <a:xfrm>
            <a:off x="5903640" y="6642000"/>
            <a:ext cx="5364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43" name="CustomShape 1144"/>
          <p:cNvSpPr/>
          <p:nvPr/>
        </p:nvSpPr>
        <p:spPr>
          <a:xfrm>
            <a:off x="5742720" y="6605640"/>
            <a:ext cx="10836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44" name="CustomShape 1145"/>
          <p:cNvSpPr/>
          <p:nvPr/>
        </p:nvSpPr>
        <p:spPr>
          <a:xfrm>
            <a:off x="5738400" y="6664320"/>
            <a:ext cx="125640" cy="60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45" name="CustomShape 1146"/>
          <p:cNvSpPr/>
          <p:nvPr/>
        </p:nvSpPr>
        <p:spPr>
          <a:xfrm>
            <a:off x="5735880" y="6597720"/>
            <a:ext cx="108360" cy="66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46" name="CustomShape 1147"/>
          <p:cNvSpPr/>
          <p:nvPr/>
        </p:nvSpPr>
        <p:spPr>
          <a:xfrm>
            <a:off x="5825160" y="6634080"/>
            <a:ext cx="30240" cy="61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47" name="CustomShape 1148"/>
          <p:cNvSpPr/>
          <p:nvPr/>
        </p:nvSpPr>
        <p:spPr>
          <a:xfrm>
            <a:off x="5668200" y="6605640"/>
            <a:ext cx="10044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48" name="CustomShape 1149"/>
          <p:cNvSpPr/>
          <p:nvPr/>
        </p:nvSpPr>
        <p:spPr>
          <a:xfrm>
            <a:off x="5660280" y="6664320"/>
            <a:ext cx="11484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49" name="CustomShape 1150"/>
          <p:cNvSpPr/>
          <p:nvPr/>
        </p:nvSpPr>
        <p:spPr>
          <a:xfrm>
            <a:off x="5657760" y="6597720"/>
            <a:ext cx="112680" cy="68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0" name="CustomShape 1151"/>
          <p:cNvSpPr/>
          <p:nvPr/>
        </p:nvSpPr>
        <p:spPr>
          <a:xfrm>
            <a:off x="5729760" y="6626160"/>
            <a:ext cx="36360" cy="777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1" name="CustomShape 1152"/>
          <p:cNvSpPr/>
          <p:nvPr/>
        </p:nvSpPr>
        <p:spPr>
          <a:xfrm>
            <a:off x="6667920" y="6603840"/>
            <a:ext cx="15048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52" name="CustomShape 1153"/>
          <p:cNvSpPr/>
          <p:nvPr/>
        </p:nvSpPr>
        <p:spPr>
          <a:xfrm>
            <a:off x="6659280" y="6672240"/>
            <a:ext cx="3636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3" name="CustomShape 1154"/>
          <p:cNvSpPr/>
          <p:nvPr/>
        </p:nvSpPr>
        <p:spPr>
          <a:xfrm>
            <a:off x="6675840" y="6621480"/>
            <a:ext cx="70560" cy="637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4" name="CustomShape 1155"/>
          <p:cNvSpPr/>
          <p:nvPr/>
        </p:nvSpPr>
        <p:spPr>
          <a:xfrm>
            <a:off x="6710040" y="6597720"/>
            <a:ext cx="3636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5" name="CustomShape 1156"/>
          <p:cNvSpPr/>
          <p:nvPr/>
        </p:nvSpPr>
        <p:spPr>
          <a:xfrm>
            <a:off x="6718320" y="6595920"/>
            <a:ext cx="110520" cy="39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6" name="CustomShape 1157"/>
          <p:cNvSpPr/>
          <p:nvPr/>
        </p:nvSpPr>
        <p:spPr>
          <a:xfrm>
            <a:off x="6731280" y="6622920"/>
            <a:ext cx="72360" cy="61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7" name="CustomShape 1158"/>
          <p:cNvSpPr/>
          <p:nvPr/>
        </p:nvSpPr>
        <p:spPr>
          <a:xfrm>
            <a:off x="6703920" y="6691320"/>
            <a:ext cx="42840" cy="25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8" name="CustomShape 1159"/>
          <p:cNvSpPr/>
          <p:nvPr/>
        </p:nvSpPr>
        <p:spPr>
          <a:xfrm>
            <a:off x="6686640" y="6689880"/>
            <a:ext cx="1764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59" name="CustomShape 1160"/>
          <p:cNvSpPr/>
          <p:nvPr/>
        </p:nvSpPr>
        <p:spPr>
          <a:xfrm>
            <a:off x="6555600" y="6573960"/>
            <a:ext cx="125640" cy="6840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60" name="CustomShape 1161"/>
          <p:cNvSpPr/>
          <p:nvPr/>
        </p:nvSpPr>
        <p:spPr>
          <a:xfrm>
            <a:off x="6667920" y="6568920"/>
            <a:ext cx="4068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61" name="CustomShape 1162"/>
          <p:cNvSpPr/>
          <p:nvPr/>
        </p:nvSpPr>
        <p:spPr>
          <a:xfrm>
            <a:off x="6574680" y="6578640"/>
            <a:ext cx="108360" cy="71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62" name="CustomShape 1163"/>
          <p:cNvSpPr/>
          <p:nvPr/>
        </p:nvSpPr>
        <p:spPr>
          <a:xfrm>
            <a:off x="6553440" y="6591240"/>
            <a:ext cx="19800" cy="38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63" name="CustomShape 1164"/>
          <p:cNvSpPr/>
          <p:nvPr/>
        </p:nvSpPr>
        <p:spPr>
          <a:xfrm>
            <a:off x="6549120" y="6568920"/>
            <a:ext cx="10404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64" name="CustomShape 1165"/>
          <p:cNvSpPr/>
          <p:nvPr/>
        </p:nvSpPr>
        <p:spPr>
          <a:xfrm>
            <a:off x="6314040" y="6591240"/>
            <a:ext cx="16776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65" name="CustomShape 1166"/>
          <p:cNvSpPr/>
          <p:nvPr/>
        </p:nvSpPr>
        <p:spPr>
          <a:xfrm>
            <a:off x="6305760" y="6654960"/>
            <a:ext cx="182880" cy="55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66" name="CustomShape 1167"/>
          <p:cNvSpPr/>
          <p:nvPr/>
        </p:nvSpPr>
        <p:spPr>
          <a:xfrm>
            <a:off x="6305760" y="6583320"/>
            <a:ext cx="110880" cy="71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67" name="CustomShape 1168"/>
          <p:cNvSpPr/>
          <p:nvPr/>
        </p:nvSpPr>
        <p:spPr>
          <a:xfrm>
            <a:off x="6399000" y="6615000"/>
            <a:ext cx="79200" cy="65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68" name="CustomShape 1169"/>
          <p:cNvSpPr/>
          <p:nvPr/>
        </p:nvSpPr>
        <p:spPr>
          <a:xfrm>
            <a:off x="6229440" y="6613560"/>
            <a:ext cx="144360" cy="907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69" name="CustomShape 1170"/>
          <p:cNvSpPr/>
          <p:nvPr/>
        </p:nvSpPr>
        <p:spPr>
          <a:xfrm>
            <a:off x="6235560" y="6689880"/>
            <a:ext cx="146880" cy="44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70" name="CustomShape 1171"/>
          <p:cNvSpPr/>
          <p:nvPr/>
        </p:nvSpPr>
        <p:spPr>
          <a:xfrm>
            <a:off x="6223320" y="6605640"/>
            <a:ext cx="10404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71" name="CustomShape 1172"/>
          <p:cNvSpPr/>
          <p:nvPr/>
        </p:nvSpPr>
        <p:spPr>
          <a:xfrm>
            <a:off x="6307560" y="6647040"/>
            <a:ext cx="60120" cy="59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72" name="CustomShape 1173"/>
          <p:cNvSpPr/>
          <p:nvPr/>
        </p:nvSpPr>
        <p:spPr>
          <a:xfrm>
            <a:off x="6142680" y="6648480"/>
            <a:ext cx="148680" cy="889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73" name="CustomShape 1174"/>
          <p:cNvSpPr/>
          <p:nvPr/>
        </p:nvSpPr>
        <p:spPr>
          <a:xfrm>
            <a:off x="6223320" y="6715080"/>
            <a:ext cx="76680" cy="42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74" name="CustomShape 1175"/>
          <p:cNvSpPr/>
          <p:nvPr/>
        </p:nvSpPr>
        <p:spPr>
          <a:xfrm>
            <a:off x="6153120" y="6675480"/>
            <a:ext cx="102240" cy="69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75" name="CustomShape 1176"/>
          <p:cNvSpPr/>
          <p:nvPr/>
        </p:nvSpPr>
        <p:spPr>
          <a:xfrm>
            <a:off x="6136200" y="6642000"/>
            <a:ext cx="93600" cy="47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76" name="CustomShape 1177"/>
          <p:cNvSpPr/>
          <p:nvPr/>
        </p:nvSpPr>
        <p:spPr>
          <a:xfrm>
            <a:off x="6214680" y="6654960"/>
            <a:ext cx="74520" cy="74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77" name="CustomShape 1178"/>
          <p:cNvSpPr/>
          <p:nvPr/>
        </p:nvSpPr>
        <p:spPr>
          <a:xfrm>
            <a:off x="5591880" y="6589800"/>
            <a:ext cx="55800" cy="7632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78" name="CustomShape 1179"/>
          <p:cNvSpPr/>
          <p:nvPr/>
        </p:nvSpPr>
        <p:spPr>
          <a:xfrm>
            <a:off x="5598720" y="6627960"/>
            <a:ext cx="32400" cy="381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79" name="CustomShape 1180"/>
          <p:cNvSpPr/>
          <p:nvPr/>
        </p:nvSpPr>
        <p:spPr>
          <a:xfrm>
            <a:off x="5591880" y="6611760"/>
            <a:ext cx="13320" cy="20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80" name="CustomShape 1181"/>
          <p:cNvSpPr/>
          <p:nvPr/>
        </p:nvSpPr>
        <p:spPr>
          <a:xfrm>
            <a:off x="5588280" y="6583320"/>
            <a:ext cx="76680" cy="47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81" name="CustomShape 1182"/>
          <p:cNvSpPr/>
          <p:nvPr/>
        </p:nvSpPr>
        <p:spPr>
          <a:xfrm>
            <a:off x="5645160" y="6622920"/>
            <a:ext cx="32760" cy="44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82" name="CustomShape 1183"/>
          <p:cNvSpPr/>
          <p:nvPr/>
        </p:nvSpPr>
        <p:spPr>
          <a:xfrm>
            <a:off x="5987880" y="6748560"/>
            <a:ext cx="8964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83" name="CustomShape 1184"/>
          <p:cNvSpPr/>
          <p:nvPr/>
        </p:nvSpPr>
        <p:spPr>
          <a:xfrm>
            <a:off x="5979240" y="6742080"/>
            <a:ext cx="30240" cy="525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84" name="CustomShape 1185"/>
          <p:cNvSpPr/>
          <p:nvPr/>
        </p:nvSpPr>
        <p:spPr>
          <a:xfrm>
            <a:off x="5987880" y="6773760"/>
            <a:ext cx="24120" cy="46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85" name="CustomShape 1186"/>
          <p:cNvSpPr/>
          <p:nvPr/>
        </p:nvSpPr>
        <p:spPr>
          <a:xfrm>
            <a:off x="5986080" y="6775560"/>
            <a:ext cx="10224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86" name="CustomShape 1187"/>
          <p:cNvSpPr/>
          <p:nvPr/>
        </p:nvSpPr>
        <p:spPr>
          <a:xfrm>
            <a:off x="6040800" y="6754680"/>
            <a:ext cx="45000" cy="41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87" name="CustomShape 1188"/>
          <p:cNvSpPr/>
          <p:nvPr/>
        </p:nvSpPr>
        <p:spPr>
          <a:xfrm>
            <a:off x="5986080" y="6740640"/>
            <a:ext cx="68400" cy="428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88" name="CustomShape 1189"/>
          <p:cNvSpPr/>
          <p:nvPr/>
        </p:nvSpPr>
        <p:spPr>
          <a:xfrm>
            <a:off x="6062040" y="6794640"/>
            <a:ext cx="45000" cy="22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89" name="CustomShape 1190"/>
          <p:cNvSpPr/>
          <p:nvPr/>
        </p:nvSpPr>
        <p:spPr>
          <a:xfrm>
            <a:off x="6095880" y="6788160"/>
            <a:ext cx="19800" cy="17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0" name="CustomShape 1191"/>
          <p:cNvSpPr/>
          <p:nvPr/>
        </p:nvSpPr>
        <p:spPr>
          <a:xfrm>
            <a:off x="6106680" y="6788160"/>
            <a:ext cx="360" cy="12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1" name="CustomShape 1192"/>
          <p:cNvSpPr/>
          <p:nvPr/>
        </p:nvSpPr>
        <p:spPr>
          <a:xfrm>
            <a:off x="6104520" y="6788160"/>
            <a:ext cx="17640" cy="12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2" name="CustomShape 1193"/>
          <p:cNvSpPr/>
          <p:nvPr/>
        </p:nvSpPr>
        <p:spPr>
          <a:xfrm>
            <a:off x="6104520" y="6764400"/>
            <a:ext cx="21960" cy="51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3" name="CustomShape 1194"/>
          <p:cNvSpPr/>
          <p:nvPr/>
        </p:nvSpPr>
        <p:spPr>
          <a:xfrm>
            <a:off x="7457040" y="6692760"/>
            <a:ext cx="30924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4" name="CustomShape 1195"/>
          <p:cNvSpPr/>
          <p:nvPr/>
        </p:nvSpPr>
        <p:spPr>
          <a:xfrm>
            <a:off x="7552440" y="6597720"/>
            <a:ext cx="172080" cy="14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5" name="CustomShape 1196"/>
          <p:cNvSpPr/>
          <p:nvPr/>
        </p:nvSpPr>
        <p:spPr>
          <a:xfrm>
            <a:off x="7594560" y="6616800"/>
            <a:ext cx="72360" cy="860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196" name="CustomShape 1197"/>
          <p:cNvSpPr/>
          <p:nvPr/>
        </p:nvSpPr>
        <p:spPr>
          <a:xfrm>
            <a:off x="7594560" y="6608880"/>
            <a:ext cx="81000" cy="12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7" name="CustomShape 1198"/>
          <p:cNvSpPr/>
          <p:nvPr/>
        </p:nvSpPr>
        <p:spPr>
          <a:xfrm>
            <a:off x="7662240" y="6616800"/>
            <a:ext cx="133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8" name="CustomShape 1199"/>
          <p:cNvSpPr/>
          <p:nvPr/>
        </p:nvSpPr>
        <p:spPr>
          <a:xfrm>
            <a:off x="7584120" y="6696000"/>
            <a:ext cx="82800" cy="12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199" name="CustomShape 1200"/>
          <p:cNvSpPr/>
          <p:nvPr/>
        </p:nvSpPr>
        <p:spPr>
          <a:xfrm>
            <a:off x="7594560" y="6618240"/>
            <a:ext cx="1764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0" name="CustomShape 1201"/>
          <p:cNvSpPr/>
          <p:nvPr/>
        </p:nvSpPr>
        <p:spPr>
          <a:xfrm>
            <a:off x="7675200" y="6621480"/>
            <a:ext cx="12564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201" name="CustomShape 1202"/>
          <p:cNvSpPr/>
          <p:nvPr/>
        </p:nvSpPr>
        <p:spPr>
          <a:xfrm>
            <a:off x="7692120" y="6632640"/>
            <a:ext cx="7236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2" name="CustomShape 1203"/>
          <p:cNvSpPr/>
          <p:nvPr/>
        </p:nvSpPr>
        <p:spPr>
          <a:xfrm>
            <a:off x="7700760" y="6640560"/>
            <a:ext cx="57600" cy="241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3" name="CustomShape 1204"/>
          <p:cNvSpPr/>
          <p:nvPr/>
        </p:nvSpPr>
        <p:spPr>
          <a:xfrm>
            <a:off x="7700760" y="6651720"/>
            <a:ext cx="59760" cy="20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4" name="CustomShape 1205"/>
          <p:cNvSpPr/>
          <p:nvPr/>
        </p:nvSpPr>
        <p:spPr>
          <a:xfrm>
            <a:off x="7698240" y="6662880"/>
            <a:ext cx="70560" cy="22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5" name="CustomShape 1206"/>
          <p:cNvSpPr/>
          <p:nvPr/>
        </p:nvSpPr>
        <p:spPr>
          <a:xfrm>
            <a:off x="7711200" y="6672240"/>
            <a:ext cx="76680" cy="20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6" name="CustomShape 1207"/>
          <p:cNvSpPr/>
          <p:nvPr/>
        </p:nvSpPr>
        <p:spPr>
          <a:xfrm>
            <a:off x="7706880" y="6681960"/>
            <a:ext cx="68760" cy="22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7" name="CustomShape 1208"/>
          <p:cNvSpPr/>
          <p:nvPr/>
        </p:nvSpPr>
        <p:spPr>
          <a:xfrm>
            <a:off x="7706880" y="6692760"/>
            <a:ext cx="108360" cy="30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8" name="CustomShape 1209"/>
          <p:cNvSpPr/>
          <p:nvPr/>
        </p:nvSpPr>
        <p:spPr>
          <a:xfrm>
            <a:off x="7664760" y="6707160"/>
            <a:ext cx="138240" cy="162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09" name="CustomShape 1210"/>
          <p:cNvSpPr/>
          <p:nvPr/>
        </p:nvSpPr>
        <p:spPr>
          <a:xfrm>
            <a:off x="7664760" y="6618240"/>
            <a:ext cx="237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0" name="CustomShape 1211"/>
          <p:cNvSpPr/>
          <p:nvPr/>
        </p:nvSpPr>
        <p:spPr>
          <a:xfrm>
            <a:off x="7675200" y="6613560"/>
            <a:ext cx="11160" cy="12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1" name="CustomShape 1212"/>
          <p:cNvSpPr/>
          <p:nvPr/>
        </p:nvSpPr>
        <p:spPr>
          <a:xfrm>
            <a:off x="7686000" y="6613560"/>
            <a:ext cx="32400" cy="30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2" name="CustomShape 1213"/>
          <p:cNvSpPr/>
          <p:nvPr/>
        </p:nvSpPr>
        <p:spPr>
          <a:xfrm>
            <a:off x="7596720" y="6618240"/>
            <a:ext cx="7884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3" name="CustomShape 1214"/>
          <p:cNvSpPr/>
          <p:nvPr/>
        </p:nvSpPr>
        <p:spPr>
          <a:xfrm>
            <a:off x="7596720" y="6637320"/>
            <a:ext cx="13320" cy="14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4" name="CustomShape 1215"/>
          <p:cNvSpPr/>
          <p:nvPr/>
        </p:nvSpPr>
        <p:spPr>
          <a:xfrm>
            <a:off x="7596720" y="6653160"/>
            <a:ext cx="3240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5" name="CustomShape 1216"/>
          <p:cNvSpPr/>
          <p:nvPr/>
        </p:nvSpPr>
        <p:spPr>
          <a:xfrm>
            <a:off x="7598880" y="6672240"/>
            <a:ext cx="30240" cy="32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6" name="CustomShape 1217"/>
          <p:cNvSpPr/>
          <p:nvPr/>
        </p:nvSpPr>
        <p:spPr>
          <a:xfrm>
            <a:off x="7601040" y="6696000"/>
            <a:ext cx="70200" cy="17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7" name="CustomShape 1218"/>
          <p:cNvSpPr/>
          <p:nvPr/>
        </p:nvSpPr>
        <p:spPr>
          <a:xfrm>
            <a:off x="7647480" y="6689880"/>
            <a:ext cx="23760" cy="162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8" name="CustomShape 1219"/>
          <p:cNvSpPr/>
          <p:nvPr/>
        </p:nvSpPr>
        <p:spPr>
          <a:xfrm>
            <a:off x="7647480" y="6629400"/>
            <a:ext cx="25920" cy="59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19" name="CustomShape 1220"/>
          <p:cNvSpPr/>
          <p:nvPr/>
        </p:nvSpPr>
        <p:spPr>
          <a:xfrm>
            <a:off x="7647480" y="6629400"/>
            <a:ext cx="25920" cy="30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20" name="CustomShape 1221"/>
          <p:cNvSpPr/>
          <p:nvPr/>
        </p:nvSpPr>
        <p:spPr>
          <a:xfrm>
            <a:off x="7607520" y="6621480"/>
            <a:ext cx="558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21" name="CustomShape 1222"/>
          <p:cNvSpPr/>
          <p:nvPr/>
        </p:nvSpPr>
        <p:spPr>
          <a:xfrm>
            <a:off x="7605360" y="6629400"/>
            <a:ext cx="10800" cy="7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22" name="CustomShape 1223"/>
          <p:cNvSpPr/>
          <p:nvPr/>
        </p:nvSpPr>
        <p:spPr>
          <a:xfrm>
            <a:off x="4406760" y="6697800"/>
            <a:ext cx="34992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23" name="CustomShape 1224"/>
          <p:cNvSpPr/>
          <p:nvPr/>
        </p:nvSpPr>
        <p:spPr>
          <a:xfrm>
            <a:off x="4483080" y="6600960"/>
            <a:ext cx="165600" cy="14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24" name="CustomShape 1225"/>
          <p:cNvSpPr/>
          <p:nvPr/>
        </p:nvSpPr>
        <p:spPr>
          <a:xfrm>
            <a:off x="4548600" y="6624720"/>
            <a:ext cx="81000" cy="8424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225" name="CustomShape 1226"/>
          <p:cNvSpPr/>
          <p:nvPr/>
        </p:nvSpPr>
        <p:spPr>
          <a:xfrm>
            <a:off x="4540320" y="6613560"/>
            <a:ext cx="89640" cy="144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26" name="CustomShape 1227"/>
          <p:cNvSpPr/>
          <p:nvPr/>
        </p:nvSpPr>
        <p:spPr>
          <a:xfrm>
            <a:off x="4540320" y="6624720"/>
            <a:ext cx="1332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27" name="CustomShape 1228"/>
          <p:cNvSpPr/>
          <p:nvPr/>
        </p:nvSpPr>
        <p:spPr>
          <a:xfrm>
            <a:off x="4548600" y="6702480"/>
            <a:ext cx="89640" cy="12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28" name="CustomShape 1229"/>
          <p:cNvSpPr/>
          <p:nvPr/>
        </p:nvSpPr>
        <p:spPr>
          <a:xfrm>
            <a:off x="4622760" y="6613560"/>
            <a:ext cx="15480" cy="88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29" name="CustomShape 1230"/>
          <p:cNvSpPr/>
          <p:nvPr/>
        </p:nvSpPr>
        <p:spPr>
          <a:xfrm>
            <a:off x="4415400" y="6620040"/>
            <a:ext cx="136440" cy="87480"/>
          </a:xfrm>
          <a:prstGeom prst="rect">
            <a:avLst/>
          </a:prstGeom>
          <a:solidFill>
            <a:srgbClr val="FFCC00"/>
          </a:solidFill>
        </p:spPr>
      </p:sp>
      <p:sp>
        <p:nvSpPr>
          <p:cNvPr id="1230" name="CustomShape 1231"/>
          <p:cNvSpPr/>
          <p:nvPr/>
        </p:nvSpPr>
        <p:spPr>
          <a:xfrm>
            <a:off x="4455360" y="6629400"/>
            <a:ext cx="7920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1" name="CustomShape 1232"/>
          <p:cNvSpPr/>
          <p:nvPr/>
        </p:nvSpPr>
        <p:spPr>
          <a:xfrm>
            <a:off x="4464000" y="6637320"/>
            <a:ext cx="57600" cy="22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2" name="CustomShape 1233"/>
          <p:cNvSpPr/>
          <p:nvPr/>
        </p:nvSpPr>
        <p:spPr>
          <a:xfrm>
            <a:off x="4462200" y="6648480"/>
            <a:ext cx="59760" cy="22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3" name="CustomShape 1234"/>
          <p:cNvSpPr/>
          <p:nvPr/>
        </p:nvSpPr>
        <p:spPr>
          <a:xfrm>
            <a:off x="4447080" y="6659640"/>
            <a:ext cx="74880" cy="223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4" name="CustomShape 1235"/>
          <p:cNvSpPr/>
          <p:nvPr/>
        </p:nvSpPr>
        <p:spPr>
          <a:xfrm>
            <a:off x="4430520" y="6670800"/>
            <a:ext cx="81000" cy="20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5" name="CustomShape 1236"/>
          <p:cNvSpPr/>
          <p:nvPr/>
        </p:nvSpPr>
        <p:spPr>
          <a:xfrm>
            <a:off x="4440960" y="6680160"/>
            <a:ext cx="72360" cy="208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6" name="CustomShape 1237"/>
          <p:cNvSpPr/>
          <p:nvPr/>
        </p:nvSpPr>
        <p:spPr>
          <a:xfrm>
            <a:off x="4396320" y="6691320"/>
            <a:ext cx="11700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7" name="CustomShape 1238"/>
          <p:cNvSpPr/>
          <p:nvPr/>
        </p:nvSpPr>
        <p:spPr>
          <a:xfrm>
            <a:off x="4415400" y="6702480"/>
            <a:ext cx="146880" cy="17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8" name="CustomShape 1239"/>
          <p:cNvSpPr/>
          <p:nvPr/>
        </p:nvSpPr>
        <p:spPr>
          <a:xfrm>
            <a:off x="4537800" y="6616800"/>
            <a:ext cx="21960" cy="874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39" name="CustomShape 1240"/>
          <p:cNvSpPr/>
          <p:nvPr/>
        </p:nvSpPr>
        <p:spPr>
          <a:xfrm>
            <a:off x="4537800" y="6610320"/>
            <a:ext cx="11160" cy="1296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0" name="CustomShape 1241"/>
          <p:cNvSpPr/>
          <p:nvPr/>
        </p:nvSpPr>
        <p:spPr>
          <a:xfrm>
            <a:off x="4508640" y="6610320"/>
            <a:ext cx="3456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1" name="CustomShape 1242"/>
          <p:cNvSpPr/>
          <p:nvPr/>
        </p:nvSpPr>
        <p:spPr>
          <a:xfrm>
            <a:off x="4548600" y="6616800"/>
            <a:ext cx="8532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2" name="CustomShape 1243"/>
          <p:cNvSpPr/>
          <p:nvPr/>
        </p:nvSpPr>
        <p:spPr>
          <a:xfrm>
            <a:off x="4603680" y="6651720"/>
            <a:ext cx="32400" cy="1908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3" name="CustomShape 1244"/>
          <p:cNvSpPr/>
          <p:nvPr/>
        </p:nvSpPr>
        <p:spPr>
          <a:xfrm>
            <a:off x="4603680" y="6669000"/>
            <a:ext cx="30240" cy="320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4" name="CustomShape 1245"/>
          <p:cNvSpPr/>
          <p:nvPr/>
        </p:nvSpPr>
        <p:spPr>
          <a:xfrm>
            <a:off x="4555080" y="6694560"/>
            <a:ext cx="72360" cy="176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5" name="CustomShape 1246"/>
          <p:cNvSpPr/>
          <p:nvPr/>
        </p:nvSpPr>
        <p:spPr>
          <a:xfrm>
            <a:off x="4555080" y="6688080"/>
            <a:ext cx="24120" cy="162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6" name="CustomShape 1247"/>
          <p:cNvSpPr/>
          <p:nvPr/>
        </p:nvSpPr>
        <p:spPr>
          <a:xfrm>
            <a:off x="4552920" y="6629400"/>
            <a:ext cx="25560" cy="57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7" name="CustomShape 1248"/>
          <p:cNvSpPr/>
          <p:nvPr/>
        </p:nvSpPr>
        <p:spPr>
          <a:xfrm>
            <a:off x="4555080" y="6629400"/>
            <a:ext cx="24120" cy="2880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8" name="CustomShape 1249"/>
          <p:cNvSpPr/>
          <p:nvPr/>
        </p:nvSpPr>
        <p:spPr>
          <a:xfrm>
            <a:off x="4565880" y="6618240"/>
            <a:ext cx="61560" cy="3024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49" name="CustomShape 1250"/>
          <p:cNvSpPr/>
          <p:nvPr/>
        </p:nvSpPr>
        <p:spPr>
          <a:xfrm>
            <a:off x="4616640" y="6629400"/>
            <a:ext cx="9000" cy="7920"/>
          </a:xfrm>
          <a:prstGeom prst="rect">
            <a:avLst/>
          </a:prstGeom>
          <a:solidFill>
            <a:srgbClr val="BF8D07"/>
          </a:solidFill>
        </p:spPr>
      </p:sp>
      <p:sp>
        <p:nvSpPr>
          <p:cNvPr id="1250" name="PlaceHolder 125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251" name="PlaceHolder 125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Line 1"/>
          <p:cNvSpPr/>
          <p:nvPr/>
        </p:nvSpPr>
        <p:spPr>
          <a:xfrm flipV="1">
            <a:off x="811800" y="893520"/>
            <a:ext cx="10568160" cy="5400"/>
          </a:xfrm>
          <a:prstGeom prst="line">
            <a:avLst/>
          </a:prstGeom>
          <a:ln w="28440">
            <a:solidFill>
              <a:srgbClr val="0E58C4"/>
            </a:solidFill>
            <a:miter/>
          </a:ln>
        </p:spPr>
      </p:sp>
      <p:sp>
        <p:nvSpPr>
          <p:cNvPr id="1285" name="CustomShape 2"/>
          <p:cNvSpPr/>
          <p:nvPr/>
        </p:nvSpPr>
        <p:spPr>
          <a:xfrm>
            <a:off x="0" y="6040080"/>
            <a:ext cx="12190320" cy="83556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286" name="Picture 13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" y="6040080"/>
            <a:ext cx="635760" cy="835560"/>
          </a:xfrm>
          <a:prstGeom prst="rect">
            <a:avLst/>
          </a:prstGeom>
        </p:spPr>
      </p:pic>
      <p:sp>
        <p:nvSpPr>
          <p:cNvPr id="1287" name="CustomShape 3"/>
          <p:cNvSpPr/>
          <p:nvPr/>
        </p:nvSpPr>
        <p:spPr>
          <a:xfrm>
            <a:off x="34200" y="6280200"/>
            <a:ext cx="411300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Calibri"/>
              </a:rPr>
              <a:t>International Hydrographic Organization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200" i="1">
                <a:solidFill>
                  <a:srgbClr val="000000"/>
                </a:solidFill>
                <a:latin typeface="Calibri"/>
              </a:rPr>
              <a:t>Organisation Hydrographique Internationale</a:t>
            </a:r>
            <a:endParaRPr/>
          </a:p>
        </p:txBody>
      </p:sp>
      <p:sp>
        <p:nvSpPr>
          <p:cNvPr id="12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2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CustomShape 1"/>
          <p:cNvSpPr/>
          <p:nvPr/>
        </p:nvSpPr>
        <p:spPr>
          <a:xfrm>
            <a:off x="936000" y="2808000"/>
            <a:ext cx="10361520" cy="1657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  <a:p>
            <a:pPr algn="ctr">
              <a:lnSpc>
                <a:spcPct val="100000"/>
              </a:lnSpc>
            </a:pPr>
            <a:r>
              <a:rPr lang="pt-BR" sz="4000" b="1" i="1">
                <a:solidFill>
                  <a:srgbClr val="FF0000"/>
                </a:solidFill>
                <a:latin typeface="Calibri"/>
                <a:ea typeface="Microsoft YaHei"/>
              </a:rPr>
              <a:t> Informe sobre o Inland ENC Harmonization Group </a:t>
            </a:r>
            <a:r>
              <a:rPr lang="pt-BR" sz="3200" b="1" i="1">
                <a:solidFill>
                  <a:srgbClr val="FF0000"/>
                </a:solidFill>
                <a:latin typeface="Calibri"/>
                <a:ea typeface="Microsoft YaHei"/>
              </a:rPr>
              <a:t>(Item da agenda CHAtSO 8-8)</a:t>
            </a:r>
            <a:endParaRPr/>
          </a:p>
        </p:txBody>
      </p:sp>
      <p:sp>
        <p:nvSpPr>
          <p:cNvPr id="1328" name="CustomShape 2"/>
          <p:cNvSpPr/>
          <p:nvPr/>
        </p:nvSpPr>
        <p:spPr>
          <a:xfrm>
            <a:off x="1473480" y="4367880"/>
            <a:ext cx="9214560" cy="1751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endParaRPr/>
          </a:p>
          <a:p>
            <a:pPr algn="ctr">
              <a:lnSpc>
                <a:spcPct val="80000"/>
              </a:lnSpc>
            </a:pPr>
            <a:endParaRPr/>
          </a:p>
          <a:p>
            <a:pPr algn="ctr">
              <a:lnSpc>
                <a:spcPct val="80000"/>
              </a:lnSpc>
            </a:pPr>
            <a:r>
              <a:rPr lang="pt-BR" sz="2500" b="1" i="1">
                <a:solidFill>
                  <a:srgbClr val="FF0000"/>
                </a:solidFill>
                <a:latin typeface="Calibri"/>
                <a:ea typeface="Microsoft YaHei"/>
              </a:rPr>
              <a:t>Diretoria de Hidrografia e Navegação</a:t>
            </a:r>
            <a:endParaRPr/>
          </a:p>
          <a:p>
            <a:pPr algn="ctr">
              <a:lnSpc>
                <a:spcPct val="80000"/>
              </a:lnSpc>
            </a:pPr>
            <a:endParaRPr/>
          </a:p>
          <a:p>
            <a:pPr algn="ctr">
              <a:lnSpc>
                <a:spcPct val="80000"/>
              </a:lnSpc>
            </a:pPr>
            <a:r>
              <a:rPr lang="pt-BR" sz="2500" b="1" i="1">
                <a:solidFill>
                  <a:srgbClr val="FF0000"/>
                </a:solidFill>
                <a:latin typeface="Calibri"/>
                <a:ea typeface="Microsoft YaHei"/>
              </a:rPr>
              <a:t>Capitão de Corveta Rafael Vieira</a:t>
            </a:r>
            <a:endParaRPr/>
          </a:p>
        </p:txBody>
      </p:sp>
      <p:pic>
        <p:nvPicPr>
          <p:cNvPr id="132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0" y="504000"/>
            <a:ext cx="2090880" cy="2692440"/>
          </a:xfrm>
          <a:prstGeom prst="rect">
            <a:avLst/>
          </a:prstGeom>
        </p:spPr>
      </p:pic>
      <p:pic>
        <p:nvPicPr>
          <p:cNvPr id="1330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40" y="366840"/>
            <a:ext cx="1905120" cy="1239840"/>
          </a:xfrm>
          <a:prstGeom prst="rect">
            <a:avLst/>
          </a:prstGeom>
        </p:spPr>
      </p:pic>
      <p:pic>
        <p:nvPicPr>
          <p:cNvPr id="1331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320" y="360000"/>
            <a:ext cx="903600" cy="120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CustomShape 1"/>
          <p:cNvSpPr/>
          <p:nvPr/>
        </p:nvSpPr>
        <p:spPr>
          <a:xfrm>
            <a:off x="729000" y="277920"/>
            <a:ext cx="8980200" cy="63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0E58C4"/>
                </a:solidFill>
                <a:latin typeface="Calibri Light"/>
              </a:rPr>
              <a:t>Principais atividades e realizações</a:t>
            </a:r>
            <a:endParaRPr/>
          </a:p>
        </p:txBody>
      </p:sp>
      <p:sp>
        <p:nvSpPr>
          <p:cNvPr id="1333" name="CustomShape 2"/>
          <p:cNvSpPr/>
          <p:nvPr/>
        </p:nvSpPr>
        <p:spPr>
          <a:xfrm>
            <a:off x="729000" y="1340640"/>
            <a:ext cx="10639800" cy="4528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 O Inland ENC Harmonization Group (IEHG) foi formado em 2003 pela America do Norte e Europa para facilitar o desenvolvimento internacional da padronização para os dados das Inland ENC. O IEHG realiza encontros anuais, entretanto, grande parte das atividades são realizadas por e-mail.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O objetivo do IEHG é estabelecer especificações para as Inland ENC adequadas para uma navegação segura e eficiente para as hidrovias da Europa, America do Norte e SUL e da Rússia. </a:t>
            </a:r>
            <a:endParaRPr/>
          </a:p>
        </p:txBody>
      </p:sp>
      <p:sp>
        <p:nvSpPr>
          <p:cNvPr id="1334" name="CustomShape 3"/>
          <p:cNvSpPr/>
          <p:nvPr/>
        </p:nvSpPr>
        <p:spPr>
          <a:xfrm>
            <a:off x="4038480" y="6276240"/>
            <a:ext cx="411300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CHAtSO-12, Montevidéu, Uruguai 05-06 Abr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CustomShape 1"/>
          <p:cNvSpPr/>
          <p:nvPr/>
        </p:nvSpPr>
        <p:spPr>
          <a:xfrm>
            <a:off x="729000" y="1340640"/>
            <a:ext cx="10639800" cy="4528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O Encontro anual do IEHG foi realizado na DHN em Niterói de 10-12 de Outubro de 2017. Tiveram representantes da Europa, Améria do Norte e SUL e da Ásia.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Tópicos básicos abordados: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Informe das atividades sobre Inland ENC pelos membros representantes;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Revisão e aceitação das alterações de especificações requisitadas pelos membros; e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Alinhamento do IEHG com OHI S-100, S-99 e S-101.</a:t>
            </a:r>
            <a:endParaRPr/>
          </a:p>
        </p:txBody>
      </p:sp>
      <p:sp>
        <p:nvSpPr>
          <p:cNvPr id="1336" name="CustomShape 2"/>
          <p:cNvSpPr/>
          <p:nvPr/>
        </p:nvSpPr>
        <p:spPr>
          <a:xfrm>
            <a:off x="729000" y="277920"/>
            <a:ext cx="8980200" cy="63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0E58C4"/>
                </a:solidFill>
                <a:latin typeface="Calibri Light"/>
              </a:rPr>
              <a:t>Principais atividades e realizações</a:t>
            </a:r>
            <a:endParaRPr/>
          </a:p>
        </p:txBody>
      </p:sp>
      <p:sp>
        <p:nvSpPr>
          <p:cNvPr id="1337" name="CustomShape 3"/>
          <p:cNvSpPr/>
          <p:nvPr/>
        </p:nvSpPr>
        <p:spPr>
          <a:xfrm>
            <a:off x="4038480" y="6276240"/>
            <a:ext cx="411300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CHAtSO-12, Montevidéu, Uruguai 05-06 Abr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CustomShape 1"/>
          <p:cNvSpPr/>
          <p:nvPr/>
        </p:nvSpPr>
        <p:spPr>
          <a:xfrm>
            <a:off x="729000" y="1340640"/>
            <a:ext cx="10639800" cy="4528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800" b="1" u="sng">
                <a:solidFill>
                  <a:srgbClr val="000000"/>
                </a:solidFill>
                <a:latin typeface="Calibri"/>
              </a:rPr>
              <a:t>Pedidos de Alterações</a:t>
            </a:r>
            <a:r>
              <a:rPr lang="pt-BR" sz="2800">
                <a:solidFill>
                  <a:srgbClr val="000000"/>
                </a:solidFill>
                <a:latin typeface="Calibri"/>
              </a:rPr>
              <a:t>: IEHG estabeleceu um processo para submissão de propostas para alterações dos padrões da Inland ENC. Isso inclui as especificações do catálogo de feições, especificações do produto, Guia de codificação, e Guia de validação. Todos os participantes são elegíveis para enviar propostas. A submissão destas propostas é descrito no anexo A do Termo de referência do IEHG.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No IEHG14, 83 pedidos de alterações foram revistos. Mudanças que não afetaram o catálogo de feições entraram em vigor em Janeiro de 2018. Mudanças que afetam o catálogo de feições entrarão em vigor no lançamento da nova edição da especificação de produto Inland ENC. </a:t>
            </a:r>
            <a:endParaRPr/>
          </a:p>
        </p:txBody>
      </p:sp>
      <p:sp>
        <p:nvSpPr>
          <p:cNvPr id="1339" name="CustomShape 2"/>
          <p:cNvSpPr/>
          <p:nvPr/>
        </p:nvSpPr>
        <p:spPr>
          <a:xfrm>
            <a:off x="729000" y="277920"/>
            <a:ext cx="8980200" cy="63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0E58C4"/>
                </a:solidFill>
                <a:latin typeface="Calibri Light"/>
              </a:rPr>
              <a:t>Principais atividades e realizações</a:t>
            </a:r>
            <a:endParaRPr/>
          </a:p>
        </p:txBody>
      </p:sp>
      <p:sp>
        <p:nvSpPr>
          <p:cNvPr id="1340" name="CustomShape 3"/>
          <p:cNvSpPr/>
          <p:nvPr/>
        </p:nvSpPr>
        <p:spPr>
          <a:xfrm>
            <a:off x="4038480" y="6276240"/>
            <a:ext cx="411300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CHAtSO-12, Montevidéu, Uruguai 05-06 Abr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CustomShape 1"/>
          <p:cNvSpPr/>
          <p:nvPr/>
        </p:nvSpPr>
        <p:spPr>
          <a:xfrm>
            <a:off x="729000" y="277920"/>
            <a:ext cx="8980200" cy="63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0E58C4"/>
                </a:solidFill>
                <a:latin typeface="Calibri Light"/>
              </a:rPr>
              <a:t>Principais atividades e realizações</a:t>
            </a:r>
            <a:endParaRPr/>
          </a:p>
        </p:txBody>
      </p:sp>
      <p:sp>
        <p:nvSpPr>
          <p:cNvPr id="1342" name="CustomShape 2"/>
          <p:cNvSpPr/>
          <p:nvPr/>
        </p:nvSpPr>
        <p:spPr>
          <a:xfrm>
            <a:off x="4038480" y="6276240"/>
            <a:ext cx="411300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CHAtSO-12, Montevidéu, Uruguai 05-06 Abr 2017</a:t>
            </a:r>
            <a:endParaRPr/>
          </a:p>
        </p:txBody>
      </p:sp>
      <p:sp>
        <p:nvSpPr>
          <p:cNvPr id="1343" name="CustomShape 3"/>
          <p:cNvSpPr/>
          <p:nvPr/>
        </p:nvSpPr>
        <p:spPr>
          <a:xfrm>
            <a:off x="729360" y="1268640"/>
            <a:ext cx="10645920" cy="4922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Desde o encontro do IEHG em 2015, o grupo tem continuado trabalhando para alinhar o S-401 com o esboço da OHI S-101 (nova especificação de produto ENC);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O IEHG começou a alinhar a especificação de produtos Inland ENC de batimetria (b-IENC) com a S-100 (Modelo de dados universal), análogo ao desenvolvimento do b-ENC (S-100/ENCWG), onde foi registrado o número S-402 para as Inland ENC batimétricas.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Todas as publicações sobre as Inland ENC e suas funcionalidades estão disponíveis no site (http://ienc.openecdis.org)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CustomShape 1"/>
          <p:cNvSpPr/>
          <p:nvPr/>
        </p:nvSpPr>
        <p:spPr>
          <a:xfrm>
            <a:off x="729000" y="205920"/>
            <a:ext cx="8980200" cy="63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0E58C4"/>
                </a:solidFill>
                <a:latin typeface="Calibri Light"/>
              </a:rPr>
              <a:t>Cobertura – Bacia Amazônica (Brasil)</a:t>
            </a:r>
            <a:endParaRPr/>
          </a:p>
        </p:txBody>
      </p:sp>
      <p:sp>
        <p:nvSpPr>
          <p:cNvPr id="1345" name="CustomShape 2"/>
          <p:cNvSpPr/>
          <p:nvPr/>
        </p:nvSpPr>
        <p:spPr>
          <a:xfrm>
            <a:off x="4038480" y="6276240"/>
            <a:ext cx="411300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CHAtSO-12, Montevidéu, Uruguai 05-06 Abr 2017</a:t>
            </a:r>
            <a:endParaRPr/>
          </a:p>
        </p:txBody>
      </p:sp>
      <p:pic>
        <p:nvPicPr>
          <p:cNvPr id="1346" name="Picture 134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000" y="1008000"/>
            <a:ext cx="7703280" cy="525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CustomShape 1"/>
          <p:cNvSpPr/>
          <p:nvPr/>
        </p:nvSpPr>
        <p:spPr>
          <a:xfrm>
            <a:off x="729000" y="277920"/>
            <a:ext cx="8980200" cy="63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0E58C4"/>
                </a:solidFill>
                <a:latin typeface="Calibri Light"/>
              </a:rPr>
              <a:t>b-IENC – Rio Paraguai (Brasil)</a:t>
            </a:r>
            <a:endParaRPr/>
          </a:p>
        </p:txBody>
      </p:sp>
      <p:pic>
        <p:nvPicPr>
          <p:cNvPr id="134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46720" y="1029960"/>
            <a:ext cx="8931240" cy="4925880"/>
          </a:xfrm>
          <a:prstGeom prst="rect">
            <a:avLst/>
          </a:prstGeom>
        </p:spPr>
      </p:pic>
      <p:sp>
        <p:nvSpPr>
          <p:cNvPr id="1349" name="CustomShape 2"/>
          <p:cNvSpPr/>
          <p:nvPr/>
        </p:nvSpPr>
        <p:spPr>
          <a:xfrm>
            <a:off x="4665960" y="1029960"/>
            <a:ext cx="665280" cy="4925880"/>
          </a:xfrm>
          <a:prstGeom prst="rightBrace">
            <a:avLst>
              <a:gd name="adj1" fmla="val 8333"/>
              <a:gd name="adj2" fmla="val 50000"/>
            </a:avLst>
          </a:prstGeom>
          <a:ln w="28440">
            <a:solidFill>
              <a:srgbClr val="FF0000"/>
            </a:solidFill>
            <a:miter/>
          </a:ln>
        </p:spPr>
      </p:sp>
      <p:sp>
        <p:nvSpPr>
          <p:cNvPr id="1350" name="CustomShape 3"/>
          <p:cNvSpPr/>
          <p:nvPr/>
        </p:nvSpPr>
        <p:spPr>
          <a:xfrm>
            <a:off x="2614320" y="3048120"/>
            <a:ext cx="1076760" cy="117036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12600">
            <a:solidFill>
              <a:srgbClr val="364B7F"/>
            </a:solidFill>
            <a:miter/>
          </a:ln>
        </p:spPr>
      </p:sp>
      <p:sp>
        <p:nvSpPr>
          <p:cNvPr id="1351" name="CustomShape 4"/>
          <p:cNvSpPr/>
          <p:nvPr/>
        </p:nvSpPr>
        <p:spPr>
          <a:xfrm>
            <a:off x="4038840" y="6276600"/>
            <a:ext cx="411300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CHAtSO-12, Montevidéu, Uruguai 05-06 Abr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40" y="921960"/>
            <a:ext cx="7043760" cy="5302440"/>
          </a:xfrm>
          <a:prstGeom prst="rect">
            <a:avLst/>
          </a:prstGeom>
        </p:spPr>
      </p:pic>
      <p:sp>
        <p:nvSpPr>
          <p:cNvPr id="1353" name="CustomShape 1"/>
          <p:cNvSpPr/>
          <p:nvPr/>
        </p:nvSpPr>
        <p:spPr>
          <a:xfrm>
            <a:off x="729000" y="277920"/>
            <a:ext cx="8980200" cy="63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0E58C4"/>
                </a:solidFill>
                <a:latin typeface="Calibri Light"/>
              </a:rPr>
              <a:t>IENC – Exemplo Rússia</a:t>
            </a:r>
            <a:endParaRPr/>
          </a:p>
        </p:txBody>
      </p:sp>
      <p:sp>
        <p:nvSpPr>
          <p:cNvPr id="1354" name="CustomShape 2"/>
          <p:cNvSpPr/>
          <p:nvPr/>
        </p:nvSpPr>
        <p:spPr>
          <a:xfrm>
            <a:off x="4039200" y="6276960"/>
            <a:ext cx="411300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CHAtSO-12, Montevidéu, Uruguai 05-06 Abr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CustomShape 1"/>
          <p:cNvSpPr/>
          <p:nvPr/>
        </p:nvSpPr>
        <p:spPr>
          <a:xfrm>
            <a:off x="4039200" y="6276960"/>
            <a:ext cx="411300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CHAtSO-12, Montevidéu, Uruguai 05-06 Abr 2017</a:t>
            </a:r>
            <a:endParaRPr/>
          </a:p>
        </p:txBody>
      </p:sp>
      <p:sp>
        <p:nvSpPr>
          <p:cNvPr id="1356" name="CustomShape 2"/>
          <p:cNvSpPr/>
          <p:nvPr/>
        </p:nvSpPr>
        <p:spPr>
          <a:xfrm>
            <a:off x="5013360" y="2294280"/>
            <a:ext cx="2654640" cy="63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0E58C4"/>
                </a:solidFill>
                <a:latin typeface="Calibri Light"/>
              </a:rPr>
              <a:t>OBRIGADO</a:t>
            </a:r>
            <a:endParaRPr/>
          </a:p>
        </p:txBody>
      </p:sp>
      <p:sp>
        <p:nvSpPr>
          <p:cNvPr id="1357" name="CustomShape 3"/>
          <p:cNvSpPr/>
          <p:nvPr/>
        </p:nvSpPr>
        <p:spPr>
          <a:xfrm>
            <a:off x="883800" y="3528000"/>
            <a:ext cx="8980200" cy="1296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0E58C4"/>
                </a:solidFill>
                <a:latin typeface="Calibri Light"/>
              </a:rPr>
              <a:t>Cmdt Rafael Vieira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E58C4"/>
                </a:solidFill>
                <a:latin typeface="Calibri Light"/>
              </a:rPr>
              <a:t>Chefe do Setor de Planejamento e Controle Cartográfico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E58C4"/>
                </a:solidFill>
                <a:latin typeface="Calibri Light"/>
              </a:rPr>
              <a:t>rafael.vieira@marinha.mil.br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Widescreen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DejaVu Sans</vt:lpstr>
      <vt:lpstr>StarSymbol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Alberto Costa Neves</cp:lastModifiedBy>
  <cp:revision>1</cp:revision>
  <dcterms:modified xsi:type="dcterms:W3CDTF">2018-04-06T21:46:59Z</dcterms:modified>
</cp:coreProperties>
</file>